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4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5" Type="http://schemas.openxmlformats.org/officeDocument/2006/relationships/slide" Target="slides/slide4.xml" /><Relationship Id="rId10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C1735-D71D-DD42-A1B9-EA0D1720B0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D56A56-1D57-2142-9C8C-04C9974352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1CD9F-0F01-854C-9332-E934E4DC9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4901-BF38-AD46-923E-906EF957AB8C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65ED82-280F-D243-9AB5-DB81B5580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6E13A3-ABF8-3C4C-9688-C02391D49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4C7C2-158B-504F-A0A6-3249B6806F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891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0CEF2-7B14-9F47-936B-955D5F9FD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0D48AE-EEA0-F347-AB3B-C764BB8AE7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DFC683-F714-1E47-873B-8B4B043BA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4901-BF38-AD46-923E-906EF957AB8C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CBD4B0-F80C-BB45-B6B1-00D28BF62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B6DB3-9A5A-9F40-B488-932800A79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4C7C2-158B-504F-A0A6-3249B6806F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55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095DD-56DA-7D42-B7DD-A2F31C7E8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9FF0E6-8900-5C43-8287-DCE8BE65B1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8A99B9-7E5B-3342-8F7B-8B1757E43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4901-BF38-AD46-923E-906EF957AB8C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3B652-799A-4445-A580-0EB4D9DB4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12001F-22E7-7542-B08A-3D2775148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4C7C2-158B-504F-A0A6-3249B6806F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408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D46EC-1061-B047-A6AE-00B193AC7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3609A7-22FD-D948-9C61-47948267E0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943A34-6AFD-4E40-AAFA-8596BBCDA5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103E0C-F7CB-AC45-8F85-0652EA1B2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4901-BF38-AD46-923E-906EF957AB8C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F9EA94-87A6-D44C-A1E5-BB9E381D1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27EE10-941D-6040-9078-4D8DE4AC4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4C7C2-158B-504F-A0A6-3249B6806F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300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8F5D1-6E15-2543-B631-84BE0404B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DF2DD7-D7DE-0F40-98C4-3358745684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236A1E-844C-5E4D-B5EA-DD310A41E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1499D0-0A50-6F42-93C0-EF8D7B5578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4B49F9-17FF-8D43-A1C7-8BD0F146FD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55DEEFF-C523-1045-A628-9556C6A58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4901-BF38-AD46-923E-906EF957AB8C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15010B-080C-164B-A8FA-350531B1D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449EAA-970E-9444-840B-457ED9DFD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4C7C2-158B-504F-A0A6-3249B6806F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951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7DE2D-677A-2A41-BA87-A05BE7FDC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F60148-DD3B-4A46-924C-F5C154478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4901-BF38-AD46-923E-906EF957AB8C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982464-568E-8945-9973-072D8EE97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565421-1BD4-674E-A409-8ACB2333D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4C7C2-158B-504F-A0A6-3249B6806F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328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FF270B-0FA3-8A40-A626-2AC299D53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4901-BF38-AD46-923E-906EF957AB8C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66ABE1-35DB-DC4B-8A8F-9A62CE0B7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875D50-6223-C94F-8D01-41CEF1E53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4C7C2-158B-504F-A0A6-3249B6806F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331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89D3A-0CBD-2F48-A04E-CC7FEB23F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18DF17-CF73-454D-A587-08B79F165E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9E91FF-D9D5-D940-8A50-92FE1F0B97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430C57-C31A-924D-BCC1-2C797B5B0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4901-BF38-AD46-923E-906EF957AB8C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5B2B2-233A-6B4F-8682-4DA4C3CD1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A89946-8AC7-9244-8E87-65F12B8C3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4C7C2-158B-504F-A0A6-3249B6806F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312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46A6A-D586-B944-BCC3-6B59299FD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A29CF7-BF46-9E43-B06B-779B421E2D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84FAF5-ED3C-9144-830F-51F10D61E8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6E2BF9-1082-434D-9EBE-0DDACFF93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4901-BF38-AD46-923E-906EF957AB8C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609CAC-47ED-764D-B9EE-D89555134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BF0037-7152-2D42-9A73-9A36D27E7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4C7C2-158B-504F-A0A6-3249B6806F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979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BB22A-E0F2-D842-BC72-FA1144BE7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1D6DBB-C10D-B743-8451-1E3E305C25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9BE228-F979-A146-A05F-37BFFC084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4901-BF38-AD46-923E-906EF957AB8C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F8C13A-0B5C-A548-9AE6-B20066A88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0FE9D-2D65-7F4E-9431-7049EE7DD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4C7C2-158B-504F-A0A6-3249B6806F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070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0B6CB7-699F-494D-B7E1-7778D47E76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0376E1-27D7-2A4F-BA8F-81385027EC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AB8CFD-8CA0-594E-A0EE-592AD158F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84901-BF38-AD46-923E-906EF957AB8C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2776A1-DA71-2B4D-93A9-236B43E88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D381C2-2EB2-694E-9F59-1377B7D95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4C7C2-158B-504F-A0A6-3249B6806F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499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318BF2-E0F6-1C42-BE04-39C902838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6C27B6-C8F4-CC48-B3C6-90ADF831CA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EA324-26E3-364D-96C3-B732A5D4E7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384901-BF38-AD46-923E-906EF957AB8C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31CAD5-58AC-7A4E-B603-D3112A56BB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503C3A-65C9-194E-81F5-C230821A0B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4C7C2-158B-504F-A0A6-3249B6806F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125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65392C87-817C-404B-9D4F-4F87FE252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00" y="1485901"/>
            <a:ext cx="6324600" cy="19431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CC166C5-A7A1-0643-BD78-1EBF5BA40B8F}"/>
              </a:ext>
            </a:extLst>
          </p:cNvPr>
          <p:cNvSpPr txBox="1">
            <a:spLocks/>
          </p:cNvSpPr>
          <p:nvPr/>
        </p:nvSpPr>
        <p:spPr>
          <a:xfrm>
            <a:off x="634093" y="404653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>
                <a:solidFill>
                  <a:schemeClr val="accent1">
                    <a:lumMod val="75000"/>
                  </a:schemeClr>
                </a:solidFill>
              </a:rPr>
              <a:t>https://star-gp.com</a:t>
            </a:r>
          </a:p>
        </p:txBody>
      </p:sp>
    </p:spTree>
    <p:extLst>
      <p:ext uri="{BB962C8B-B14F-4D97-AF65-F5344CB8AC3E}">
        <p14:creationId xmlns:p14="http://schemas.microsoft.com/office/powerpoint/2010/main" val="2264451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78329F0-2E81-DD49-BECC-CCA96871E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00" y="1485900"/>
            <a:ext cx="6324600" cy="19431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7B4AACE-115D-5E43-A30A-28EBE3DEFE74}"/>
              </a:ext>
            </a:extLst>
          </p:cNvPr>
          <p:cNvSpPr txBox="1">
            <a:spLocks/>
          </p:cNvSpPr>
          <p:nvPr/>
        </p:nvSpPr>
        <p:spPr>
          <a:xfrm>
            <a:off x="838200" y="40465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>
                <a:solidFill>
                  <a:schemeClr val="accent1">
                    <a:lumMod val="75000"/>
                  </a:schemeClr>
                </a:solidFill>
              </a:rPr>
              <a:t>https://star-gp.com</a:t>
            </a:r>
          </a:p>
        </p:txBody>
      </p:sp>
    </p:spTree>
    <p:extLst>
      <p:ext uri="{BB962C8B-B14F-4D97-AF65-F5344CB8AC3E}">
        <p14:creationId xmlns:p14="http://schemas.microsoft.com/office/powerpoint/2010/main" val="3939930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78329F0-2E81-DD49-BECC-CCA96871E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00" y="1485900"/>
            <a:ext cx="6324600" cy="19431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7B4AACE-115D-5E43-A30A-28EBE3DEFE74}"/>
              </a:ext>
            </a:extLst>
          </p:cNvPr>
          <p:cNvSpPr txBox="1">
            <a:spLocks/>
          </p:cNvSpPr>
          <p:nvPr/>
        </p:nvSpPr>
        <p:spPr>
          <a:xfrm>
            <a:off x="838200" y="40465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>
                <a:solidFill>
                  <a:schemeClr val="accent1">
                    <a:lumMod val="75000"/>
                  </a:schemeClr>
                </a:solidFill>
              </a:rPr>
              <a:t>https://star-gp.com</a:t>
            </a:r>
          </a:p>
        </p:txBody>
      </p:sp>
    </p:spTree>
    <p:extLst>
      <p:ext uri="{BB962C8B-B14F-4D97-AF65-F5344CB8AC3E}">
        <p14:creationId xmlns:p14="http://schemas.microsoft.com/office/powerpoint/2010/main" val="3186064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65392C87-817C-404B-9D4F-4F87FE252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00" y="1485901"/>
            <a:ext cx="6324600" cy="19431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CC166C5-A7A1-0643-BD78-1EBF5BA40B8F}"/>
              </a:ext>
            </a:extLst>
          </p:cNvPr>
          <p:cNvSpPr txBox="1">
            <a:spLocks/>
          </p:cNvSpPr>
          <p:nvPr/>
        </p:nvSpPr>
        <p:spPr>
          <a:xfrm>
            <a:off x="634093" y="404653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>
                <a:solidFill>
                  <a:schemeClr val="accent1">
                    <a:lumMod val="75000"/>
                  </a:schemeClr>
                </a:solidFill>
              </a:rPr>
              <a:t>https://star-gp.com</a:t>
            </a:r>
          </a:p>
        </p:txBody>
      </p:sp>
    </p:spTree>
    <p:extLst>
      <p:ext uri="{BB962C8B-B14F-4D97-AF65-F5344CB8AC3E}">
        <p14:creationId xmlns:p14="http://schemas.microsoft.com/office/powerpoint/2010/main" val="2319659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78329F0-2E81-DD49-BECC-CCA96871E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00" y="1485900"/>
            <a:ext cx="6324600" cy="19431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7B4AACE-115D-5E43-A30A-28EBE3DEFE74}"/>
              </a:ext>
            </a:extLst>
          </p:cNvPr>
          <p:cNvSpPr txBox="1">
            <a:spLocks/>
          </p:cNvSpPr>
          <p:nvPr/>
        </p:nvSpPr>
        <p:spPr>
          <a:xfrm>
            <a:off x="838200" y="40465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>
                <a:solidFill>
                  <a:schemeClr val="accent1">
                    <a:lumMod val="75000"/>
                  </a:schemeClr>
                </a:solidFill>
              </a:rPr>
              <a:t>https://star-gp.com</a:t>
            </a:r>
          </a:p>
        </p:txBody>
      </p:sp>
    </p:spTree>
    <p:extLst>
      <p:ext uri="{BB962C8B-B14F-4D97-AF65-F5344CB8AC3E}">
        <p14:creationId xmlns:p14="http://schemas.microsoft.com/office/powerpoint/2010/main" val="2538031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Unknown User</dc:creator>
  <cp:lastModifiedBy>Unknown User</cp:lastModifiedBy>
  <cp:revision>2</cp:revision>
  <dcterms:created xsi:type="dcterms:W3CDTF">2022-02-22T16:11:03Z</dcterms:created>
  <dcterms:modified xsi:type="dcterms:W3CDTF">2022-03-12T15:50:48Z</dcterms:modified>
</cp:coreProperties>
</file>