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 rtl="0">
      <a:defRPr lang="et-E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1E42"/>
    <a:srgbClr val="E2DED9"/>
    <a:srgbClr val="FDFDFD"/>
    <a:srgbClr val="DEDB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CD04C1-1DA5-4D11-9F29-2BBC32AC15D0}" v="13" dt="2022-04-17T17:31:07.546"/>
  </p1510:revLst>
</p1510:revInfo>
</file>

<file path=ppt/tableStyles.xml><?xml version="1.0" encoding="utf-8"?>
<a:tblStyleLst xmlns:a="http://schemas.openxmlformats.org/drawingml/2006/main" def="{3C2FFA5D-87B4-456A-9821-1D502468CF0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11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lando Laht" userId="d2629abf-e725-4c2b-b88d-b02bf9ab099c" providerId="ADAL" clId="{E8CD04C1-1DA5-4D11-9F29-2BBC32AC15D0}"/>
    <pc:docChg chg="undo custSel delSld modSld">
      <pc:chgData name="Rolando Laht" userId="d2629abf-e725-4c2b-b88d-b02bf9ab099c" providerId="ADAL" clId="{E8CD04C1-1DA5-4D11-9F29-2BBC32AC15D0}" dt="2022-04-17T17:36:18.522" v="1035" actId="255"/>
      <pc:docMkLst>
        <pc:docMk/>
      </pc:docMkLst>
      <pc:sldChg chg="modSp mod">
        <pc:chgData name="Rolando Laht" userId="d2629abf-e725-4c2b-b88d-b02bf9ab099c" providerId="ADAL" clId="{E8CD04C1-1DA5-4D11-9F29-2BBC32AC15D0}" dt="2022-04-16T10:50:32.387" v="32" actId="20577"/>
        <pc:sldMkLst>
          <pc:docMk/>
          <pc:sldMk cId="410429437" sldId="256"/>
        </pc:sldMkLst>
        <pc:spChg chg="mod">
          <ac:chgData name="Rolando Laht" userId="d2629abf-e725-4c2b-b88d-b02bf9ab099c" providerId="ADAL" clId="{E8CD04C1-1DA5-4D11-9F29-2BBC32AC15D0}" dt="2022-04-16T10:50:32.387" v="32" actId="20577"/>
          <ac:spMkLst>
            <pc:docMk/>
            <pc:sldMk cId="410429437" sldId="256"/>
            <ac:spMk id="3" creationId="{BBBCF363-1123-45B1-8A9A-ABCDA40EF3F2}"/>
          </ac:spMkLst>
        </pc:spChg>
      </pc:sldChg>
      <pc:sldChg chg="addSp modSp mod">
        <pc:chgData name="Rolando Laht" userId="d2629abf-e725-4c2b-b88d-b02bf9ab099c" providerId="ADAL" clId="{E8CD04C1-1DA5-4D11-9F29-2BBC32AC15D0}" dt="2022-04-17T17:31:16.490" v="960" actId="1076"/>
        <pc:sldMkLst>
          <pc:docMk/>
          <pc:sldMk cId="2094298288" sldId="257"/>
        </pc:sldMkLst>
        <pc:spChg chg="mod">
          <ac:chgData name="Rolando Laht" userId="d2629abf-e725-4c2b-b88d-b02bf9ab099c" providerId="ADAL" clId="{E8CD04C1-1DA5-4D11-9F29-2BBC32AC15D0}" dt="2022-04-17T17:30:28.761" v="954" actId="1076"/>
          <ac:spMkLst>
            <pc:docMk/>
            <pc:sldMk cId="2094298288" sldId="257"/>
            <ac:spMk id="3" creationId="{C3C0199F-A274-44C6-BF37-784A855E6EEA}"/>
          </ac:spMkLst>
        </pc:spChg>
        <pc:picChg chg="add mod">
          <ac:chgData name="Rolando Laht" userId="d2629abf-e725-4c2b-b88d-b02bf9ab099c" providerId="ADAL" clId="{E8CD04C1-1DA5-4D11-9F29-2BBC32AC15D0}" dt="2022-04-17T17:31:16.490" v="960" actId="1076"/>
          <ac:picMkLst>
            <pc:docMk/>
            <pc:sldMk cId="2094298288" sldId="257"/>
            <ac:picMk id="6" creationId="{F7D9467C-4F71-415B-A076-F4449E75DCCA}"/>
          </ac:picMkLst>
        </pc:picChg>
      </pc:sldChg>
      <pc:sldChg chg="addSp modSp mod modClrScheme chgLayout">
        <pc:chgData name="Rolando Laht" userId="d2629abf-e725-4c2b-b88d-b02bf9ab099c" providerId="ADAL" clId="{E8CD04C1-1DA5-4D11-9F29-2BBC32AC15D0}" dt="2022-04-17T17:33:05.132" v="1002" actId="1076"/>
        <pc:sldMkLst>
          <pc:docMk/>
          <pc:sldMk cId="2449431650" sldId="258"/>
        </pc:sldMkLst>
        <pc:spChg chg="mod ord">
          <ac:chgData name="Rolando Laht" userId="d2629abf-e725-4c2b-b88d-b02bf9ab099c" providerId="ADAL" clId="{E8CD04C1-1DA5-4D11-9F29-2BBC32AC15D0}" dt="2022-04-16T11:13:51.134" v="521" actId="20577"/>
          <ac:spMkLst>
            <pc:docMk/>
            <pc:sldMk cId="2449431650" sldId="258"/>
            <ac:spMk id="2" creationId="{B569CD3E-5E33-4EB5-A2CE-C636605E633F}"/>
          </ac:spMkLst>
        </pc:spChg>
        <pc:spChg chg="mod">
          <ac:chgData name="Rolando Laht" userId="d2629abf-e725-4c2b-b88d-b02bf9ab099c" providerId="ADAL" clId="{E8CD04C1-1DA5-4D11-9F29-2BBC32AC15D0}" dt="2022-04-17T17:32:56.451" v="1000" actId="20577"/>
          <ac:spMkLst>
            <pc:docMk/>
            <pc:sldMk cId="2449431650" sldId="258"/>
            <ac:spMk id="3" creationId="{C3C0199F-A274-44C6-BF37-784A855E6EEA}"/>
          </ac:spMkLst>
        </pc:spChg>
        <pc:picChg chg="mod ord">
          <ac:chgData name="Rolando Laht" userId="d2629abf-e725-4c2b-b88d-b02bf9ab099c" providerId="ADAL" clId="{E8CD04C1-1DA5-4D11-9F29-2BBC32AC15D0}" dt="2022-04-16T10:58:07.757" v="121" actId="14100"/>
          <ac:picMkLst>
            <pc:docMk/>
            <pc:sldMk cId="2449431650" sldId="258"/>
            <ac:picMk id="5" creationId="{2DED0F48-76A7-437D-9746-E2DF97A1CB06}"/>
          </ac:picMkLst>
        </pc:picChg>
        <pc:picChg chg="add mod">
          <ac:chgData name="Rolando Laht" userId="d2629abf-e725-4c2b-b88d-b02bf9ab099c" providerId="ADAL" clId="{E8CD04C1-1DA5-4D11-9F29-2BBC32AC15D0}" dt="2022-04-17T17:33:05.132" v="1002" actId="1076"/>
          <ac:picMkLst>
            <pc:docMk/>
            <pc:sldMk cId="2449431650" sldId="258"/>
            <ac:picMk id="6" creationId="{493A522D-93EE-4DB2-9B6D-1659F67BA34B}"/>
          </ac:picMkLst>
        </pc:picChg>
      </pc:sldChg>
      <pc:sldChg chg="modSp mod">
        <pc:chgData name="Rolando Laht" userId="d2629abf-e725-4c2b-b88d-b02bf9ab099c" providerId="ADAL" clId="{E8CD04C1-1DA5-4D11-9F29-2BBC32AC15D0}" dt="2022-04-17T17:35:37.325" v="1034" actId="20577"/>
        <pc:sldMkLst>
          <pc:docMk/>
          <pc:sldMk cId="2712936521" sldId="259"/>
        </pc:sldMkLst>
        <pc:spChg chg="mod">
          <ac:chgData name="Rolando Laht" userId="d2629abf-e725-4c2b-b88d-b02bf9ab099c" providerId="ADAL" clId="{E8CD04C1-1DA5-4D11-9F29-2BBC32AC15D0}" dt="2022-04-17T17:18:48.436" v="779" actId="20577"/>
          <ac:spMkLst>
            <pc:docMk/>
            <pc:sldMk cId="2712936521" sldId="259"/>
            <ac:spMk id="2" creationId="{B569CD3E-5E33-4EB5-A2CE-C636605E633F}"/>
          </ac:spMkLst>
        </pc:spChg>
        <pc:spChg chg="mod">
          <ac:chgData name="Rolando Laht" userId="d2629abf-e725-4c2b-b88d-b02bf9ab099c" providerId="ADAL" clId="{E8CD04C1-1DA5-4D11-9F29-2BBC32AC15D0}" dt="2022-04-17T17:35:37.325" v="1034" actId="20577"/>
          <ac:spMkLst>
            <pc:docMk/>
            <pc:sldMk cId="2712936521" sldId="259"/>
            <ac:spMk id="3" creationId="{C3C0199F-A274-44C6-BF37-784A855E6EEA}"/>
          </ac:spMkLst>
        </pc:spChg>
      </pc:sldChg>
      <pc:sldChg chg="modSp mod">
        <pc:chgData name="Rolando Laht" userId="d2629abf-e725-4c2b-b88d-b02bf9ab099c" providerId="ADAL" clId="{E8CD04C1-1DA5-4D11-9F29-2BBC32AC15D0}" dt="2022-04-17T17:36:18.522" v="1035" actId="255"/>
        <pc:sldMkLst>
          <pc:docMk/>
          <pc:sldMk cId="4164098364" sldId="260"/>
        </pc:sldMkLst>
        <pc:spChg chg="mod">
          <ac:chgData name="Rolando Laht" userId="d2629abf-e725-4c2b-b88d-b02bf9ab099c" providerId="ADAL" clId="{E8CD04C1-1DA5-4D11-9F29-2BBC32AC15D0}" dt="2022-04-17T17:22:40.901" v="867" actId="20577"/>
          <ac:spMkLst>
            <pc:docMk/>
            <pc:sldMk cId="4164098364" sldId="260"/>
            <ac:spMk id="2" creationId="{5A29E978-9605-417C-951F-53F4926CFF1A}"/>
          </ac:spMkLst>
        </pc:spChg>
        <pc:spChg chg="mod">
          <ac:chgData name="Rolando Laht" userId="d2629abf-e725-4c2b-b88d-b02bf9ab099c" providerId="ADAL" clId="{E8CD04C1-1DA5-4D11-9F29-2BBC32AC15D0}" dt="2022-04-17T17:36:18.522" v="1035" actId="255"/>
          <ac:spMkLst>
            <pc:docMk/>
            <pc:sldMk cId="4164098364" sldId="260"/>
            <ac:spMk id="4" creationId="{4986B87E-83DC-455A-94FE-389658903147}"/>
          </ac:spMkLst>
        </pc:spChg>
        <pc:spChg chg="mod">
          <ac:chgData name="Rolando Laht" userId="d2629abf-e725-4c2b-b88d-b02bf9ab099c" providerId="ADAL" clId="{E8CD04C1-1DA5-4D11-9F29-2BBC32AC15D0}" dt="2022-04-17T17:22:54.043" v="868" actId="20577"/>
          <ac:spMkLst>
            <pc:docMk/>
            <pc:sldMk cId="4164098364" sldId="260"/>
            <ac:spMk id="5" creationId="{C024C14A-E496-4FF0-8939-7E31F6B95C48}"/>
          </ac:spMkLst>
        </pc:spChg>
        <pc:picChg chg="mod">
          <ac:chgData name="Rolando Laht" userId="d2629abf-e725-4c2b-b88d-b02bf9ab099c" providerId="ADAL" clId="{E8CD04C1-1DA5-4D11-9F29-2BBC32AC15D0}" dt="2022-04-17T17:15:19.573" v="751" actId="14826"/>
          <ac:picMkLst>
            <pc:docMk/>
            <pc:sldMk cId="4164098364" sldId="260"/>
            <ac:picMk id="11" creationId="{411EC077-041A-4D95-85EB-050BCDCD9071}"/>
          </ac:picMkLst>
        </pc:picChg>
      </pc:sldChg>
      <pc:sldChg chg="modSp mod">
        <pc:chgData name="Rolando Laht" userId="d2629abf-e725-4c2b-b88d-b02bf9ab099c" providerId="ADAL" clId="{E8CD04C1-1DA5-4D11-9F29-2BBC32AC15D0}" dt="2022-04-17T17:34:38.654" v="1029" actId="20577"/>
        <pc:sldMkLst>
          <pc:docMk/>
          <pc:sldMk cId="2412294028" sldId="263"/>
        </pc:sldMkLst>
        <pc:spChg chg="mod">
          <ac:chgData name="Rolando Laht" userId="d2629abf-e725-4c2b-b88d-b02bf9ab099c" providerId="ADAL" clId="{E8CD04C1-1DA5-4D11-9F29-2BBC32AC15D0}" dt="2022-04-17T17:34:38.654" v="1029" actId="20577"/>
          <ac:spMkLst>
            <pc:docMk/>
            <pc:sldMk cId="2412294028" sldId="263"/>
            <ac:spMk id="2" creationId="{4DFF222A-0050-42E6-8C3E-86E3C365C411}"/>
          </ac:spMkLst>
        </pc:spChg>
        <pc:spChg chg="mod">
          <ac:chgData name="Rolando Laht" userId="d2629abf-e725-4c2b-b88d-b02bf9ab099c" providerId="ADAL" clId="{E8CD04C1-1DA5-4D11-9F29-2BBC32AC15D0}" dt="2022-04-17T17:21:13.818" v="814" actId="20577"/>
          <ac:spMkLst>
            <pc:docMk/>
            <pc:sldMk cId="2412294028" sldId="263"/>
            <ac:spMk id="4" creationId="{4196946F-82A2-4DBD-98DD-DB5D7C5DF011}"/>
          </ac:spMkLst>
        </pc:spChg>
        <pc:spChg chg="mod">
          <ac:chgData name="Rolando Laht" userId="d2629abf-e725-4c2b-b88d-b02bf9ab099c" providerId="ADAL" clId="{E8CD04C1-1DA5-4D11-9F29-2BBC32AC15D0}" dt="2022-04-17T17:21:08.309" v="810" actId="20577"/>
          <ac:spMkLst>
            <pc:docMk/>
            <pc:sldMk cId="2412294028" sldId="263"/>
            <ac:spMk id="7" creationId="{B15ED6EF-4F9A-41A9-B336-BFC6782228DF}"/>
          </ac:spMkLst>
        </pc:spChg>
        <pc:spChg chg="mod">
          <ac:chgData name="Rolando Laht" userId="d2629abf-e725-4c2b-b88d-b02bf9ab099c" providerId="ADAL" clId="{E8CD04C1-1DA5-4D11-9F29-2BBC32AC15D0}" dt="2022-04-17T17:20:54.760" v="804" actId="20577"/>
          <ac:spMkLst>
            <pc:docMk/>
            <pc:sldMk cId="2412294028" sldId="263"/>
            <ac:spMk id="8" creationId="{477A6E10-A1AB-44F7-B196-12B4EE7B21E6}"/>
          </ac:spMkLst>
        </pc:spChg>
        <pc:spChg chg="mod">
          <ac:chgData name="Rolando Laht" userId="d2629abf-e725-4c2b-b88d-b02bf9ab099c" providerId="ADAL" clId="{E8CD04C1-1DA5-4D11-9F29-2BBC32AC15D0}" dt="2022-04-17T17:10:10.709" v="731" actId="14100"/>
          <ac:spMkLst>
            <pc:docMk/>
            <pc:sldMk cId="2412294028" sldId="263"/>
            <ac:spMk id="9" creationId="{1BD5DDD4-B30F-43B5-9BA0-190CC29E9665}"/>
          </ac:spMkLst>
        </pc:spChg>
        <pc:picChg chg="mod">
          <ac:chgData name="Rolando Laht" userId="d2629abf-e725-4c2b-b88d-b02bf9ab099c" providerId="ADAL" clId="{E8CD04C1-1DA5-4D11-9F29-2BBC32AC15D0}" dt="2022-04-17T17:19:59.743" v="781" actId="14826"/>
          <ac:picMkLst>
            <pc:docMk/>
            <pc:sldMk cId="2412294028" sldId="263"/>
            <ac:picMk id="10" creationId="{F76D2371-447B-414B-9273-61F2CA39ACA2}"/>
          </ac:picMkLst>
        </pc:picChg>
        <pc:picChg chg="mod">
          <ac:chgData name="Rolando Laht" userId="d2629abf-e725-4c2b-b88d-b02bf9ab099c" providerId="ADAL" clId="{E8CD04C1-1DA5-4D11-9F29-2BBC32AC15D0}" dt="2022-04-17T17:11:39.639" v="744" actId="14100"/>
          <ac:picMkLst>
            <pc:docMk/>
            <pc:sldMk cId="2412294028" sldId="263"/>
            <ac:picMk id="12" creationId="{687E2450-8A1E-4D26-849A-27E0C773356D}"/>
          </ac:picMkLst>
        </pc:picChg>
        <pc:picChg chg="mod">
          <ac:chgData name="Rolando Laht" userId="d2629abf-e725-4c2b-b88d-b02bf9ab099c" providerId="ADAL" clId="{E8CD04C1-1DA5-4D11-9F29-2BBC32AC15D0}" dt="2022-04-17T17:12:14.368" v="750" actId="1076"/>
          <ac:picMkLst>
            <pc:docMk/>
            <pc:sldMk cId="2412294028" sldId="263"/>
            <ac:picMk id="14" creationId="{8E520986-BC14-4C72-BA30-8EC5CE656F9B}"/>
          </ac:picMkLst>
        </pc:picChg>
        <pc:picChg chg="mod">
          <ac:chgData name="Rolando Laht" userId="d2629abf-e725-4c2b-b88d-b02bf9ab099c" providerId="ADAL" clId="{E8CD04C1-1DA5-4D11-9F29-2BBC32AC15D0}" dt="2022-04-17T17:12:08.586" v="749" actId="1076"/>
          <ac:picMkLst>
            <pc:docMk/>
            <pc:sldMk cId="2412294028" sldId="263"/>
            <ac:picMk id="16" creationId="{A0609731-E84C-4760-AD5E-8E288693AE20}"/>
          </ac:picMkLst>
        </pc:picChg>
      </pc:sldChg>
      <pc:sldChg chg="del">
        <pc:chgData name="Rolando Laht" userId="d2629abf-e725-4c2b-b88d-b02bf9ab099c" providerId="ADAL" clId="{E8CD04C1-1DA5-4D11-9F29-2BBC32AC15D0}" dt="2022-04-17T17:19:33.715" v="780" actId="2696"/>
        <pc:sldMkLst>
          <pc:docMk/>
          <pc:sldMk cId="2394598200" sldId="26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>
            <a:extLst>
              <a:ext uri="{FF2B5EF4-FFF2-40B4-BE49-F238E27FC236}">
                <a16:creationId xmlns:a16="http://schemas.microsoft.com/office/drawing/2014/main" id="{1AD81DDF-98D4-498E-A94D-DDD7A807AD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t-EE"/>
          </a:p>
        </p:txBody>
      </p:sp>
      <p:sp>
        <p:nvSpPr>
          <p:cNvPr id="3" name="Kuupäeva kohatäide 2">
            <a:extLst>
              <a:ext uri="{FF2B5EF4-FFF2-40B4-BE49-F238E27FC236}">
                <a16:creationId xmlns:a16="http://schemas.microsoft.com/office/drawing/2014/main" id="{6391BFCE-55A1-4C09-B4B5-9359AD6F4D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467376A-E026-4E9D-8942-DBFB251E9007}" type="datetime1">
              <a:rPr lang="et-EE" smtClean="0"/>
              <a:t>17.04.2022</a:t>
            </a:fld>
            <a:endParaRPr lang="et-EE"/>
          </a:p>
        </p:txBody>
      </p:sp>
      <p:sp>
        <p:nvSpPr>
          <p:cNvPr id="4" name="Jaluse kohatäide 3">
            <a:extLst>
              <a:ext uri="{FF2B5EF4-FFF2-40B4-BE49-F238E27FC236}">
                <a16:creationId xmlns:a16="http://schemas.microsoft.com/office/drawing/2014/main" id="{4BEEB1F3-97EE-4F0D-B402-E34820EC68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t-EE"/>
          </a:p>
        </p:txBody>
      </p:sp>
      <p:sp>
        <p:nvSpPr>
          <p:cNvPr id="5" name="Slaidinumbri kohatäide 4">
            <a:extLst>
              <a:ext uri="{FF2B5EF4-FFF2-40B4-BE49-F238E27FC236}">
                <a16:creationId xmlns:a16="http://schemas.microsoft.com/office/drawing/2014/main" id="{A054877F-A04A-4D6A-A0A8-95CC6E2D2A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0507CFE-5866-4B40-8953-42375E9B5DB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9552507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t-EE" noProof="0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5246663-2627-4A10-963A-C4DAFA66F4C4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4" name="Slaidi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t-EE" noProof="0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t-EE" noProof="0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CF3874D-A20A-4B3E-9C12-F524953D5B76}" type="slidenum">
              <a:rPr lang="et-EE" noProof="0" smtClean="0"/>
              <a:t>‹#›</a:t>
            </a:fld>
            <a:endParaRPr lang="et-EE" noProof="0"/>
          </a:p>
        </p:txBody>
      </p:sp>
    </p:spTree>
    <p:extLst>
      <p:ext uri="{BB962C8B-B14F-4D97-AF65-F5344CB8AC3E}">
        <p14:creationId xmlns:p14="http://schemas.microsoft.com/office/powerpoint/2010/main" val="22853053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CF3874D-A20A-4B3E-9C12-F524953D5B76}" type="slidenum">
              <a:rPr lang="et-EE" smtClean="0"/>
              <a:t>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35965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3874D-A20A-4B3E-9C12-F524953D5B76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43168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3874D-A20A-4B3E-9C12-F524953D5B76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87123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3874D-A20A-4B3E-9C12-F524953D5B76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874185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3874D-A20A-4B3E-9C12-F524953D5B76}" type="slidenum">
              <a:rPr lang="et-EE" smtClean="0"/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8116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3874D-A20A-4B3E-9C12-F524953D5B76}" type="slidenum">
              <a:rPr lang="et-EE" smtClean="0"/>
              <a:t>6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83664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 hasCustomPrompt="1"/>
          </p:nvPr>
        </p:nvSpPr>
        <p:spPr>
          <a:xfrm>
            <a:off x="1777464" y="802298"/>
            <a:ext cx="8637073" cy="2541431"/>
          </a:xfrm>
        </p:spPr>
        <p:txBody>
          <a:bodyPr bIns="0" rtlCol="0" anchor="b">
            <a:normAutofit/>
          </a:bodyPr>
          <a:lstStyle>
            <a:lvl1pPr algn="l">
              <a:defRPr sz="6600"/>
            </a:lvl1pPr>
          </a:lstStyle>
          <a:p>
            <a:pPr rtl="0"/>
            <a:r>
              <a:rPr lang="et-EE" noProof="0"/>
              <a:t>Klõpsake juhtslaidi pealkirjalaadi redigeerimiseks</a:t>
            </a:r>
          </a:p>
        </p:txBody>
      </p:sp>
      <p:sp>
        <p:nvSpPr>
          <p:cNvPr id="3" name="Alapealkiri 2"/>
          <p:cNvSpPr>
            <a:spLocks noGrp="1"/>
          </p:cNvSpPr>
          <p:nvPr>
            <p:ph type="subTitle" idx="1" hasCustomPrompt="1"/>
          </p:nvPr>
        </p:nvSpPr>
        <p:spPr>
          <a:xfrm>
            <a:off x="1777464" y="3531204"/>
            <a:ext cx="8637072" cy="977621"/>
          </a:xfrm>
        </p:spPr>
        <p:txBody>
          <a:bodyPr tIns="91440" bIns="91440" rtlCol="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t-EE" noProof="0"/>
              <a:t>Klõpsake juhtslaidi alapealkirjalaadi redigeerimiseks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>
          <a:xfrm>
            <a:off x="6913821" y="6370429"/>
            <a:ext cx="3500715" cy="309201"/>
          </a:xfrm>
        </p:spPr>
        <p:txBody>
          <a:bodyPr rtlCol="0"/>
          <a:lstStyle/>
          <a:p>
            <a:pPr rtl="0"/>
            <a:fld id="{99AB344E-65F1-4FEF-96A6-6555E588B52D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>
          <a:xfrm>
            <a:off x="1777464" y="6370430"/>
            <a:ext cx="4973915" cy="309201"/>
          </a:xfrm>
        </p:spPr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15" name="Sirgkonnektor 14"/>
          <p:cNvCxnSpPr/>
          <p:nvPr/>
        </p:nvCxnSpPr>
        <p:spPr>
          <a:xfrm>
            <a:off x="1777464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640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itel ja sisu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 hasCustomPrompt="1"/>
          </p:nvPr>
        </p:nvSpPr>
        <p:spPr/>
        <p:txBody>
          <a:bodyPr rtlCol="0" anchor="t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F97548-4659-48BB-8C55-6F3A9A2A3675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33" name="Sirgkonnektor 32"/>
          <p:cNvCxnSpPr/>
          <p:nvPr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Pealkiri 5">
            <a:extLst>
              <a:ext uri="{FF2B5EF4-FFF2-40B4-BE49-F238E27FC236}">
                <a16:creationId xmlns:a16="http://schemas.microsoft.com/office/drawing/2014/main" id="{C414FF1F-6558-4E39-87DB-276E44F547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356888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 hasCustomPrompt="1"/>
          </p:nvPr>
        </p:nvSpPr>
        <p:spPr>
          <a:xfrm>
            <a:off x="1774423" y="1756130"/>
            <a:ext cx="8643154" cy="1887950"/>
          </a:xfrm>
        </p:spPr>
        <p:txBody>
          <a:bodyPr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et-EE" noProof="0"/>
              <a:t>Klõpsake juhtslaidi pealkirjalaadi redigeerimiseks</a:t>
            </a:r>
          </a:p>
        </p:txBody>
      </p:sp>
      <p:sp>
        <p:nvSpPr>
          <p:cNvPr id="3" name="Teksti kohatäide 2"/>
          <p:cNvSpPr>
            <a:spLocks noGrp="1"/>
          </p:cNvSpPr>
          <p:nvPr>
            <p:ph type="body" idx="1" hasCustomPrompt="1"/>
          </p:nvPr>
        </p:nvSpPr>
        <p:spPr>
          <a:xfrm>
            <a:off x="1780777" y="3806195"/>
            <a:ext cx="8630446" cy="1012929"/>
          </a:xfrm>
        </p:spPr>
        <p:txBody>
          <a:bodyPr tIns="91440" rtlCol="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79DD98-B9D0-4F5C-9904-E97A2C6C9143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15" name="Sirgkonnektor 14"/>
          <p:cNvCxnSpPr/>
          <p:nvPr/>
        </p:nvCxnSpPr>
        <p:spPr>
          <a:xfrm>
            <a:off x="1780777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13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ks sisu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sz="half" idx="1" hasCustomPrompt="1"/>
          </p:nvPr>
        </p:nvSpPr>
        <p:spPr>
          <a:xfrm>
            <a:off x="1292239" y="2161853"/>
            <a:ext cx="4645152" cy="3448595"/>
          </a:xfrm>
        </p:spPr>
        <p:txBody>
          <a:bodyPr rtlCol="0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 hasCustomPrompt="1"/>
          </p:nvPr>
        </p:nvSpPr>
        <p:spPr>
          <a:xfrm>
            <a:off x="6258679" y="2168318"/>
            <a:ext cx="4645152" cy="3441520"/>
          </a:xfrm>
        </p:spPr>
        <p:txBody>
          <a:bodyPr rtlCol="0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4F2C7B3-126A-440B-BA01-20E9C6542223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9" name="Sirgkonnektor 8">
            <a:extLst>
              <a:ext uri="{FF2B5EF4-FFF2-40B4-BE49-F238E27FC236}">
                <a16:creationId xmlns:a16="http://schemas.microsoft.com/office/drawing/2014/main" id="{4715607D-9DE2-4687-AAF8-EF2427252A90}"/>
              </a:ext>
            </a:extLst>
          </p:cNvPr>
          <p:cNvCxnSpPr/>
          <p:nvPr userDrawn="1"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Pealkiri 6">
            <a:extLst>
              <a:ext uri="{FF2B5EF4-FFF2-40B4-BE49-F238E27FC236}">
                <a16:creationId xmlns:a16="http://schemas.microsoft.com/office/drawing/2014/main" id="{2F96D46B-C1B8-46AB-87DF-61A8058B1F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277750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õrdlus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 kohatäide 2"/>
          <p:cNvSpPr>
            <a:spLocks noGrp="1"/>
          </p:cNvSpPr>
          <p:nvPr>
            <p:ph type="body" idx="1" hasCustomPrompt="1"/>
          </p:nvPr>
        </p:nvSpPr>
        <p:spPr>
          <a:xfrm>
            <a:off x="1287315" y="1950795"/>
            <a:ext cx="4645152" cy="801943"/>
          </a:xfrm>
        </p:spPr>
        <p:txBody>
          <a:bodyPr rtlCol="0"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 hasCustomPrompt="1"/>
          </p:nvPr>
        </p:nvSpPr>
        <p:spPr>
          <a:xfrm>
            <a:off x="1287315" y="2755515"/>
            <a:ext cx="4645152" cy="2644457"/>
          </a:xfrm>
        </p:spPr>
        <p:txBody>
          <a:bodyPr rtlCol="0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 hasCustomPrompt="1"/>
          </p:nvPr>
        </p:nvSpPr>
        <p:spPr>
          <a:xfrm>
            <a:off x="6252486" y="1954249"/>
            <a:ext cx="4645152" cy="802237"/>
          </a:xfrm>
        </p:spPr>
        <p:txBody>
          <a:bodyPr rtlCol="0"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 hasCustomPrompt="1"/>
          </p:nvPr>
        </p:nvSpPr>
        <p:spPr>
          <a:xfrm>
            <a:off x="6252486" y="2752737"/>
            <a:ext cx="4645152" cy="2637371"/>
          </a:xfrm>
        </p:spPr>
        <p:txBody>
          <a:bodyPr rtlCol="0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A80B3F-4DA7-4C71-AEBB-85D8B70A510C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11" name="Sirgkonnektor 10">
            <a:extLst>
              <a:ext uri="{FF2B5EF4-FFF2-40B4-BE49-F238E27FC236}">
                <a16:creationId xmlns:a16="http://schemas.microsoft.com/office/drawing/2014/main" id="{C384AA55-1960-47F4-BA3C-E97A6F2D0B19}"/>
              </a:ext>
            </a:extLst>
          </p:cNvPr>
          <p:cNvCxnSpPr/>
          <p:nvPr userDrawn="1"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Pealkiri 8">
            <a:extLst>
              <a:ext uri="{FF2B5EF4-FFF2-40B4-BE49-F238E27FC236}">
                <a16:creationId xmlns:a16="http://schemas.microsoft.com/office/drawing/2014/main" id="{09471694-1220-4CFC-A31F-622E5D3DE2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981749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nult pealkiri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AB38B52-0F71-4FE9-9327-0C83ECAA2377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7" name="Sirgkonnektor 6">
            <a:extLst>
              <a:ext uri="{FF2B5EF4-FFF2-40B4-BE49-F238E27FC236}">
                <a16:creationId xmlns:a16="http://schemas.microsoft.com/office/drawing/2014/main" id="{FFB55B52-B62C-4800-AAC1-B15AF2FE1F45}"/>
              </a:ext>
            </a:extLst>
          </p:cNvPr>
          <p:cNvCxnSpPr/>
          <p:nvPr userDrawn="1"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Pealkiri 4">
            <a:extLst>
              <a:ext uri="{FF2B5EF4-FFF2-40B4-BE49-F238E27FC236}">
                <a16:creationId xmlns:a16="http://schemas.microsoft.com/office/drawing/2014/main" id="{3DF0054B-B64C-418E-A1B8-428EE4A1DB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453955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nult pealkiri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1A8C3A-F8EB-4851-86D5-3731C6A047A0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7" name="Sirgkonnektor 6">
            <a:extLst>
              <a:ext uri="{FF2B5EF4-FFF2-40B4-BE49-F238E27FC236}">
                <a16:creationId xmlns:a16="http://schemas.microsoft.com/office/drawing/2014/main" id="{FFB55B52-B62C-4800-AAC1-B15AF2FE1F45}"/>
              </a:ext>
            </a:extLst>
          </p:cNvPr>
          <p:cNvCxnSpPr/>
          <p:nvPr userDrawn="1"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Pealkiri 4">
            <a:extLst>
              <a:ext uri="{FF2B5EF4-FFF2-40B4-BE49-F238E27FC236}">
                <a16:creationId xmlns:a16="http://schemas.microsoft.com/office/drawing/2014/main" id="{3DF0054B-B64C-418E-A1B8-428EE4A1DB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  <p:sp>
        <p:nvSpPr>
          <p:cNvPr id="6" name="Teksti kohatäide 5">
            <a:extLst>
              <a:ext uri="{FF2B5EF4-FFF2-40B4-BE49-F238E27FC236}">
                <a16:creationId xmlns:a16="http://schemas.microsoft.com/office/drawing/2014/main" id="{A5A680F6-C147-410B-94DF-19850752D7D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694656" y="1865037"/>
            <a:ext cx="8802688" cy="312792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4010242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21789C-7B82-4DC0-99D6-404675A35D0F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</p:spTree>
    <p:extLst>
      <p:ext uri="{BB962C8B-B14F-4D97-AF65-F5344CB8AC3E}">
        <p14:creationId xmlns:p14="http://schemas.microsoft.com/office/powerpoint/2010/main" val="3771245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disega sisu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 hasCustomPrompt="1"/>
          </p:nvPr>
        </p:nvSpPr>
        <p:spPr>
          <a:xfrm>
            <a:off x="5095246" y="1645522"/>
            <a:ext cx="5807176" cy="3840852"/>
          </a:xfrm>
        </p:spPr>
        <p:txBody>
          <a:bodyPr rtlCol="0" anchor="ctr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 hasCustomPrompt="1"/>
          </p:nvPr>
        </p:nvSpPr>
        <p:spPr>
          <a:xfrm>
            <a:off x="1290909" y="1645522"/>
            <a:ext cx="3600000" cy="3836725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54CDD10-D469-4CB0-93FE-509C7E26A0DD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9" name="Sirgkonnektor 8">
            <a:extLst>
              <a:ext uri="{FF2B5EF4-FFF2-40B4-BE49-F238E27FC236}">
                <a16:creationId xmlns:a16="http://schemas.microsoft.com/office/drawing/2014/main" id="{6CC09F73-0AD6-4A1E-A331-75A00B808982}"/>
              </a:ext>
            </a:extLst>
          </p:cNvPr>
          <p:cNvCxnSpPr/>
          <p:nvPr userDrawn="1"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Pealkiri 6">
            <a:extLst>
              <a:ext uri="{FF2B5EF4-FFF2-40B4-BE49-F238E27FC236}">
                <a16:creationId xmlns:a16="http://schemas.microsoft.com/office/drawing/2014/main" id="{1B74F78C-6D32-47C3-ABB2-6E7092A9C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3281653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u ja galerii 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/>
          <p:cNvSpPr>
            <a:spLocks noGrp="1"/>
          </p:cNvSpPr>
          <p:nvPr>
            <p:ph idx="1" hasCustomPrompt="1"/>
          </p:nvPr>
        </p:nvSpPr>
        <p:spPr>
          <a:xfrm>
            <a:off x="1300394" y="3128470"/>
            <a:ext cx="3024000" cy="1906565"/>
          </a:xfrm>
        </p:spPr>
        <p:txBody>
          <a:bodyPr rtlCol="0" anchor="ctr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 hasCustomPrompt="1"/>
          </p:nvPr>
        </p:nvSpPr>
        <p:spPr>
          <a:xfrm>
            <a:off x="7873638" y="5144980"/>
            <a:ext cx="3036438" cy="807405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AA6634F-E09D-4A70-A8FF-2362A88BFA35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9" name="Sirgkonnektor 8">
            <a:extLst>
              <a:ext uri="{FF2B5EF4-FFF2-40B4-BE49-F238E27FC236}">
                <a16:creationId xmlns:a16="http://schemas.microsoft.com/office/drawing/2014/main" id="{6CC09F73-0AD6-4A1E-A331-75A00B808982}"/>
              </a:ext>
            </a:extLst>
          </p:cNvPr>
          <p:cNvCxnSpPr/>
          <p:nvPr userDrawn="1"/>
        </p:nvCxnSpPr>
        <p:spPr>
          <a:xfrm>
            <a:off x="1292239" y="1486603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isu kohatäide 2">
            <a:extLst>
              <a:ext uri="{FF2B5EF4-FFF2-40B4-BE49-F238E27FC236}">
                <a16:creationId xmlns:a16="http://schemas.microsoft.com/office/drawing/2014/main" id="{9DE9A20D-024F-4A17-9B20-526AA4037253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602108" y="3128470"/>
            <a:ext cx="3024000" cy="1906565"/>
          </a:xfrm>
        </p:spPr>
        <p:txBody>
          <a:bodyPr rtlCol="0" anchor="ctr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10" name="Sisu kohatäide 2">
            <a:extLst>
              <a:ext uri="{FF2B5EF4-FFF2-40B4-BE49-F238E27FC236}">
                <a16:creationId xmlns:a16="http://schemas.microsoft.com/office/drawing/2014/main" id="{37D8F60F-F9DD-4AAC-BF28-C004CCDF2D6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73638" y="3128470"/>
            <a:ext cx="3024000" cy="1906565"/>
          </a:xfrm>
        </p:spPr>
        <p:txBody>
          <a:bodyPr rtlCol="0" anchor="ctr"/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11" name="Teksti kohatäide 3">
            <a:extLst>
              <a:ext uri="{FF2B5EF4-FFF2-40B4-BE49-F238E27FC236}">
                <a16:creationId xmlns:a16="http://schemas.microsoft.com/office/drawing/2014/main" id="{8F09FDD8-5B1C-4AAA-8EEC-0A77C9E477D1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4595889" y="5144979"/>
            <a:ext cx="3036438" cy="807405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12" name="Teksti kohatäide 3">
            <a:extLst>
              <a:ext uri="{FF2B5EF4-FFF2-40B4-BE49-F238E27FC236}">
                <a16:creationId xmlns:a16="http://schemas.microsoft.com/office/drawing/2014/main" id="{E6DF0B7E-E17E-4875-966D-4DE67F755B71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1306587" y="5144978"/>
            <a:ext cx="3036438" cy="807405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cxnSp>
        <p:nvCxnSpPr>
          <p:cNvPr id="13" name="Sirgkonnektor 12">
            <a:extLst>
              <a:ext uri="{FF2B5EF4-FFF2-40B4-BE49-F238E27FC236}">
                <a16:creationId xmlns:a16="http://schemas.microsoft.com/office/drawing/2014/main" id="{5685D963-B130-47E9-AFCC-AEBED2B1155B}"/>
              </a:ext>
            </a:extLst>
          </p:cNvPr>
          <p:cNvCxnSpPr>
            <a:cxnSpLocks/>
          </p:cNvCxnSpPr>
          <p:nvPr userDrawn="1"/>
        </p:nvCxnSpPr>
        <p:spPr>
          <a:xfrm>
            <a:off x="4484077" y="5144978"/>
            <a:ext cx="0" cy="807405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irgkonnektor 13">
            <a:extLst>
              <a:ext uri="{FF2B5EF4-FFF2-40B4-BE49-F238E27FC236}">
                <a16:creationId xmlns:a16="http://schemas.microsoft.com/office/drawing/2014/main" id="{2FA9B6CF-713A-4942-BE35-A61AFCDDFD3D}"/>
              </a:ext>
            </a:extLst>
          </p:cNvPr>
          <p:cNvCxnSpPr>
            <a:cxnSpLocks/>
          </p:cNvCxnSpPr>
          <p:nvPr userDrawn="1"/>
        </p:nvCxnSpPr>
        <p:spPr>
          <a:xfrm>
            <a:off x="7757747" y="5144978"/>
            <a:ext cx="0" cy="807405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Teksti kohatäide 18">
            <a:extLst>
              <a:ext uri="{FF2B5EF4-FFF2-40B4-BE49-F238E27FC236}">
                <a16:creationId xmlns:a16="http://schemas.microsoft.com/office/drawing/2014/main" id="{93809A32-C7A4-4739-994B-BE492F855AC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90908" y="1617663"/>
            <a:ext cx="9618391" cy="1336675"/>
          </a:xfrm>
        </p:spPr>
        <p:txBody>
          <a:bodyPr rtlCol="0">
            <a:noAutofit/>
          </a:bodyPr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7" name="Pealkiri 6">
            <a:extLst>
              <a:ext uri="{FF2B5EF4-FFF2-40B4-BE49-F238E27FC236}">
                <a16:creationId xmlns:a16="http://schemas.microsoft.com/office/drawing/2014/main" id="{2C1ABD52-D5FE-4FC2-8449-5DA0E5285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2242703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ealdisega pilt">
    <p:bg bwMode="ltGray">
      <p:bgPr>
        <a:blipFill dpi="0" rotWithShape="1">
          <a:blip r:embed="rId2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Rühm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istkülik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istkülik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Pealkiri 1"/>
          <p:cNvSpPr>
            <a:spLocks noGrp="1"/>
          </p:cNvSpPr>
          <p:nvPr>
            <p:ph type="title" hasCustomPrompt="1"/>
          </p:nvPr>
        </p:nvSpPr>
        <p:spPr>
          <a:xfrm>
            <a:off x="1451206" y="1129513"/>
            <a:ext cx="5532328" cy="1830584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t-EE" noProof="0"/>
              <a:t>Klõpsake juhtslaidi pealkirjalaadi redigeerimiseks</a:t>
            </a:r>
          </a:p>
        </p:txBody>
      </p:sp>
      <p:sp>
        <p:nvSpPr>
          <p:cNvPr id="3" name="Pildi kohatäide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t-EE" noProof="0"/>
              <a:t>Pildi lisamiseks klõpsake ikooni</a:t>
            </a: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 hasCustomPrompt="1"/>
          </p:nvPr>
        </p:nvSpPr>
        <p:spPr>
          <a:xfrm>
            <a:off x="1450329" y="3145992"/>
            <a:ext cx="5524404" cy="2003742"/>
          </a:xfrm>
        </p:spPr>
        <p:txBody>
          <a:bodyPr rtlCol="0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t-EE" noProof="0"/>
              <a:t>Klõpsake juhtslaidi tekstilaadide redigeerimiseks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>
          <a:xfrm>
            <a:off x="7236069" y="6332578"/>
            <a:ext cx="4315852" cy="320123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4346A52-CD8C-4D4F-899F-0F9FCB20209B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>
          <a:xfrm>
            <a:off x="1447382" y="6332578"/>
            <a:ext cx="5541004" cy="320931"/>
          </a:xfrm>
        </p:spPr>
        <p:txBody>
          <a:bodyPr rtlCol="0"/>
          <a:lstStyle/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31" name="Sirgkonnek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589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istkülik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lt 6"/>
          <p:cNvPicPr>
            <a:picLocks noChangeAspect="1"/>
          </p:cNvPicPr>
          <p:nvPr/>
        </p:nvPicPr>
        <p:blipFill rotWithShape="1"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-1562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1294363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et-EE" noProof="0"/>
              <a:t>Klõpsake juhtslaidi pealkirjalaadi redigeerimiseks</a:t>
            </a:r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1294363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t-EE" noProof="0"/>
              <a:t>Klõpsake juhtslaidi tekstilaadide redigeerimiseks</a:t>
            </a:r>
          </a:p>
          <a:p>
            <a:pPr lvl="1" rtl="0"/>
            <a:r>
              <a:rPr lang="et-EE" noProof="0"/>
              <a:t>Teine tase</a:t>
            </a:r>
          </a:p>
          <a:p>
            <a:pPr lvl="2" rtl="0"/>
            <a:r>
              <a:rPr lang="et-EE" noProof="0"/>
              <a:t>Kolmas tase</a:t>
            </a:r>
          </a:p>
          <a:p>
            <a:pPr lvl="3" rtl="0"/>
            <a:r>
              <a:rPr lang="et-EE" noProof="0"/>
              <a:t>Neljas tase</a:t>
            </a:r>
          </a:p>
          <a:p>
            <a:pPr lvl="4" rtl="0"/>
            <a:r>
              <a:rPr lang="et-EE" noProof="0"/>
              <a:t>Viies tase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7396923" y="6340793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pPr rtl="0"/>
            <a:fld id="{9F21C25B-BCBF-433D-8EF4-A1FE88CE0A24}" type="datetime1">
              <a:rPr lang="et-EE" noProof="0" smtClean="0"/>
              <a:t>17.04.2022</a:t>
            </a:fld>
            <a:endParaRPr lang="et-EE" noProof="0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1294364" y="6339730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et-EE" noProof="0"/>
              <a:t>Lisage siia jalus</a:t>
            </a:r>
          </a:p>
        </p:txBody>
      </p:sp>
      <p:cxnSp>
        <p:nvCxnSpPr>
          <p:cNvPr id="10" name="Sirgkonnek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587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7" r:id="rId7"/>
    <p:sldLayoutId id="2147483691" r:id="rId8"/>
    <p:sldLayoutId id="2147483692" r:id="rId9"/>
    <p:sldLayoutId id="2147483696" r:id="rId10"/>
    <p:sldLayoutId id="214748369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g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jpg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3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90DCA56C-7A25-4BD4-AA72-5256E68BE4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t-EE" dirty="0"/>
              <a:t>ASJADE HOIDIKUD</a:t>
            </a:r>
          </a:p>
        </p:txBody>
      </p:sp>
      <p:sp>
        <p:nvSpPr>
          <p:cNvPr id="3" name="Alapealkiri 2">
            <a:extLst>
              <a:ext uri="{FF2B5EF4-FFF2-40B4-BE49-F238E27FC236}">
                <a16:creationId xmlns:a16="http://schemas.microsoft.com/office/drawing/2014/main" id="{BBBCF363-1123-45B1-8A9A-ABCDA40EF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7464" y="3575164"/>
            <a:ext cx="8637072" cy="977621"/>
          </a:xfrm>
        </p:spPr>
        <p:txBody>
          <a:bodyPr rtlCol="0"/>
          <a:lstStyle/>
          <a:p>
            <a:pPr rtl="0"/>
            <a:r>
              <a:rPr lang="et-EE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RASMUS RAUK, KARL-REEDIK OJAÄÄR, RASMUS GUTMAN, </a:t>
            </a:r>
          </a:p>
          <a:p>
            <a:pPr rtl="0"/>
            <a:endParaRPr lang="et-EE" dirty="0"/>
          </a:p>
        </p:txBody>
      </p:sp>
      <p:pic>
        <p:nvPicPr>
          <p:cNvPr id="5" name="Kujund 4" descr="Tree With Roots outline">
            <a:extLst>
              <a:ext uri="{FF2B5EF4-FFF2-40B4-BE49-F238E27FC236}">
                <a16:creationId xmlns:a16="http://schemas.microsoft.com/office/drawing/2014/main" id="{D011E263-3212-4780-A140-E652B108B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9107471" y="1989000"/>
            <a:ext cx="144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9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3" cstate="screen">
            <a:alphaModFix amt="4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B569CD3E-5E33-4EB5-A2CE-C636605E6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3" y="804519"/>
            <a:ext cx="9603275" cy="1049235"/>
          </a:xfrm>
        </p:spPr>
        <p:txBody>
          <a:bodyPr rtlCol="0"/>
          <a:lstStyle/>
          <a:p>
            <a:pPr rtl="0"/>
            <a:r>
              <a:rPr lang="et-EE" dirty="0"/>
              <a:t>ASJADE HOIDIK KOOLILAPSE LAUALE</a:t>
            </a:r>
          </a:p>
        </p:txBody>
      </p:sp>
      <p:pic>
        <p:nvPicPr>
          <p:cNvPr id="4" name="Kujund 3" descr="Lambipirni ikoon">
            <a:extLst>
              <a:ext uri="{FF2B5EF4-FFF2-40B4-BE49-F238E27FC236}">
                <a16:creationId xmlns:a16="http://schemas.microsoft.com/office/drawing/2014/main" id="{5E124F8C-3984-4EEC-9BA8-3B255731F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28262" y="206686"/>
            <a:ext cx="1122450" cy="1122450"/>
          </a:xfrm>
          <a:prstGeom prst="rect">
            <a:avLst/>
          </a:prstGeom>
        </p:spPr>
      </p:pic>
      <p:sp>
        <p:nvSpPr>
          <p:cNvPr id="3" name="Sisu kohatäide 2">
            <a:extLst>
              <a:ext uri="{FF2B5EF4-FFF2-40B4-BE49-F238E27FC236}">
                <a16:creationId xmlns:a16="http://schemas.microsoft.com/office/drawing/2014/main" id="{C3C0199F-A274-44C6-BF37-784A855E6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4363" y="1626118"/>
            <a:ext cx="9603275" cy="942153"/>
          </a:xfrm>
        </p:spPr>
        <p:txBody>
          <a:bodyPr rtlCol="0"/>
          <a:lstStyle/>
          <a:p>
            <a:pPr lvl="0" rtl="0"/>
            <a:r>
              <a:rPr lang="et-EE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Kirjutuslaual on pliiatsid ja muu kraam segamini ning neid pole kuhugi panna!</a:t>
            </a:r>
          </a:p>
          <a:p>
            <a:pPr lvl="1" rtl="0"/>
            <a:r>
              <a:rPr lang="et-EE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Lahendus on paigutada need spetsiaalsesse asjade hoidikusse.</a:t>
            </a:r>
            <a:endParaRPr lang="et-EE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rtl="0"/>
            <a:endParaRPr lang="et-EE" dirty="0"/>
          </a:p>
          <a:p>
            <a:pPr rtl="0"/>
            <a:endParaRPr lang="et-EE" dirty="0"/>
          </a:p>
        </p:txBody>
      </p:sp>
      <p:pic>
        <p:nvPicPr>
          <p:cNvPr id="6" name="Pilt 5" descr="Pilt, millel on kujutatud tekst, kirjutusvahend, kirjatarbed, plast&#10;&#10;Kirjeldus on genereeritud automaatselt">
            <a:extLst>
              <a:ext uri="{FF2B5EF4-FFF2-40B4-BE49-F238E27FC236}">
                <a16:creationId xmlns:a16="http://schemas.microsoft.com/office/drawing/2014/main" id="{F7D9467C-4F71-415B-A076-F4449E75DC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1775" y="2568271"/>
            <a:ext cx="4988937" cy="320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98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>
            <a:extLst>
              <a:ext uri="{FF2B5EF4-FFF2-40B4-BE49-F238E27FC236}">
                <a16:creationId xmlns:a16="http://schemas.microsoft.com/office/drawing/2014/main" id="{C3C0199F-A274-44C6-BF37-784A855E6E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4362" y="1704702"/>
            <a:ext cx="8349472" cy="3448595"/>
          </a:xfrm>
        </p:spPr>
        <p:txBody>
          <a:bodyPr rtlCol="0">
            <a:normAutofit/>
          </a:bodyPr>
          <a:lstStyle/>
          <a:p>
            <a:pPr lvl="0" rtl="0"/>
            <a:r>
              <a:rPr lang="et-EE" i="0" dirty="0">
                <a:effectLst/>
              </a:rPr>
              <a:t>Kasulik iga kooliõpilase lauale.</a:t>
            </a:r>
          </a:p>
          <a:p>
            <a:pPr lvl="0" rtl="0"/>
            <a:r>
              <a:rPr lang="et-EE" dirty="0"/>
              <a:t>Mahutavad ära p</a:t>
            </a:r>
            <a:r>
              <a:rPr lang="et-EE" i="0" dirty="0">
                <a:effectLst/>
              </a:rPr>
              <a:t>liiatsid, kustukummid, märkmepaberid</a:t>
            </a:r>
            <a:r>
              <a:rPr lang="et-EE" dirty="0"/>
              <a:t> või </a:t>
            </a:r>
          </a:p>
          <a:p>
            <a:pPr lvl="0" rtl="0"/>
            <a:r>
              <a:rPr lang="et-EE" dirty="0"/>
              <a:t>medalid. </a:t>
            </a:r>
          </a:p>
        </p:txBody>
      </p:sp>
      <p:pic>
        <p:nvPicPr>
          <p:cNvPr id="5" name="Kujund 4" descr="Mehe ja naise ikoon">
            <a:extLst>
              <a:ext uri="{FF2B5EF4-FFF2-40B4-BE49-F238E27FC236}">
                <a16:creationId xmlns:a16="http://schemas.microsoft.com/office/drawing/2014/main" id="{2DED0F48-76A7-437D-9746-E2DF97A1C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8402" y="337361"/>
            <a:ext cx="1049235" cy="1049235"/>
          </a:xfrm>
          <a:prstGeom prst="rect">
            <a:avLst/>
          </a:prstGeom>
        </p:spPr>
      </p:pic>
      <p:sp>
        <p:nvSpPr>
          <p:cNvPr id="2" name="Pealkiri 1">
            <a:extLst>
              <a:ext uri="{FF2B5EF4-FFF2-40B4-BE49-F238E27FC236}">
                <a16:creationId xmlns:a16="http://schemas.microsoft.com/office/drawing/2014/main" id="{B569CD3E-5E33-4EB5-A2CE-C636605E6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3" y="804519"/>
            <a:ext cx="9603275" cy="1049235"/>
          </a:xfrm>
        </p:spPr>
        <p:txBody>
          <a:bodyPr rtlCol="0" anchor="t">
            <a:normAutofit/>
          </a:bodyPr>
          <a:lstStyle/>
          <a:p>
            <a:pPr rtl="0"/>
            <a:r>
              <a:rPr lang="et-EE" dirty="0"/>
              <a:t>Kes hakkab HOIDIKUID kasutama?</a:t>
            </a:r>
          </a:p>
        </p:txBody>
      </p:sp>
      <p:pic>
        <p:nvPicPr>
          <p:cNvPr id="6" name="Pilt 5" descr="Pilt, millel on kujutatud sein, siseruumis&#10;&#10;Kirjeldus on genereeritud automaatselt">
            <a:extLst>
              <a:ext uri="{FF2B5EF4-FFF2-40B4-BE49-F238E27FC236}">
                <a16:creationId xmlns:a16="http://schemas.microsoft.com/office/drawing/2014/main" id="{493A522D-93EE-4DB2-9B6D-1659F67BA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9538" y="1924216"/>
            <a:ext cx="4308713" cy="386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431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B569CD3E-5E33-4EB5-A2CE-C636605E6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3" y="804519"/>
            <a:ext cx="9603275" cy="1049235"/>
          </a:xfrm>
        </p:spPr>
        <p:txBody>
          <a:bodyPr rtlCol="0"/>
          <a:lstStyle/>
          <a:p>
            <a:pPr rtl="0"/>
            <a:r>
              <a:rPr lang="et-EE" dirty="0"/>
              <a:t>KASUTATUD materjalid</a:t>
            </a:r>
          </a:p>
        </p:txBody>
      </p:sp>
      <p:pic>
        <p:nvPicPr>
          <p:cNvPr id="6" name="Kujutis 5" descr="Tööriistade ikoon">
            <a:extLst>
              <a:ext uri="{FF2B5EF4-FFF2-40B4-BE49-F238E27FC236}">
                <a16:creationId xmlns:a16="http://schemas.microsoft.com/office/drawing/2014/main" id="{A0524D64-7C99-4DD6-A26E-C33BE01EC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84045" y="340011"/>
            <a:ext cx="1044000" cy="1044000"/>
          </a:xfrm>
          <a:prstGeom prst="rect">
            <a:avLst/>
          </a:prstGeom>
        </p:spPr>
      </p:pic>
      <p:sp>
        <p:nvSpPr>
          <p:cNvPr id="3" name="Sisu kohatäide 2">
            <a:extLst>
              <a:ext uri="{FF2B5EF4-FFF2-40B4-BE49-F238E27FC236}">
                <a16:creationId xmlns:a16="http://schemas.microsoft.com/office/drawing/2014/main" id="{C3C0199F-A274-44C6-BF37-784A855E6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t-EE" dirty="0"/>
              <a:t>HOIDIKUTE VALMISTAMISE MATERJALIKS ON KASUTATUD ÕHUKEST VINEERI.</a:t>
            </a:r>
          </a:p>
          <a:p>
            <a:pPr lvl="1" rtl="0"/>
            <a:r>
              <a:rPr lang="et-EE" dirty="0"/>
              <a:t>Puit on </a:t>
            </a:r>
            <a:r>
              <a:rPr lang="et-EE" i="0" dirty="0">
                <a:effectLst/>
                <a:latin typeface="Roboto" panose="02000000000000000000" pitchFamily="2" charset="0"/>
              </a:rPr>
              <a:t>kõige keskkonnasõbralikum ehitusmaterjal meie planeedil </a:t>
            </a:r>
            <a:r>
              <a:rPr lang="et-EE" dirty="0">
                <a:latin typeface="Roboto" panose="02000000000000000000" pitchFamily="2" charset="0"/>
              </a:rPr>
              <a:t>k</a:t>
            </a:r>
            <a:r>
              <a:rPr lang="et-EE" i="0" dirty="0">
                <a:effectLst/>
                <a:latin typeface="Roboto" panose="02000000000000000000" pitchFamily="2" charset="0"/>
              </a:rPr>
              <a:t>una see on taastuv materjal.</a:t>
            </a:r>
            <a:endParaRPr lang="et-EE" dirty="0"/>
          </a:p>
          <a:p>
            <a:pPr algn="l" fontAlgn="base"/>
            <a:r>
              <a:rPr lang="et-EE" b="0" i="0" cap="all" dirty="0">
                <a:effectLst/>
                <a:latin typeface="+mj-lt"/>
              </a:rPr>
              <a:t>Erinevate detailide väljalõikamiseks kasutatakse laserlõikust</a:t>
            </a:r>
          </a:p>
          <a:p>
            <a:pPr fontAlgn="base"/>
            <a:r>
              <a:rPr lang="et-EE" dirty="0">
                <a:effectLst/>
                <a:latin typeface="+mj-lt"/>
              </a:rPr>
              <a:t>CO-laserseadme abil on võimalik lõigata erinevaid materjale. Laserlõikuse eeliseks on võimalus toota üksikuna või väikeseeriana detaile.  Antud tehnoloogia on kasutusel valdkondades, kus toote täpsus ja visuaalne ilu on olulisel kohal.</a:t>
            </a:r>
          </a:p>
          <a:p>
            <a:pPr lvl="0" rtl="0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712936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5A29E978-9605-417C-951F-53F4926CF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0909" y="798974"/>
            <a:ext cx="9610182" cy="601226"/>
          </a:xfrm>
        </p:spPr>
        <p:txBody>
          <a:bodyPr rtlCol="0"/>
          <a:lstStyle/>
          <a:p>
            <a:pPr rtl="0"/>
            <a:r>
              <a:rPr lang="et-EE" dirty="0"/>
              <a:t>VAJADUSEL SAAB VALMISTADA KA MEDALEID</a:t>
            </a:r>
          </a:p>
        </p:txBody>
      </p:sp>
      <p:pic>
        <p:nvPicPr>
          <p:cNvPr id="7" name="Kujutis 6" descr="Hammasrataste ikoon">
            <a:extLst>
              <a:ext uri="{FF2B5EF4-FFF2-40B4-BE49-F238E27FC236}">
                <a16:creationId xmlns:a16="http://schemas.microsoft.com/office/drawing/2014/main" id="{DA9595F8-50AF-4C85-9BC5-B52646E11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16904" y="243287"/>
            <a:ext cx="1122450" cy="1122450"/>
          </a:xfrm>
          <a:prstGeom prst="rect">
            <a:avLst/>
          </a:prstGeom>
        </p:spPr>
      </p:pic>
      <p:sp>
        <p:nvSpPr>
          <p:cNvPr id="4" name="Teksti kohatäide 3">
            <a:extLst>
              <a:ext uri="{FF2B5EF4-FFF2-40B4-BE49-F238E27FC236}">
                <a16:creationId xmlns:a16="http://schemas.microsoft.com/office/drawing/2014/main" id="{4986B87E-83DC-455A-94FE-38965890314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t-EE" sz="2000" dirty="0"/>
              <a:t>Vajadusel saab valmistada ka medaleid või muid asju mida saab vineerist välja lõigata.</a:t>
            </a:r>
          </a:p>
          <a:p>
            <a:pPr rtl="0"/>
            <a:endParaRPr lang="et-EE" dirty="0"/>
          </a:p>
          <a:p>
            <a:pPr rtl="0"/>
            <a:endParaRPr lang="et-EE" dirty="0"/>
          </a:p>
        </p:txBody>
      </p:sp>
      <p:pic>
        <p:nvPicPr>
          <p:cNvPr id="11" name="Sisu kohatäide 10">
            <a:extLst>
              <a:ext uri="{FF2B5EF4-FFF2-40B4-BE49-F238E27FC236}">
                <a16:creationId xmlns:a16="http://schemas.microsoft.com/office/drawing/2014/main" id="{411EC077-041A-4D95-85EB-050BCDCD90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rcRect/>
          <a:stretch/>
        </p:blipFill>
        <p:spPr>
          <a:xfrm>
            <a:off x="5439305" y="1646238"/>
            <a:ext cx="5120216" cy="3840162"/>
          </a:xfrm>
        </p:spPr>
      </p:pic>
      <p:sp>
        <p:nvSpPr>
          <p:cNvPr id="5" name="Sisu kohatäide 4">
            <a:extLst>
              <a:ext uri="{FF2B5EF4-FFF2-40B4-BE49-F238E27FC236}">
                <a16:creationId xmlns:a16="http://schemas.microsoft.com/office/drawing/2014/main" id="{C024C14A-E496-4FF0-8939-7E31F6B95C48}"/>
              </a:ext>
            </a:extLst>
          </p:cNvPr>
          <p:cNvSpPr txBox="1">
            <a:spLocks/>
          </p:cNvSpPr>
          <p:nvPr/>
        </p:nvSpPr>
        <p:spPr>
          <a:xfrm>
            <a:off x="5048983" y="5510822"/>
            <a:ext cx="5901227" cy="778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>
              <a:spcBef>
                <a:spcPts val="600"/>
              </a:spcBef>
            </a:pPr>
            <a:endParaRPr lang="et-EE" sz="14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098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DFF222A-0050-42E6-8C3E-86E3C365C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0909" y="798974"/>
            <a:ext cx="9610182" cy="601226"/>
          </a:xfrm>
        </p:spPr>
        <p:txBody>
          <a:bodyPr rtlCol="0"/>
          <a:lstStyle/>
          <a:p>
            <a:pPr rtl="0"/>
            <a:r>
              <a:rPr lang="et-EE" dirty="0"/>
              <a:t>ASJADE HOIDIK koos pliiatsitega</a:t>
            </a:r>
          </a:p>
        </p:txBody>
      </p:sp>
      <p:pic>
        <p:nvPicPr>
          <p:cNvPr id="10" name="Kujutis 9" descr="Angel face outline with solid fill">
            <a:extLst>
              <a:ext uri="{FF2B5EF4-FFF2-40B4-BE49-F238E27FC236}">
                <a16:creationId xmlns:a16="http://schemas.microsoft.com/office/drawing/2014/main" id="{F76D2371-447B-414B-9273-61F2CA39AC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9897703" y="280289"/>
            <a:ext cx="1044000" cy="1044000"/>
          </a:xfrm>
          <a:prstGeom prst="rect">
            <a:avLst/>
          </a:prstGeom>
        </p:spPr>
      </p:pic>
      <p:sp>
        <p:nvSpPr>
          <p:cNvPr id="9" name="Teksti kohatäide 8">
            <a:extLst>
              <a:ext uri="{FF2B5EF4-FFF2-40B4-BE49-F238E27FC236}">
                <a16:creationId xmlns:a16="http://schemas.microsoft.com/office/drawing/2014/main" id="{1BD5DDD4-B30F-43B5-9BA0-190CC29E96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90908" y="1617664"/>
            <a:ext cx="9618391" cy="362212"/>
          </a:xfrm>
        </p:spPr>
        <p:txBody>
          <a:bodyPr rtlCol="0"/>
          <a:lstStyle/>
          <a:p>
            <a:pPr lvl="2" rtl="0"/>
            <a:endParaRPr lang="et-EE" dirty="0"/>
          </a:p>
          <a:p>
            <a:pPr rtl="0"/>
            <a:endParaRPr lang="et-EE" dirty="0"/>
          </a:p>
        </p:txBody>
      </p:sp>
      <p:pic>
        <p:nvPicPr>
          <p:cNvPr id="12" name="Sisu kohatäide 11">
            <a:extLst>
              <a:ext uri="{FF2B5EF4-FFF2-40B4-BE49-F238E27FC236}">
                <a16:creationId xmlns:a16="http://schemas.microsoft.com/office/drawing/2014/main" id="{687E2450-8A1E-4D26-849A-27E0C77335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rcRect/>
          <a:stretch/>
        </p:blipFill>
        <p:spPr>
          <a:xfrm>
            <a:off x="450582" y="1979876"/>
            <a:ext cx="3298112" cy="3055675"/>
          </a:xfrm>
        </p:spPr>
      </p:pic>
      <p:sp>
        <p:nvSpPr>
          <p:cNvPr id="8" name="Teksti kohatäide 7">
            <a:extLst>
              <a:ext uri="{FF2B5EF4-FFF2-40B4-BE49-F238E27FC236}">
                <a16:creationId xmlns:a16="http://schemas.microsoft.com/office/drawing/2014/main" id="{477A6E10-A1AB-44F7-B196-12B4EE7B21E6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581419" y="5129503"/>
            <a:ext cx="3036438" cy="807405"/>
          </a:xfrm>
        </p:spPr>
        <p:txBody>
          <a:bodyPr rtlCol="0">
            <a:normAutofit/>
          </a:bodyPr>
          <a:lstStyle/>
          <a:p>
            <a:pPr rtl="0"/>
            <a:r>
              <a:rPr lang="et-EE" dirty="0"/>
              <a:t>HOIDIK NR. 1</a:t>
            </a:r>
          </a:p>
        </p:txBody>
      </p:sp>
      <p:pic>
        <p:nvPicPr>
          <p:cNvPr id="14" name="Sisu kohatäide 13">
            <a:extLst>
              <a:ext uri="{FF2B5EF4-FFF2-40B4-BE49-F238E27FC236}">
                <a16:creationId xmlns:a16="http://schemas.microsoft.com/office/drawing/2014/main" id="{8E520986-BC14-4C72-BA30-8EC5CE656F9B}"/>
              </a:ext>
            </a:extLst>
          </p:cNvPr>
          <p:cNvPicPr>
            <a:picLocks noGrp="1" noChangeAspect="1"/>
          </p:cNvPicPr>
          <p:nvPr>
            <p:ph idx="12"/>
          </p:nvPr>
        </p:nvPicPr>
        <p:blipFill>
          <a:blip r:embed="rId6"/>
          <a:srcRect/>
          <a:stretch/>
        </p:blipFill>
        <p:spPr>
          <a:xfrm>
            <a:off x="4197089" y="1979875"/>
            <a:ext cx="3560860" cy="3055675"/>
          </a:xfrm>
        </p:spPr>
      </p:pic>
      <p:sp>
        <p:nvSpPr>
          <p:cNvPr id="7" name="Teksti kohatäide 6">
            <a:extLst>
              <a:ext uri="{FF2B5EF4-FFF2-40B4-BE49-F238E27FC236}">
                <a16:creationId xmlns:a16="http://schemas.microsoft.com/office/drawing/2014/main" id="{B15ED6EF-4F9A-41A9-B336-BFC6782228DF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4577781" y="5176038"/>
            <a:ext cx="3036438" cy="807405"/>
          </a:xfrm>
        </p:spPr>
        <p:txBody>
          <a:bodyPr rtlCol="0">
            <a:normAutofit/>
          </a:bodyPr>
          <a:lstStyle/>
          <a:p>
            <a:r>
              <a:rPr lang="et-EE" dirty="0"/>
              <a:t>HOIDIK NR. 2</a:t>
            </a:r>
          </a:p>
        </p:txBody>
      </p:sp>
      <p:pic>
        <p:nvPicPr>
          <p:cNvPr id="16" name="Sisu kohatäide 15">
            <a:extLst>
              <a:ext uri="{FF2B5EF4-FFF2-40B4-BE49-F238E27FC236}">
                <a16:creationId xmlns:a16="http://schemas.microsoft.com/office/drawing/2014/main" id="{A0609731-E84C-4760-AD5E-8E288693AE20}"/>
              </a:ext>
            </a:extLst>
          </p:cNvPr>
          <p:cNvPicPr>
            <a:picLocks noGrp="1" noChangeAspect="1"/>
          </p:cNvPicPr>
          <p:nvPr>
            <p:ph idx="13"/>
          </p:nvPr>
        </p:nvPicPr>
        <p:blipFill>
          <a:blip r:embed="rId7"/>
          <a:srcRect/>
          <a:stretch/>
        </p:blipFill>
        <p:spPr>
          <a:xfrm>
            <a:off x="8178112" y="1979876"/>
            <a:ext cx="3439181" cy="3055675"/>
          </a:xfrm>
        </p:spPr>
      </p:pic>
      <p:sp>
        <p:nvSpPr>
          <p:cNvPr id="4" name="Teksti kohatäide 3">
            <a:extLst>
              <a:ext uri="{FF2B5EF4-FFF2-40B4-BE49-F238E27FC236}">
                <a16:creationId xmlns:a16="http://schemas.microsoft.com/office/drawing/2014/main" id="{4196946F-82A2-4DBD-98DD-DB5D7C5DF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79483" y="5176039"/>
            <a:ext cx="3036438" cy="807405"/>
          </a:xfrm>
        </p:spPr>
        <p:txBody>
          <a:bodyPr rtlCol="0">
            <a:normAutofit/>
          </a:bodyPr>
          <a:lstStyle/>
          <a:p>
            <a:r>
              <a:rPr lang="et-EE" dirty="0"/>
              <a:t>HOIDIK NR. 3</a:t>
            </a:r>
          </a:p>
        </p:txBody>
      </p:sp>
    </p:spTree>
    <p:extLst>
      <p:ext uri="{BB962C8B-B14F-4D97-AF65-F5344CB8AC3E}">
        <p14:creationId xmlns:p14="http://schemas.microsoft.com/office/powerpoint/2010/main" val="2412294028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i">
  <a:themeElements>
    <a:clrScheme name="Custom 10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84582C"/>
      </a:accent2>
      <a:accent3>
        <a:srgbClr val="002060"/>
      </a:accent3>
      <a:accent4>
        <a:srgbClr val="586EA6"/>
      </a:accent4>
      <a:accent5>
        <a:srgbClr val="586EA6"/>
      </a:accent5>
      <a:accent6>
        <a:srgbClr val="6892A0"/>
      </a:accent6>
      <a:hlink>
        <a:srgbClr val="B71E42"/>
      </a:hlink>
      <a:folHlink>
        <a:srgbClr val="586EA6"/>
      </a:folHlink>
    </a:clrScheme>
    <a:fontScheme name="Default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>
    <a:spDef>
      <a:spPr>
        <a:solidFill>
          <a:srgbClr val="B71E4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 w="31750"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61208862_TF66921596_Win32" id="{A4FBDE45-DF16-49C2-874F-1E63B921DB2E}" vid="{DC81B8A3-186F-48D4-8422-CEF9E431FBD1}"/>
    </a:ext>
  </a:extLst>
</a:theme>
</file>

<file path=ppt/theme/theme2.xml><?xml version="1.0" encoding="utf-8"?>
<a:theme xmlns:a="http://schemas.openxmlformats.org/drawingml/2006/main" name="Office’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’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Minu leiutis</Template>
  <TotalTime>72</TotalTime>
  <Words>159</Words>
  <Application>Microsoft Office PowerPoint</Application>
  <PresentationFormat>Laiekraan</PresentationFormat>
  <Paragraphs>26</Paragraphs>
  <Slides>6</Slides>
  <Notes>6</Notes>
  <HiddenSlides>0</HiddenSlides>
  <MMClips>0</MMClips>
  <ScaleCrop>false</ScaleCrop>
  <HeadingPairs>
    <vt:vector size="6" baseType="variant">
      <vt:variant>
        <vt:lpstr>Kasutatud fondid</vt:lpstr>
      </vt:variant>
      <vt:variant>
        <vt:i4>4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6</vt:i4>
      </vt:variant>
    </vt:vector>
  </HeadingPairs>
  <TitlesOfParts>
    <vt:vector size="11" baseType="lpstr">
      <vt:lpstr>Arial</vt:lpstr>
      <vt:lpstr>Calibri</vt:lpstr>
      <vt:lpstr>Gill Sans MT</vt:lpstr>
      <vt:lpstr>Roboto</vt:lpstr>
      <vt:lpstr>Galerii</vt:lpstr>
      <vt:lpstr>ASJADE HOIDIKUD</vt:lpstr>
      <vt:lpstr>ASJADE HOIDIK KOOLILAPSE LAUALE</vt:lpstr>
      <vt:lpstr>Kes hakkab HOIDIKUID kasutama?</vt:lpstr>
      <vt:lpstr>KASUTATUD materjalid</vt:lpstr>
      <vt:lpstr>VAJADUSEL SAAB VALMISTADA KA MEDALEID</vt:lpstr>
      <vt:lpstr>ASJADE HOIDIK koos pliiatsitega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ASJADE HOIDIKUD</dc:title>
  <dc:creator>Rolando Laht</dc:creator>
  <cp:lastModifiedBy>Rolando Laht</cp:lastModifiedBy>
  <cp:revision>1</cp:revision>
  <dcterms:created xsi:type="dcterms:W3CDTF">2022-04-16T10:43:43Z</dcterms:created>
  <dcterms:modified xsi:type="dcterms:W3CDTF">2022-04-17T17:36:27Z</dcterms:modified>
</cp:coreProperties>
</file>