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comments/comment1.xml" ContentType="application/vnd.openxmlformats-officedocument.presentationml.comments+xml"/>
  <Override PartName="/ppt/commentAuthors.xml" ContentType="application/vnd.openxmlformats-officedocument.presentationml.commentAuthor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"1.0" encoding="UTF-8"?>
<Relationships xmlns="http://schemas.openxmlformats.org/package/2006/relationships"><Relationship Id="rId1" Type="http://schemas.openxmlformats.org/officeDocument/2006/relationships/officeDocument" Target="ppt/presentation.xml"></Relationship><Relationship Id="rId2" Type="http://schemas.openxmlformats.org/package/2006/relationships/metadata/core-properties" Target="docProps/core.xml"></Relationship><Relationship Id="rId3" Type="http://schemas.openxmlformats.org/officeDocument/2006/relationships/extended-properties" Target="docProps/app.xml"></Relationship><Relationship Id="rId4" Type="http://schemas.openxmlformats.org/package/2006/relationships/metadata/thumbnail" Target="docProps/thumbnail.jpeg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saveSubsetFonts="1">
  <p:sldMasterIdLst>
    <p:sldMasterId id="2147483673" r:id="rId13"/>
  </p:sldMasterIdLst>
  <p:sldIdLst>
    <p:sldId id="257" r:id="rId15"/>
    <p:sldId id="256" r:id="rId16"/>
    <p:sldId id="258" r:id="rId17"/>
    <p:sldId id="259" r:id="rId18"/>
  </p:sldIdLst>
  <p:sldSz cx="6480175" cy="8999855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fficeKit" initials="O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</p:extLst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View">
  <p:normalViewPr horzBarState="maximized">
    <p:restoredLeft sz="15019" autoAdjust="0"/>
    <p:restoredTop sz="94660"/>
  </p:normalViewPr>
  <p:slideViewPr>
    <p:cSldViewPr snapToGrid="0" snapToObjects="1">
      <p:cViewPr>
        <p:scale>
          <a:sx n="50" d="100"/>
          <a:sy n="50" d="100"/>
        </p:scale>
        <p:origin x="1524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?>
<Relationships xmlns="http://schemas.openxmlformats.org/package/2006/relationships"><Relationship Id="rId1" Type="http://schemas.openxmlformats.org/officeDocument/2006/relationships/tableStyles" Target="tableStyles.xml"></Relationship><Relationship Id="rId13" Type="http://schemas.openxmlformats.org/officeDocument/2006/relationships/slideMaster" Target="slideMasters/slideMaster1.xml"></Relationship><Relationship Id="rId14" Type="http://schemas.openxmlformats.org/officeDocument/2006/relationships/theme" Target="theme/theme1.xml"></Relationship><Relationship Id="rId15" Type="http://schemas.openxmlformats.org/officeDocument/2006/relationships/slide" Target="slides/slide1.xml"></Relationship><Relationship Id="rId16" Type="http://schemas.openxmlformats.org/officeDocument/2006/relationships/slide" Target="slides/slide2.xml"></Relationship><Relationship Id="rId17" Type="http://schemas.openxmlformats.org/officeDocument/2006/relationships/slide" Target="slides/slide3.xml"></Relationship><Relationship Id="rId18" Type="http://schemas.openxmlformats.org/officeDocument/2006/relationships/slide" Target="slides/slide4.xml"></Relationship><Relationship Id="rId19" Type="http://schemas.openxmlformats.org/officeDocument/2006/relationships/commentAuthors" Target="commentAuthors.xml"></Relationship><Relationship Id="rId20" Type="http://schemas.openxmlformats.org/officeDocument/2006/relationships/viewProps" Target="viewProps.xml"></Relationship><Relationship Id="rId21" Type="http://schemas.openxmlformats.org/officeDocument/2006/relationships/presProps" Target="presProps.xml"></Relationship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2-03-25T15:35:49.000" idx="2">
    <p:pos x="1302" y="4475"/>
    <p:text>16:30</p:text>
    <p:extLst>
      <p:ext uri="{C676402C-5697-4E1C-873F-D02D1690AC5C}">
        <p15:threadingInfo xmlns:p15="http://schemas.microsoft.com/office/powerpoint/2012/main" timeZoneBias="-540"/>
      </p:ext>
    </p:extLst>
  </p:cm>
</p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</inkml:traceFormat>
        <inkml:channelProperties>
          <inkml:channelProperty channel="X" name="resolution" value="66.666656" units="1/cm"/>
          <inkml:channelProperty channel="Y" name="resolution" value="40.000000" units="1/cm"/>
        </inkml:channelProperties>
      </inkml:inkSource>
    </inkml:context>
    <inkml:brush xml:id="br0">
      <inkml:brushProperty name="width" value="0.063500" units="cm"/>
      <inkml:brushProperty name="height" value="0.063500" units="cm"/>
      <inkml:brushProperty name="color" value="#ff0000"/>
      <inkml:brushProperty name="fitToCurve" value="1"/>
    </inkml:brush>
  </inkml:definitions>
  <inkml:trace contextRef="#ctx0" brushRef="#br0">0 0,'0'37,"0"-37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</inkml:traceFormat>
        <inkml:channelProperties>
          <inkml:channelProperty channel="X" name="resolution" value="66.666656" units="1/cm"/>
          <inkml:channelProperty channel="Y" name="resolution" value="40.000000" units="1/cm"/>
        </inkml:channelProperties>
      </inkml:inkSource>
    </inkml:context>
    <inkml:brush xml:id="br0">
      <inkml:brushProperty name="width" value="0.063500" units="cm"/>
      <inkml:brushProperty name="height" value="0.063500" units="cm"/>
      <inkml:brushProperty name="color" value="#ff0000"/>
      <inkml:brushProperty name="fitToCurve" value="1"/>
    </inkml:brush>
  </inkml:definitions>
  <inkml:trace contextRef="#ctx0" brushRef="#br0">0 0,'37'74,"-37"-74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</inkml:traceFormat>
        <inkml:channelProperties>
          <inkml:channelProperty channel="X" name="resolution" value="66.666656" units="1/cm"/>
          <inkml:channelProperty channel="Y" name="resolution" value="40.000000" units="1/cm"/>
        </inkml:channelProperties>
      </inkml:inkSource>
    </inkml:context>
    <inkml:brush xml:id="br0">
      <inkml:brushProperty name="width" value="0.063500" units="cm"/>
      <inkml:brushProperty name="height" value="0.063500" units="cm"/>
      <inkml:brushProperty name="color" value="#ff0000"/>
      <inkml:brushProperty name="fitToCurve" value="1"/>
    </inkml:brush>
  </inkml:definitions>
  <inkml:trace contextRef="#ctx0" brushRef="#br0">0 0,'0'26,"0"-26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</inkml:traceFormat>
        <inkml:channelProperties>
          <inkml:channelProperty channel="X" name="resolution" value="66.666656" units="1/cm"/>
          <inkml:channelProperty channel="Y" name="resolution" value="40.000000" units="1/cm"/>
        </inkml:channelProperties>
      </inkml:inkSource>
    </inkml:context>
    <inkml:brush xml:id="br0">
      <inkml:brushProperty name="width" value="0.063500" units="cm"/>
      <inkml:brushProperty name="height" value="0.063500" units="cm"/>
      <inkml:brushProperty name="color" value="#ff0000"/>
      <inkml:brushProperty name="fitToCurve" value="1"/>
    </inkml:brush>
  </inkml:definitions>
  <inkml:trace contextRef="#ctx0" brushRef="#br0">0 0,'37'0,"-37"37,37 0,-37-37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</inkml:traceFormat>
        <inkml:channelProperties>
          <inkml:channelProperty channel="X" name="resolution" value="66.666656" units="1/cm"/>
          <inkml:channelProperty channel="Y" name="resolution" value="40.000000" units="1/cm"/>
        </inkml:channelProperties>
      </inkml:inkSource>
    </inkml:context>
    <inkml:brush xml:id="br0">
      <inkml:brushProperty name="width" value="0.063500" units="cm"/>
      <inkml:brushProperty name="height" value="0.063500" units="cm"/>
      <inkml:brushProperty name="color" value="#ff0000"/>
      <inkml:brushProperty name="fitToCurve" value="1"/>
    </inkml:brush>
  </inkml:definitions>
  <inkml:trace contextRef="#ctx0" brushRef="#br0">37 0,'-37'0,"37"0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00" units="cm"/>
          <inkml:channel name="Y" type="integer" max="1080" units="cm"/>
        </inkml:traceFormat>
        <inkml:channelProperties>
          <inkml:channelProperty channel="X" name="resolution" value="66.666656" units="1/cm"/>
          <inkml:channelProperty channel="Y" name="resolution" value="40.000000" units="1/cm"/>
        </inkml:channelProperties>
      </inkml:inkSource>
    </inkml:context>
    <inkml:brush xml:id="br0">
      <inkml:brushProperty name="width" value="0.063500" units="cm"/>
      <inkml:brushProperty name="height" value="0.063500" units="cm"/>
      <inkml:brushProperty name="color" value="#ff0000"/>
      <inkml:brushProperty name="fitToCurve" value="1"/>
    </inkml:brush>
  </inkml:definitions>
  <inkml:trace contextRef="#ctx0" brushRef="#br0">0 0,'0'0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6013" y="1472842"/>
            <a:ext cx="5508149" cy="3133172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22" y="4726842"/>
            <a:ext cx="4860131" cy="2172804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7168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02032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37" y="2243638"/>
            <a:ext cx="5589151" cy="3743557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2137" y="6022610"/>
            <a:ext cx="5589151" cy="1968648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/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75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553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512" y="2395710"/>
            <a:ext cx="2754074" cy="571012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80589" y="2395710"/>
            <a:ext cx="2754074" cy="571012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92126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56" y="479144"/>
            <a:ext cx="5589151" cy="173949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6357" y="2206137"/>
            <a:ext cx="2741417" cy="108119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6357" y="3287331"/>
            <a:ext cx="2741417" cy="483516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589" y="2206137"/>
            <a:ext cx="2754918" cy="108119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280589" y="3287331"/>
            <a:ext cx="2754918" cy="483516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1259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89910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057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56" y="599969"/>
            <a:ext cx="2090025" cy="209989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4918" y="1295769"/>
            <a:ext cx="3280589" cy="6395505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6356" y="2699862"/>
            <a:ext cx="2090025" cy="5001827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46881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56" y="599969"/>
            <a:ext cx="2090025" cy="209989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754918" y="1295769"/>
            <a:ext cx="3280589" cy="6395505"/>
          </a:xfrm>
        </p:spPr>
        <p:txBody>
          <a:bodyPr anchor="t"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6356" y="2699862"/>
            <a:ext cx="2090025" cy="5001827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14915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60149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637375" y="479142"/>
            <a:ext cx="1397288" cy="762669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512" y="479142"/>
            <a:ext cx="4110861" cy="762669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9459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45512" y="479144"/>
            <a:ext cx="5589151" cy="1739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512" y="2395710"/>
            <a:ext cx="5589151" cy="57101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5512" y="8341240"/>
            <a:ext cx="1458039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A07BF-BB91-46C5-A2B5-F774850B7CA6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46558" y="8341240"/>
            <a:ext cx="2187059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6624" y="8341240"/>
            <a:ext cx="1458039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AA8F7-2F22-44F8-B5DB-B250B6E050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7070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
<Relationships xmlns="http://schemas.openxmlformats.org/package/2006/relationships"><Relationship Id="rId8" Type="http://schemas.openxmlformats.org/officeDocument/2006/relationships/image" Target="../media/image6.png"></Relationship><Relationship Id="rId7" Type="http://schemas.openxmlformats.org/officeDocument/2006/relationships/image" Target="../media/image5.png"></Relationship><Relationship Id="rId2" Type="http://schemas.openxmlformats.org/officeDocument/2006/relationships/audio" Target="../media/media1.mp3"></Relationship><Relationship Id="rId1" Type="http://schemas.microsoft.com/office/2007/relationships/media" Target="../media/media1.mp3"></Relationship><Relationship Id="rId6" Type="http://schemas.openxmlformats.org/officeDocument/2006/relationships/image" Target="../media/image4.png"></Relationship><Relationship Id="rId5" Type="http://schemas.openxmlformats.org/officeDocument/2006/relationships/image" Target="../media/image3.gif"></Relationship><Relationship Id="rId4" Type="http://schemas.openxmlformats.org/officeDocument/2006/relationships/image" Target="../media/image2.jpg"></Relationship><Relationship Id="rId11" Type="http://schemas.openxmlformats.org/officeDocument/2006/relationships/slideLayout" Target="../slideLayouts/slideLayout7.xml"></Relationship></Relationships>
</file>

<file path=ppt/slides/_rels/slide2.xml.rels><?xml version="1.0" encoding="UTF-8"?>
<Relationships xmlns="http://schemas.openxmlformats.org/package/2006/relationships"><Relationship Id="rId3" Type="http://schemas.openxmlformats.org/officeDocument/2006/relationships/image" Target="../media/image8.png"></Relationship><Relationship Id="rId7" Type="http://schemas.openxmlformats.org/officeDocument/2006/relationships/image" Target="../media/image10.png"></Relationship><Relationship Id="rId2" Type="http://schemas.openxmlformats.org/officeDocument/2006/relationships/image" Target="../media/image7.gif"></Relationship><Relationship Id="rId6" Type="http://schemas.microsoft.com/office/2007/relationships/hdphoto" Target="../media/hdphoto2.wdp"></Relationship><Relationship Id="rId5" Type="http://schemas.openxmlformats.org/officeDocument/2006/relationships/image" Target="../media/image9.png"></Relationship><Relationship Id="rId4" Type="http://schemas.microsoft.com/office/2007/relationships/hdphoto" Target="../media/hdphoto1.wdp"></Relationship><Relationship Id="rId15" Type="http://schemas.openxmlformats.org/officeDocument/2006/relationships/customXml" Target="../ink/ink1.xml"></Relationship><Relationship Id="rId16" Type="http://schemas.openxmlformats.org/officeDocument/2006/relationships/customXml" Target="../ink/ink2.xml"></Relationship><Relationship Id="rId17" Type="http://schemas.openxmlformats.org/officeDocument/2006/relationships/customXml" Target="../ink/ink3.xml"></Relationship><Relationship Id="rId18" Type="http://schemas.openxmlformats.org/officeDocument/2006/relationships/customXml" Target="../ink/ink4.xml"></Relationship><Relationship Id="rId19" Type="http://schemas.openxmlformats.org/officeDocument/2006/relationships/customXml" Target="../ink/ink5.xml"></Relationship><Relationship Id="rId20" Type="http://schemas.openxmlformats.org/officeDocument/2006/relationships/customXml" Target="../ink/ink6.xml"></Relationship><Relationship Id="rId21" Type="http://schemas.openxmlformats.org/officeDocument/2006/relationships/slideLayout" Target="../slideLayouts/slideLayout1.xml"></Relationship><Relationship Id="rId22" Type="http://schemas.openxmlformats.org/officeDocument/2006/relationships/comments" Target="../comments/comment1.xml"></Relationship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.xml.rels><?xml version="1.0" encoding="UTF-8"?>
<Relationships xmlns="http://schemas.openxmlformats.org/package/2006/relationships"><Relationship Id="rId2" Type="http://schemas.openxmlformats.org/officeDocument/2006/relationships/image" Target="../media/image4.png"></Relationship><Relationship Id="rId3" Type="http://schemas.openxmlformats.org/officeDocument/2006/relationships/slideLayout" Target="../slideLayouts/slideLayout7.xml"></Relationship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bg>
      <p:bgPr>
        <a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t="0" r="-19000" b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20" y="2118360"/>
            <a:ext cx="4762500" cy="4762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215" y="2501265"/>
            <a:ext cx="3810000" cy="381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69283">
            <a:off x="6592570" y="5875655"/>
            <a:ext cx="2438400" cy="2438400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641985" y="8133080"/>
            <a:ext cx="465455" cy="48133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6" name="tititirititi-tititirititi-cancion-de-tiktok-esta-es-la-que-buscas" descr="/storage/emulated/0/.officeKit/officeKitSave/image6.p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>
            <a:off x="5094605" y="7796530"/>
            <a:ext cx="610235" cy="610235"/>
          </a:xfrm>
          <a:prstGeom prst="rect"/>
          <a:noFill/>
        </p:spPr>
      </p:pic>
    </p:spTree>
    <p:extLst>
      <p:ext uri="{BB962C8B-B14F-4D97-AF65-F5344CB8AC3E}">
        <p14:creationId xmlns:p14="http://schemas.microsoft.com/office/powerpoint/2010/main" val="97843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 advClick="0" advTm="0">
        <p14:flash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8912 -0.26423 " pathEditMode="relative" ptsTypes="AA" rAng="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71" y="-132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0; 0.2000,0.5000; 0.8000,0.5000; 1,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781050" y="6344920"/>
            <a:ext cx="3534410" cy="1676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892810" y="6287770"/>
            <a:ext cx="1524000" cy="52324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ubble Jelly" panose="02000600000000000000" pitchFamily="2" charset="0"/>
              </a:rPr>
              <a:t>Mi casa </a:t>
            </a:r>
          </a:p>
        </p:txBody>
      </p:sp>
      <p:sp>
        <p:nvSpPr>
          <p:cNvPr id="9" name="Rectángulo 8"/>
          <p:cNvSpPr/>
          <p:nvPr/>
        </p:nvSpPr>
        <p:spPr>
          <a:xfrm>
            <a:off x="784225" y="7350125"/>
            <a:ext cx="2603500" cy="52324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#</a:t>
            </a:r>
            <a:r>
              <a:rPr lang="es-ES" sz="280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Party</a:t>
            </a:r>
            <a:r>
              <a:rPr lang="es-ES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#</a:t>
            </a:r>
            <a:r>
              <a:rPr lang="es-ES" sz="2800" dirty="0" err="1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Birthday</a:t>
            </a:r>
            <a:endParaRPr lang="es-ES" sz="28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>
            <a:spLocks/>
          </p:cNvSpPr>
          <p:nvPr/>
        </p:nvSpPr>
        <p:spPr>
          <a:xfrm rot="0">
            <a:off x="281305" y="4765675"/>
            <a:ext cx="3162935" cy="522605"/>
          </a:xfrm>
          <a:prstGeom prst="rect"/>
          <a:noFill/>
        </p:spPr>
        <p:txBody>
          <a:bodyPr wrap="square" lIns="91440" tIns="45720" rIns="91440" bIns="45720" numCol="1" vert="horz" anchor="t">
            <a:spAutoFit/>
          </a:bodyPr>
          <a:lstStyle/>
          <a:p>
            <a:pPr marL="0" indent="0" algn="l" fontAlgn="auto" defTabSz="914400" eaLnBrk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 cap="none" dirty="0" smtClean="0" b="0" strike="noStrike">
                <a:solidFill>
                  <a:schemeClr val="bg1"/>
                </a:solidFill>
                <a:effectLst>
                  <a:outerShdw sx="100000" sy="100000" blurRad="38100" dist="19050" dir="2700000" rotWithShape="0" algn="tl">
                    <a:schemeClr val="dk1">
                      <a:alpha val="40000"/>
                    </a:schemeClr>
                  </a:outerShdw>
                </a:effectLst>
                <a:latin typeface="Bubble Jelly" charset="0"/>
                <a:ea typeface="Bubble Jelly" charset="0"/>
              </a:rPr>
              <a:t>@Maylen</a:t>
            </a:r>
            <a:endParaRPr lang="ko-KR" altLang="en-US" sz="2800" cap="none" dirty="0" smtClean="0" b="0" strike="noStrike">
              <a:solidFill>
                <a:schemeClr val="bg1"/>
              </a:solidFill>
              <a:latin typeface="Bubble Jelly" charset="0"/>
              <a:ea typeface="Bubble Jelly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48995" y="5252720"/>
            <a:ext cx="4424680" cy="522605"/>
          </a:xfrm>
          <a:prstGeom prst="rect">
            <a:avLst/>
          </a:prstGeom>
          <a:noFill/>
        </p:spPr>
        <p:txBody>
          <a:bodyPr wrap="none" lIns="91440" tIns="45720" rIns="91440" bIns="45720" numCol="1" vert="horz" anchor="t">
            <a:spAutoFit/>
          </a:bodyPr>
          <a:lstStyle/>
          <a:p>
            <a:pPr marL="0" indent="0" algn="l" fontAlgn="auto" defTabSz="914400" eaLnBrk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 cap="none" dirty="0" smtClean="0" b="0" strike="noStrike">
                <a:solidFill>
                  <a:schemeClr val="bg1"/>
                </a:solidFill>
                <a:effectLst>
                  <a:outerShdw sx="100000" sy="100000" blurRad="38100" dist="19050" dir="2700000" rotWithShape="0" algn="tl">
                    <a:schemeClr val="dk1">
                      <a:alpha val="40000"/>
                    </a:schemeClr>
                  </a:outerShdw>
                </a:effectLst>
                <a:latin typeface="Bubble Jelly" charset="0"/>
                <a:ea typeface="Bubble Jelly" charset="0"/>
              </a:rPr>
              <a:t>Te invito a mi cumpleaños</a:t>
            </a:r>
            <a:endParaRPr lang="ko-KR" altLang="en-US" sz="2800" cap="none" dirty="0" smtClean="0" b="0" strike="noStrike">
              <a:solidFill>
                <a:schemeClr val="bg1"/>
              </a:solidFill>
              <a:latin typeface="Bubble Jelly" charset="0"/>
              <a:ea typeface="Bubble Jelly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470" y="197485"/>
            <a:ext cx="3765550" cy="3765550"/>
          </a:xfrm>
          <a:prstGeom prst="rect">
            <a:avLst/>
          </a:prstGeom>
        </p:spPr>
      </p:pic>
      <p:sp>
        <p:nvSpPr>
          <p:cNvPr id="8" name="Rectángulo 7"/>
          <p:cNvSpPr>
            <a:spLocks/>
          </p:cNvSpPr>
          <p:nvPr/>
        </p:nvSpPr>
        <p:spPr>
          <a:xfrm rot="0">
            <a:off x="882650" y="5788660"/>
            <a:ext cx="3928745" cy="522605"/>
          </a:xfrm>
          <a:prstGeom prst="rect"/>
          <a:noFill/>
        </p:spPr>
        <p:txBody>
          <a:bodyPr wrap="square" lIns="91440" tIns="45720" rIns="91440" bIns="45720" numCol="1" vert="horz" anchor="t">
            <a:spAutoFit/>
          </a:bodyPr>
          <a:lstStyle/>
          <a:p>
            <a:pPr marL="0" indent="0" algn="l" fontAlgn="auto" defTabSz="914400" eaLnBrk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 cap="none" dirty="0" smtClean="0" b="0" strike="noStrike">
                <a:solidFill>
                  <a:schemeClr val="bg1"/>
                </a:solidFill>
                <a:effectLst>
                  <a:outerShdw sx="100000" sy="100000" blurRad="38100" dist="19050" dir="2700000" rotWithShape="0" algn="tl">
                    <a:schemeClr val="dk1">
                      <a:alpha val="40000"/>
                    </a:schemeClr>
                  </a:outerShdw>
                </a:effectLst>
                <a:latin typeface="Bubble Jelly" charset="0"/>
                <a:ea typeface="Bubble Jelly" charset="0"/>
              </a:rPr>
              <a:t>Sabado 4 de abril</a:t>
            </a:r>
            <a:endParaRPr lang="ko-KR" altLang="en-US" sz="2800" cap="none" dirty="0" smtClean="0" b="0" strike="noStrike">
              <a:solidFill>
                <a:schemeClr val="bg1"/>
              </a:solidFill>
              <a:latin typeface="Bubble Jelly" charset="0"/>
              <a:ea typeface="Bubble Jelly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92810" y="6665595"/>
            <a:ext cx="2041525" cy="707390"/>
          </a:xfrm>
          <a:prstGeom prst="rect">
            <a:avLst/>
          </a:prstGeom>
          <a:noFill/>
        </p:spPr>
        <p:txBody>
          <a:bodyPr wrap="none" lIns="91440" tIns="45720" rIns="91440" bIns="45720" numCol="1" vert="horz" anchor="t">
            <a:spAutoFit/>
          </a:bodyPr>
          <a:lstStyle/>
          <a:p>
            <a:pPr marL="0" indent="0" algn="l" fontAlgn="auto" defTabSz="914400" eaLnBrk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 cap="none" dirty="0" smtClean="0" b="0" strike="noStrike">
                <a:solidFill>
                  <a:schemeClr val="bg1"/>
                </a:solidFill>
                <a:effectLst>
                  <a:outerShdw sx="100000" sy="100000" blurRad="38100" dist="19050" dir="2700000" rotWithShape="0" algn="tl">
                    <a:schemeClr val="dk1">
                      <a:alpha val="40000"/>
                    </a:schemeClr>
                  </a:outerShdw>
                </a:effectLst>
                <a:latin typeface="Bubble Jelly" charset="0"/>
                <a:ea typeface="Bubble Jelly" charset="0"/>
              </a:rPr>
              <a:t>16:30 P.M</a:t>
            </a:r>
            <a:r>
              <a:rPr lang="en-US" altLang="ko-KR" sz="4000" cap="none" dirty="0" smtClean="0" b="0" strike="noStrike">
                <a:solidFill>
                  <a:schemeClr val="bg1"/>
                </a:solidFill>
                <a:effectLst>
                  <a:outerShdw sx="100000" sy="100000" blurRad="38100" dist="19050" dir="2700000" rotWithShape="0" algn="tl">
                    <a:schemeClr val="dk1">
                      <a:alpha val="40000"/>
                    </a:schemeClr>
                  </a:outerShdw>
                </a:effectLst>
                <a:latin typeface="Calibri" charset="0"/>
                <a:ea typeface="Calibri" charset="0"/>
              </a:rPr>
              <a:t>.</a:t>
            </a:r>
            <a:endParaRPr lang="ko-KR" altLang="en-US" sz="4000" cap="none" dirty="0" smtClean="0" b="0" strike="noStrike">
              <a:solidFill>
                <a:schemeClr val="bg1"/>
              </a:solidFill>
              <a:latin typeface="Calibri" charset="0"/>
              <a:ea typeface="Calibri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29" b="9883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395" y="7405370"/>
            <a:ext cx="631825" cy="50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strella de 5 puntas 12"/>
          <p:cNvSpPr/>
          <p:nvPr/>
        </p:nvSpPr>
        <p:spPr>
          <a:xfrm>
            <a:off x="-1320165" y="7017385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Estrella de 5 puntas 16"/>
          <p:cNvSpPr/>
          <p:nvPr/>
        </p:nvSpPr>
        <p:spPr>
          <a:xfrm>
            <a:off x="-819150" y="5931535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Estrella de 5 puntas 17"/>
          <p:cNvSpPr/>
          <p:nvPr/>
        </p:nvSpPr>
        <p:spPr>
          <a:xfrm>
            <a:off x="-863600" y="7747635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9" b="9883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55" y="7405370"/>
            <a:ext cx="631825" cy="50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55" y="7405370"/>
            <a:ext cx="631825" cy="50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155" y="7366000"/>
            <a:ext cx="631825" cy="50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7405370"/>
            <a:ext cx="631825" cy="50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Estrella de 5 puntas 22"/>
          <p:cNvSpPr/>
          <p:nvPr/>
        </p:nvSpPr>
        <p:spPr>
          <a:xfrm>
            <a:off x="4109085" y="3539490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4" name="Estrella de 5 puntas 23"/>
          <p:cNvSpPr/>
          <p:nvPr/>
        </p:nvSpPr>
        <p:spPr>
          <a:xfrm>
            <a:off x="3716020" y="4375150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5" name="Estrella de 5 puntas 24"/>
          <p:cNvSpPr>
            <a:spLocks/>
          </p:cNvSpPr>
          <p:nvPr/>
        </p:nvSpPr>
        <p:spPr>
          <a:xfrm rot="0">
            <a:off x="4074160" y="6242685"/>
            <a:ext cx="786765" cy="712470"/>
          </a:xfrm>
          <a:prstGeom prst="star5"/>
          <a:solidFill>
            <a:srgbClr val="FFFF00"/>
          </a:solidFill>
          <a:ln w="12700" cap="flat" cmpd="sng">
            <a:solidFill>
              <a:srgbClr val="FFFF00">
                <a:alpha val="100000"/>
              </a:srgbClr>
            </a:solidFill>
            <a:prstDash val="solid"/>
          </a:ln>
          <a:effectLst>
            <a:glow rad="101600">
              <a:srgbClr val="FFC000">
                <a:alpha val="40035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numCol="1" vert="horz" anchor="ctr">
            <a:noAutofit/>
          </a:bodyPr>
          <a:lstStyle/>
          <a:p>
            <a:pPr marL="0" indent="0" algn="ctr" fontAlgn="auto" defTabSz="914400" eaLnBrk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1800" cap="none" dirty="0" smtClean="0" b="0" strike="noStrike">
              <a:latin typeface="Calibri" charset="0"/>
              <a:ea typeface="Calibri" charset="0"/>
            </a:endParaRPr>
          </a:p>
        </p:txBody>
      </p:sp>
      <p:sp>
        <p:nvSpPr>
          <p:cNvPr id="27" name="Estrella de 5 puntas 26"/>
          <p:cNvSpPr/>
          <p:nvPr/>
        </p:nvSpPr>
        <p:spPr>
          <a:xfrm>
            <a:off x="5165725" y="784860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8" name="Estrella de 5 puntas 27"/>
          <p:cNvSpPr/>
          <p:nvPr/>
        </p:nvSpPr>
        <p:spPr>
          <a:xfrm>
            <a:off x="499745" y="784860"/>
            <a:ext cx="786130" cy="711835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941">
            <a:off x="501650" y="3350895"/>
            <a:ext cx="918845" cy="113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Elipse 1023"/>
          <p:cNvSpPr/>
          <p:nvPr/>
        </p:nvSpPr>
        <p:spPr>
          <a:xfrm>
            <a:off x="5581650" y="197485"/>
            <a:ext cx="552450" cy="58737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029" name="Ink 1028"/>
              <p14:cNvContentPartPr/>
              <p14:nvPr/>
            </p14:nvContentPartPr>
            <p14:xfrm>
              <a:off x="2388235" y="7487919"/>
              <a:ext cx="635" cy="13335"/>
            </p14:xfrm>
          </p:contentPart>
        </mc:Choice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030" name="Ink 1029"/>
              <p14:cNvContentPartPr/>
              <p14:nvPr/>
            </p14:nvContentPartPr>
            <p14:xfrm>
              <a:off x="2160270" y="6897370"/>
              <a:ext cx="13335" cy="27305"/>
            </p14:xfrm>
          </p:contentPart>
        </mc:Choice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031" name="Ink 1030"/>
              <p14:cNvContentPartPr/>
              <p14:nvPr/>
            </p14:nvContentPartPr>
            <p14:xfrm>
              <a:off x="2976245" y="5085080"/>
              <a:ext cx="635" cy="9525"/>
            </p14:xfrm>
          </p:contentPart>
        </mc:Choice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032" name="Ink 1031"/>
              <p14:cNvContentPartPr/>
              <p14:nvPr/>
            </p14:nvContentPartPr>
            <p14:xfrm>
              <a:off x="2358390" y="7396480"/>
              <a:ext cx="26670" cy="26670"/>
            </p14:xfrm>
          </p:contentPart>
        </mc:Choice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033" name="Ink 1032"/>
              <p14:cNvContentPartPr/>
              <p14:nvPr/>
            </p14:nvContentPartPr>
            <p14:xfrm>
              <a:off x="3014980" y="6230620"/>
              <a:ext cx="13335" cy="0"/>
            </p14:xfrm>
          </p:contentPart>
        </mc:Choice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034" name="Ink 1033"/>
              <p14:cNvContentPartPr/>
              <p14:nvPr/>
            </p14:nvContentPartPr>
            <p14:xfrm>
              <a:off x="2037080" y="7088505"/>
              <a:ext cx="13335" cy="13335"/>
            </p14:xfrm>
          </p:contentPart>
        </mc:Choice>
      </mc:AlternateContent>
    </p:spTree>
    <p:extLst>
      <p:ext uri="{BB962C8B-B14F-4D97-AF65-F5344CB8AC3E}">
        <p14:creationId xmlns:p14="http://schemas.microsoft.com/office/powerpoint/2010/main" val="496667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79912 0 L 9.79912 0 C -0.00725 -0.00098 -0.01509 -0.00112 -0.02195 -0.00345 C -0.02635 -0.00486 -0.03194 -0.01044 -0.03194 -0.01044 C -0.03782 -0.02314 -0.02949 -0.00783 -0.04174 -0.02123 C -0.04321 -0.02278 -0.04292 -0.02497 -0.04419 -0.02652 C -0.04713 -0.03026 -0.05222 -0.03323 -0.05418 -0.03732 C -0.06330 -0.05672 -0.04879 -0.02723 -0.06153 -0.04790 C -0.06624 -0.05531 -0.06692 -0.05990 -0.06888 -0.06766 C -0.06820 -0.07944 -0.06771 -0.09122 -0.06643 -0.10329 C -0.06594 -0.10872 -0.06349 -0.11881 -0.06153 -0.12460 C -0.06085 -0.12693 -0.05987 -0.12940 -0.05908 -0.13165 C -0.05693 -0.13927 -0.05595 -0.14365 -0.05418 -0.15141 C -0.05497 -0.16623 -0.05546 -0.18104 -0.05663 -0.19586 C -0.05791 -0.20913 -0.05840 -0.20278 -0.06153 -0.21195 L -0.06643 -0.22620 C -0.06741 -0.23100 -0.06790 -0.23573 -0.06888 -0.24052 C -0.06986 -0.24370 -0.07310 -0.24899 -0.07653 -0.25111 C -0.08094 -0.25393 -0.08633 -0.25583 -0.09122 -0.25830 L -0.09877 -0.26183 C -0.11053 -0.26748 -0.10347 -0.26465 -0.12111 -0.26910 L -0.12846 -0.27086 C -0.13679 -0.27016 -0.14512 -0.27030 -0.15316 -0.26910 C -0.16051 -0.26783 -0.16197 -0.26254 -0.16815 -0.26007 C -0.17109 -0.25887 -0.17471 -0.25901 -0.17805 -0.25830 C -0.18304 -0.25725 -0.18794 -0.25583 -0.19284 -0.25478 L -0.20019 -0.25301 L -0.20754 -0.25111 L -0.21518 -0.24934 C -0.23655 -0.25005 -0.25801 -0.2497 -0.27956 -0.25111 C -0.28329 -0.25146 -0.28593 -0.25372 -0.28936 -0.25478 C -0.29181 -0.25548 -0.29426 -0.25583 -0.29671 -0.25654 C -0.30749 -0.27968 -0.30485 -0.26980 -0.29916 -0.31179 C -0.29867 -0.31553 -0.29426 -0.32251 -0.29426 -0.32251 C -0.29524 -0.33556 -0.29524 -0.34862 -0.29671 -0.36167 C -0.29701 -0.36372 -0.29769 -0.36555 -0.29916 -0.36696 C -0.31514 -0.38128 -0.31416 -0.37719 -0.33150 -0.38672 C -0.34355 -0.39307 -0.33758 -0.39116 -0.34875 -0.39377 C -0.37932 -0.39187 -0.36903 -0.39363 -0.39323 -0.38848 C -0.39598 -0.38799 -0.39843 -0.38742 -0.40098 -0.38672 C -0.40940 -0.38354 -0.40793 -0.38248 -0.41558 -0.37776 C -0.42097 -0.37437 -0.42704 -0.37155 -0.43292 -0.3688 C -0.43958 -0.36943 -0.44644 -0.36929 -0.45281 -0.37070 C -0.47613 -0.37543 -0.48613 -0.38058 -0.50720 -0.38672 C -0.5122 -0.38799 -0.51749 -0.38848 -0.52209 -0.39032 C -0.53042 -0.39328 -0.53856 -0.39645 -0.54688 -0.39906 C -0.55247 -0.40083 -0.57315 -0.40598 -0.58148 -0.40986 C -0.58510 -0.41141 -0.58853 -0.41303 -0.59147 -0.41515 C -0.59363 -0.41670 -0.59490 -0.41868 -0.59637 -0.42058 C -0.60225 -0.42715 -0.60783 -0.43364 -0.61371 -0.44020 C -0.61518 -0.44196 -0.61744 -0.44359 -0.61861 -0.44549 L -0.62351 -0.45255 C -0.62871 -0.46736 -0.62351 -0.45445 -0.63851 -0.47759 C -0.64194 -0.48267 -0.64997 -0.49933 -0.65075 -0.50243 L -0.65340 -0.51146 C -0.65487 -0.52324 -0.65634 -0.53524 -0.65830 -0.54709 C -0.65879 -0.55006 -0.66055 -0.55309 -0.66075 -0.55605 C -0.66202 -0.56791 -0.66104 -0.57990 -0.66320 -0.59168 C -0.66496 -0.60015 -0.67182 -0.60848 -0.67574 -0.61659 C -0.67751 -0.62082 -0.67868 -0.62506 -0.68064 -0.62908 C -0.6829 -0.63458 -0.68603 -0.63966 -0.68799 -0.64517 C -0.69710 -0.66930 -0.68358 -0.64319 -0.69534 -0.66471 C -0.69808 -0.67635 -0.69710 -0.67480 -0.70289 -0.68609 C -0.70583 -0.69209 -0.71024 -0.69787 -0.71269 -0.70387 C -0.71445 -0.70810 -0.71612 -0.71234 -0.71758 -0.71643 C -0.71856 -0.71890 -0.71935 -0.72116 -0.72003 -0.7237 C -0.72180 -0.72772 -0.72346 -0.73195 -0.72523 -0.73597 C -0.72591 -0.73844 -0.72640 -0.74091 -0.72768 -0.74324 C -0.72885 -0.74571 -0.73111 -0.74783 -0.73258 -0.7503 C -0.73758 -0.75926 -0.74042 -0.77196 -0.74992 -0.77887 C -0.75414 -0.78183 -0.75708 -0.78593 -0.76217 -0.78769 C -0.76883 -0.79016 -0.77687 -0.79122 -0.78206 -0.79489 C -0.78941 -0.80004 -0.79774 -0.80653 -0.80685 -0.80921 C -0.81097 -0.81027 -0.81509 -0.81133 -0.81930 -0.81274 C -0.82195 -0.81366 -0.82391 -0.81535 -0.82665 -0.81627 C -0.83125 -0.81782 -0.83645 -0.81874 -0.84154 -0.81979 C -0.85281 -0.82262 -0.84644 -0.82128 -0.86144 -0.82346 C -0.87633 -0.83073 -0.85967 -0.82367 -0.88074 -0.82875 C -0.91122 -0.83602 -0.85556 -0.83228 -0.92533 -0.83228 L -0.97756 -0.81274 " pathEditMode="relative" ptsTypes="AAAAAAAAAAAAAAAAAAAAAAAAAAAAAAAAAAAAAAAAAAAAAAAAAAAAAAAAAAAAAAAAAAAAAAAAAAAAAAAA" rAng="0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.80852 -0.28970 " pathEditMode="relative" ptsTypes="AA" rAng="0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93" y="-146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.80852 -0.28970 " pathEditMode="relative" ptsTypes="AA" rAng="0">
                                      <p:cBhvr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21" y="-1450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5" presetClass="exit" presetSubtype="0" fill="hold" grpId="4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5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0.80852 -0.28970 " pathEditMode="relative" ptsTypes="AA" rAng="0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21" y="-14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5" presetClass="exit" presetSubtype="0" fill="hold" grpId="6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7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L -0.99343 -0.54603 " pathEditMode="relative" ptsTypes="AA" rAng="0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82" y="-273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156 -0.89741 " pathEditMode="relative" ptsTypes="AA" rAng="0">
                                      <p:cBhvr>
                                        <p:cTn id="3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" y="-4487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3777 -0.90376 " pathEditMode="relative" ptsTypes="AA" rAng="0">
                                      <p:cBhvr>
                                        <p:cTn id="3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99" y="-4519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79412 -0.90164 " pathEditMode="relative" ptsTypes="AA" rAng="0">
                                      <p:cBhvr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11" y="-450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9" fill="hold" grpId="1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" presetClass="entr" presetSubtype="3" fill="hold" grpId="1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" presetClass="entr" presetSubtype="2" fill="hold" grpId="1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34" presetClass="emph" presetSubtype="0" fill="hold" grpId="15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07203 " pathEditMode="relative" ptsTypes="" rAng="0">
                                      <p:cBhvr>
                                        <p:cTn id="5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53" presetClass="entr" presetSubtype="16" fill="hold" grpId="1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53" presetClass="entr" presetSubtype="16" fill="hold" grpId="1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500"/>
                            </p:stCondLst>
                            <p:childTnLst>
                              <p:par>
                                <p:cTn id="76" presetID="53" presetClass="entr" presetSubtype="16" fill="hold" grpId="1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5" presetClass="exit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5" presetClass="exit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5" presetClass="exit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6" presetClass="entr" presetSubtype="0" fill="hold" grpId="2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00,0.3600; 0.4300,0.7300; 0.7100,0.9100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0; 0.2500,0.0700; 0.5000,0.2000; 0.7500,0.4670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0; 0.1250,0.2665; 0.2500,0.4000; 0.3750,0.4650; 0.5000,0.5000; 0.6250,0.5350; 0.7500,0.6000; 0.8750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0; 0.1250,0.2665; 0.2500,0.4000; 0.3750,0.4650; 0.5000,0.5000; 0.6250,0.5350; 0.7500,0.6000; 0.8750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0; 0.1250,0.2665; 0.2500,0.4000; 0.3750,0.4650; 0.5000,0.5000; 0.6250,0.5350; 0.7500,0.6000; 0.8750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ntr" presetSubtype="0" fill="hold" grpId="2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00,0.3600; 0.4300,0.7300; 0.7100,0.9100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0; 0.2500,0.0700; 0.5000,0.2000; 0.7500,0.4670; 1,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0; 0.1250,0.2665; 0.2500,0.4000; 0.3750,0.4650; 0.5000,0.5000; 0.6250,0.5350; 0.7500,0.6000; 0.8750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0; 0.1250,0.2665; 0.2500,0.4000; 0.3750,0.4650; 0.5000,0.5000; 0.6250,0.5350; 0.7500,0.6000; 0.8750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0; 0.1250,0.2665; 0.2500,0.4000; 0.3750,0.4650; 0.5000,0.5000; 0.6250,0.5350; 0.7500,0.6000; 0.8750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0" presetID="45" presetClass="entr" presetSubtype="0" fill="hold" grpId="2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6" presetID="19" presetClass="emph" presetSubtype="0" fill="hold" grpId="25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2" presetID="2" presetClass="entr" presetSubtype="1" fill="hold" grpId="2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47" presetID="53" presetClass="entr" presetSubtype="16" fill="hold" grpId="2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1" animBg="1"/>
      <p:bldP spid="13" grpId="2" animBg="1"/>
      <p:bldP spid="17" grpId="3" animBg="1"/>
      <p:bldP spid="17" grpId="4" animBg="1"/>
      <p:bldP spid="18" grpId="5" animBg="1"/>
      <p:bldP spid="18" grpId="6" animBg="1"/>
      <p:bldP spid="19" grpId="7" animBg="1"/>
      <p:bldP spid="20" grpId="8" animBg="1"/>
      <p:bldP spid="21" grpId="9" animBg="1"/>
      <p:bldP spid="22" grpId="10" animBg="1"/>
      <p:bldP spid="6" grpId="11" animBg="1"/>
      <p:bldP spid="8" grpId="12" animBg="1"/>
      <p:bldP spid="4" grpId="13" animBg="1"/>
      <p:bldP spid="11" grpId="14" animBg="1"/>
      <p:bldP spid="9" grpId="15" animBg="1"/>
      <p:bldP spid="23" grpId="16" animBg="1"/>
      <p:bldP spid="24" grpId="17" animBg="1"/>
      <p:bldP spid="25" grpId="18" animBg="1"/>
      <p:bldP spid="23" grpId="19" animBg="1"/>
      <p:bldP spid="24" grpId="20" animBg="1"/>
      <p:bldP spid="25" grpId="21" animBg="1"/>
      <p:bldP spid="27" grpId="22" animBg="1"/>
      <p:bldP spid="28" grpId="23" animBg="1"/>
      <p:bldP spid="1028" grpId="24" animBg="1"/>
      <p:bldP spid="1028" grpId="25" animBg="1"/>
      <p:bldP spid="5" grpId="26" animBg="1"/>
      <p:bldP spid="1024" grpId="27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68" y="4126622"/>
            <a:ext cx="4512453" cy="890378"/>
          </a:xfrm>
          <a:prstGeom prst="rect">
            <a:avLst/>
          </a:prstGeom>
        </p:spPr>
      </p:pic>
      <p:sp>
        <p:nvSpPr>
          <p:cNvPr id="2" name="Estrella de 5 puntas 1"/>
          <p:cNvSpPr/>
          <p:nvPr/>
        </p:nvSpPr>
        <p:spPr>
          <a:xfrm>
            <a:off x="470351" y="56797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Estrella de 5 puntas 2"/>
          <p:cNvSpPr/>
          <p:nvPr/>
        </p:nvSpPr>
        <p:spPr>
          <a:xfrm>
            <a:off x="5213801" y="56797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Estrella de 5 puntas 3"/>
          <p:cNvSpPr/>
          <p:nvPr/>
        </p:nvSpPr>
        <p:spPr>
          <a:xfrm>
            <a:off x="2946851" y="230610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Estrella de 5 puntas 4"/>
          <p:cNvSpPr/>
          <p:nvPr/>
        </p:nvSpPr>
        <p:spPr>
          <a:xfrm>
            <a:off x="470350" y="792127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Estrella de 5 puntas 5"/>
          <p:cNvSpPr/>
          <p:nvPr/>
        </p:nvSpPr>
        <p:spPr>
          <a:xfrm>
            <a:off x="5404300" y="792127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Estrella de 5 puntas 6"/>
          <p:cNvSpPr/>
          <p:nvPr/>
        </p:nvSpPr>
        <p:spPr>
          <a:xfrm>
            <a:off x="2794451" y="607800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983863" y="4038104"/>
            <a:ext cx="45124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 smtClean="0">
                <a:ln w="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ubble Jelly" panose="02000600000000000000" pitchFamily="2" charset="0"/>
              </a:rPr>
              <a:t>Te esperamos!</a:t>
            </a:r>
            <a:endParaRPr lang="es-ES" sz="5400" b="0" cap="none" spc="0" dirty="0">
              <a:ln w="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ubble Jelly" panose="02000600000000000000" pitchFamily="2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895" y="381096"/>
            <a:ext cx="2097973" cy="209797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895" y="6789907"/>
            <a:ext cx="2097973" cy="209797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620" y="2647731"/>
            <a:ext cx="1221711" cy="122171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84" y="5130096"/>
            <a:ext cx="1221711" cy="1221711"/>
          </a:xfrm>
          <a:prstGeom prst="rect">
            <a:avLst/>
          </a:prstGeom>
        </p:spPr>
      </p:pic>
      <p:sp>
        <p:nvSpPr>
          <p:cNvPr id="16" name="Elipse 15"/>
          <p:cNvSpPr/>
          <p:nvPr/>
        </p:nvSpPr>
        <p:spPr>
          <a:xfrm>
            <a:off x="4152900" y="8477250"/>
            <a:ext cx="422720" cy="41063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8" name="Elipse 17"/>
          <p:cNvSpPr/>
          <p:nvPr/>
        </p:nvSpPr>
        <p:spPr>
          <a:xfrm>
            <a:off x="4439574" y="8286387"/>
            <a:ext cx="532513" cy="5334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451" y="768717"/>
            <a:ext cx="1072700" cy="1259932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451" y="7178213"/>
            <a:ext cx="1072700" cy="125993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344" y="2837563"/>
            <a:ext cx="716914" cy="842046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82" y="5351367"/>
            <a:ext cx="716914" cy="842046"/>
          </a:xfrm>
          <a:prstGeom prst="rect">
            <a:avLst/>
          </a:prstGeom>
        </p:spPr>
      </p:pic>
      <p:sp>
        <p:nvSpPr>
          <p:cNvPr id="23" name="Estrella de 5 puntas 22"/>
          <p:cNvSpPr/>
          <p:nvPr/>
        </p:nvSpPr>
        <p:spPr>
          <a:xfrm>
            <a:off x="470350" y="533022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5" name="Estrella de 5 puntas 24"/>
          <p:cNvSpPr/>
          <p:nvPr/>
        </p:nvSpPr>
        <p:spPr>
          <a:xfrm>
            <a:off x="5213801" y="595758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6" name="Estrella de 5 puntas 25"/>
          <p:cNvSpPr/>
          <p:nvPr/>
        </p:nvSpPr>
        <p:spPr>
          <a:xfrm>
            <a:off x="2946851" y="2328302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Estrella de 5 puntas 26"/>
          <p:cNvSpPr/>
          <p:nvPr/>
        </p:nvSpPr>
        <p:spPr>
          <a:xfrm>
            <a:off x="2794451" y="6113186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8" name="Estrella de 5 puntas 27"/>
          <p:cNvSpPr/>
          <p:nvPr/>
        </p:nvSpPr>
        <p:spPr>
          <a:xfrm>
            <a:off x="5404300" y="7924454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9" name="Estrella de 5 puntas 28"/>
          <p:cNvSpPr/>
          <p:nvPr/>
        </p:nvSpPr>
        <p:spPr>
          <a:xfrm>
            <a:off x="470350" y="7921275"/>
            <a:ext cx="786063" cy="71190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561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9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1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  <p:bldP spid="8" grpId="1"/>
      <p:bldP spid="16" grpId="0" animBg="1"/>
      <p:bldP spid="18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>
  <p:cSld>
    <p:bg>
      <p:bgPr>
        <a:solidFill>
          <a:schemeClr val="tx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>
            <a:spLocks/>
          </p:cNvSpPr>
          <p:nvPr/>
        </p:nvSpPr>
        <p:spPr>
          <a:xfrm rot="0">
            <a:off x="2155825" y="5299075"/>
            <a:ext cx="4236720" cy="522604"/>
          </a:xfrm>
          <a:prstGeom prst="rect"/>
          <a:noFill/>
        </p:spPr>
        <p:txBody>
          <a:bodyPr wrap="square" lIns="91440" tIns="45720" rIns="91440" bIns="45720" numCol="1" vert="horz" anchor="t">
            <a:spAutoFit/>
          </a:bodyPr>
          <a:lstStyle/>
          <a:p>
            <a:pPr marL="0" indent="0" algn="l" fontAlgn="auto" defTabSz="914400" eaLnBrk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 cap="none" dirty="0" smtClean="0" b="0" strike="noStrike">
                <a:solidFill>
                  <a:schemeClr val="bg1"/>
                </a:solidFill>
                <a:effectLst>
                  <a:outerShdw sx="100000" sy="100000" blurRad="38100" dist="19050" dir="2700000" rotWithShape="0" algn="tl">
                    <a:schemeClr val="dk1">
                      <a:alpha val="40000"/>
                    </a:schemeClr>
                  </a:outerShdw>
                </a:effectLst>
                <a:latin typeface="Bubble Jelly" charset="0"/>
                <a:ea typeface="Bubble Jelly" charset="0"/>
              </a:rPr>
              <a:t>@Maylen</a:t>
            </a:r>
            <a:endParaRPr lang="ko-KR" altLang="en-US" sz="2800" cap="none" dirty="0" smtClean="0" b="0" strike="noStrike">
              <a:solidFill>
                <a:schemeClr val="bg1"/>
              </a:solidFill>
              <a:latin typeface="Bubble Jelly" charset="0"/>
              <a:ea typeface="Bubble Jelly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489075"/>
            <a:ext cx="3810000" cy="381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e 3"/>
          <p:cNvSpPr/>
          <p:nvPr/>
        </p:nvSpPr>
        <p:spPr>
          <a:xfrm>
            <a:off x="4152900" y="8477250"/>
            <a:ext cx="422910" cy="41084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31389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 advClick="0" advTm="0">
        <p:push dir="d"/>
      </p:transition>
    </mc:Choice>
    <mc:Fallback>
      <p:transition spd="slow" advClick="0" advTm="0">
        <p:push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AppVersion>12.000</AppVersion>
  <Characters>0</Characters>
  <CharactersWithSpaces>0</CharactersWithSpaces>
  <DocSecurity>0</DocSecurity>
  <HyperlinksChanged>false</HyperlinksChanged>
  <Lines>0</Lines>
  <LinksUpToDate>false</LinksUpToDate>
  <Pages>4</Pages>
  <Paragraphs>8</Paragraphs>
  <Words>22</Words>
  <TotalTime>0</TotalTime>
  <MMClips>0</MMClips>
  <ScaleCrop>false</ScaleCrop>
  <HeadingPairs>
    <vt:vector size="2" baseType="variant">
      <vt:variant>
        <vt:lpstr>제목</vt:lpstr>
      </vt:variant>
      <vt:variant>
        <vt:i4>1</vt:i4>
      </vt:variant>
    </vt:vector>
  </HeadingPairs>
  <TitlesOfParts>
    <vt:vector size="1" baseType="lpstr">
      <vt:lpstr>Title text</vt:lpstr>
    </vt:vector>
  </TitlesOfParts>
  <SharedDoc>false</SharedDoc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3</cp:revision>
  <dc:creator>Usuario</dc:creator>
  <cp:lastModifiedBy>OfficeKit</cp:lastModifiedBy>
  <dc:title>Presentación de PowerPoint</dc:title>
  <dcterms:modified xsi:type="dcterms:W3CDTF">2020-08-13T02:08:47Z</dcterms:modified>
</cp:coreProperties>
</file>