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852" r:id="rId1"/>
  </p:sldMasterIdLst>
  <p:notesMasterIdLst>
    <p:notesMasterId r:id="rId22"/>
  </p:notesMasterIdLst>
  <p:sldIdLst>
    <p:sldId id="268" r:id="rId2"/>
    <p:sldId id="264" r:id="rId3"/>
    <p:sldId id="269" r:id="rId4"/>
    <p:sldId id="276" r:id="rId5"/>
    <p:sldId id="256" r:id="rId6"/>
    <p:sldId id="257" r:id="rId7"/>
    <p:sldId id="258" r:id="rId8"/>
    <p:sldId id="259" r:id="rId9"/>
    <p:sldId id="260" r:id="rId10"/>
    <p:sldId id="273" r:id="rId11"/>
    <p:sldId id="262" r:id="rId12"/>
    <p:sldId id="274" r:id="rId13"/>
    <p:sldId id="267" r:id="rId14"/>
    <p:sldId id="263" r:id="rId15"/>
    <p:sldId id="270" r:id="rId16"/>
    <p:sldId id="261" r:id="rId17"/>
    <p:sldId id="266" r:id="rId18"/>
    <p:sldId id="275" r:id="rId19"/>
    <p:sldId id="265" r:id="rId20"/>
    <p:sldId id="271" r:id="rId21"/>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3488" autoAdjust="0"/>
    <p:restoredTop sz="94660"/>
  </p:normalViewPr>
  <p:slideViewPr>
    <p:cSldViewPr snapToGrid="0">
      <p:cViewPr>
        <p:scale>
          <a:sx n="66" d="100"/>
          <a:sy n="66" d="100"/>
        </p:scale>
        <p:origin x="960" y="120"/>
      </p:cViewPr>
      <p:guideLst/>
    </p:cSldViewPr>
  </p:slideViewPr>
  <p:notesTextViewPr>
    <p:cViewPr>
      <p:scale>
        <a:sx n="1" d="1"/>
        <a:sy n="1" d="1"/>
      </p:scale>
      <p:origin x="0" y="-264"/>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PH"/>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A99D6F59-D42C-400D-95FD-5208EC7E1066}" type="datetimeFigureOut">
              <a:rPr lang="en-PH" smtClean="0"/>
              <a:t>27/10/2023</a:t>
            </a:fld>
            <a:endParaRPr lang="en-PH"/>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PH"/>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PH"/>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PH"/>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9966E12-A202-440B-8D52-7E08B7AEB2DD}" type="slidenum">
              <a:rPr lang="en-PH" smtClean="0"/>
              <a:t>‹#›</a:t>
            </a:fld>
            <a:endParaRPr lang="en-PH"/>
          </a:p>
        </p:txBody>
      </p:sp>
    </p:spTree>
    <p:extLst>
      <p:ext uri="{BB962C8B-B14F-4D97-AF65-F5344CB8AC3E}">
        <p14:creationId xmlns:p14="http://schemas.microsoft.com/office/powerpoint/2010/main" val="29974684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800" b="1" dirty="0">
                <a:solidFill>
                  <a:schemeClr val="bg2">
                    <a:lumMod val="10000"/>
                  </a:schemeClr>
                </a:solidFill>
              </a:rPr>
              <a:t> Guimaras State University- </a:t>
            </a:r>
            <a:r>
              <a:rPr lang="en-US" sz="1200" b="1" dirty="0">
                <a:solidFill>
                  <a:schemeClr val="bg2">
                    <a:lumMod val="10000"/>
                  </a:schemeClr>
                </a:solidFill>
              </a:rPr>
              <a:t>Center of Excellence in Education and Green Technology</a:t>
            </a:r>
            <a:endParaRPr lang="en-PH" sz="1600" b="1" dirty="0">
              <a:solidFill>
                <a:schemeClr val="bg2">
                  <a:lumMod val="10000"/>
                </a:schemeClr>
              </a:solidFill>
            </a:endParaRPr>
          </a:p>
          <a:p>
            <a:r>
              <a:rPr lang="en-PH" dirty="0"/>
              <a:t>%%TTS_FEMALE%</a:t>
            </a:r>
          </a:p>
        </p:txBody>
      </p:sp>
      <p:sp>
        <p:nvSpPr>
          <p:cNvPr id="4" name="Slide Number Placeholder 3"/>
          <p:cNvSpPr>
            <a:spLocks noGrp="1"/>
          </p:cNvSpPr>
          <p:nvPr>
            <p:ph type="sldNum" sz="quarter" idx="5"/>
          </p:nvPr>
        </p:nvSpPr>
        <p:spPr/>
        <p:txBody>
          <a:bodyPr/>
          <a:lstStyle/>
          <a:p>
            <a:fld id="{19966E12-A202-440B-8D52-7E08B7AEB2DD}" type="slidenum">
              <a:rPr lang="en-PH" smtClean="0"/>
              <a:t>1</a:t>
            </a:fld>
            <a:endParaRPr lang="en-PH"/>
          </a:p>
        </p:txBody>
      </p:sp>
    </p:spTree>
    <p:extLst>
      <p:ext uri="{BB962C8B-B14F-4D97-AF65-F5344CB8AC3E}">
        <p14:creationId xmlns:p14="http://schemas.microsoft.com/office/powerpoint/2010/main" val="66173769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b="1" dirty="0">
                <a:solidFill>
                  <a:schemeClr val="bg1"/>
                </a:solidFill>
                <a:effectLst>
                  <a:outerShdw blurRad="38100" dist="38100" dir="2700000" algn="tl">
                    <a:srgbClr val="000000">
                      <a:alpha val="43137"/>
                    </a:srgbClr>
                  </a:outerShdw>
                </a:effectLst>
                <a:latin typeface="Arial Black" panose="020B0A04020102020204" pitchFamily="34" charset="0"/>
              </a:rPr>
              <a:t>Guimaras state university is the first university in the Island of Guimaras. It was founded way back in 1968. The only university in the province of Guimaras. </a:t>
            </a:r>
            <a:endParaRPr lang="en-PH" b="1" dirty="0">
              <a:solidFill>
                <a:schemeClr val="bg1"/>
              </a:solidFill>
              <a:effectLst>
                <a:outerShdw blurRad="38100" dist="38100" dir="2700000" algn="tl">
                  <a:srgbClr val="000000">
                    <a:alpha val="43137"/>
                  </a:srgbClr>
                </a:outerShdw>
              </a:effectLst>
              <a:latin typeface="Arial Black" panose="020B0A04020102020204" pitchFamily="34" charset="0"/>
            </a:endParaRPr>
          </a:p>
          <a:p>
            <a:r>
              <a:rPr lang="en-PH" dirty="0"/>
              <a:t>%%TTS_FEAMALE%</a:t>
            </a:r>
          </a:p>
        </p:txBody>
      </p:sp>
      <p:sp>
        <p:nvSpPr>
          <p:cNvPr id="4" name="Slide Number Placeholder 3"/>
          <p:cNvSpPr>
            <a:spLocks noGrp="1"/>
          </p:cNvSpPr>
          <p:nvPr>
            <p:ph type="sldNum" sz="quarter" idx="5"/>
          </p:nvPr>
        </p:nvSpPr>
        <p:spPr/>
        <p:txBody>
          <a:bodyPr/>
          <a:lstStyle/>
          <a:p>
            <a:fld id="{19966E12-A202-440B-8D52-7E08B7AEB2DD}" type="slidenum">
              <a:rPr lang="en-PH" smtClean="0"/>
              <a:t>2</a:t>
            </a:fld>
            <a:endParaRPr lang="en-PH"/>
          </a:p>
        </p:txBody>
      </p:sp>
    </p:spTree>
    <p:extLst>
      <p:ext uri="{BB962C8B-B14F-4D97-AF65-F5344CB8AC3E}">
        <p14:creationId xmlns:p14="http://schemas.microsoft.com/office/powerpoint/2010/main" val="106426221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b="1" dirty="0">
                <a:solidFill>
                  <a:schemeClr val="bg1"/>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Map showing the location of the three (3) Campus</a:t>
            </a:r>
          </a:p>
          <a:p>
            <a:pPr marL="0" marR="0" lvl="0" indent="0" algn="l" defTabSz="914400" rtl="0" eaLnBrk="1" fontAlgn="auto" latinLnBrk="0" hangingPunct="1">
              <a:lnSpc>
                <a:spcPct val="100000"/>
              </a:lnSpc>
              <a:spcBef>
                <a:spcPts val="0"/>
              </a:spcBef>
              <a:spcAft>
                <a:spcPts val="0"/>
              </a:spcAft>
              <a:buClrTx/>
              <a:buSzTx/>
              <a:buFontTx/>
              <a:buNone/>
              <a:tabLst/>
              <a:defRPr/>
            </a:pPr>
            <a:r>
              <a:rPr lang="en-PH" dirty="0"/>
              <a:t>%%TTS_FEMALE%</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PH" sz="1200" b="1" dirty="0">
              <a:solidFill>
                <a:schemeClr val="bg1"/>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endParaRPr>
          </a:p>
          <a:p>
            <a:endParaRPr lang="en-PH" dirty="0"/>
          </a:p>
        </p:txBody>
      </p:sp>
      <p:sp>
        <p:nvSpPr>
          <p:cNvPr id="4" name="Slide Number Placeholder 3"/>
          <p:cNvSpPr>
            <a:spLocks noGrp="1"/>
          </p:cNvSpPr>
          <p:nvPr>
            <p:ph type="sldNum" sz="quarter" idx="5"/>
          </p:nvPr>
        </p:nvSpPr>
        <p:spPr/>
        <p:txBody>
          <a:bodyPr/>
          <a:lstStyle/>
          <a:p>
            <a:fld id="{19966E12-A202-440B-8D52-7E08B7AEB2DD}" type="slidenum">
              <a:rPr lang="en-PH" smtClean="0"/>
              <a:t>3</a:t>
            </a:fld>
            <a:endParaRPr lang="en-PH"/>
          </a:p>
        </p:txBody>
      </p:sp>
    </p:spTree>
    <p:extLst>
      <p:ext uri="{BB962C8B-B14F-4D97-AF65-F5344CB8AC3E}">
        <p14:creationId xmlns:p14="http://schemas.microsoft.com/office/powerpoint/2010/main" val="207693852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b="1" dirty="0">
                <a:solidFill>
                  <a:schemeClr val="bg1"/>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You don’t need to leave the island of Guimaras as our campuses are located across the 3 municipalities of the province</a:t>
            </a:r>
          </a:p>
          <a:p>
            <a:pPr marL="0" marR="0" lvl="0" indent="0" algn="l" defTabSz="914400" rtl="0" eaLnBrk="1" fontAlgn="auto" latinLnBrk="0" hangingPunct="1">
              <a:lnSpc>
                <a:spcPct val="100000"/>
              </a:lnSpc>
              <a:spcBef>
                <a:spcPts val="0"/>
              </a:spcBef>
              <a:spcAft>
                <a:spcPts val="0"/>
              </a:spcAft>
              <a:buClrTx/>
              <a:buSzTx/>
              <a:buFontTx/>
              <a:buNone/>
              <a:tabLst/>
              <a:defRPr/>
            </a:pPr>
            <a:r>
              <a:rPr lang="en-PH" dirty="0"/>
              <a:t>%%TTS_FEMALE%</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PH" sz="1200" b="1" dirty="0">
              <a:solidFill>
                <a:schemeClr val="bg1"/>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endParaRPr>
          </a:p>
          <a:p>
            <a:endParaRPr lang="en-PH" dirty="0"/>
          </a:p>
        </p:txBody>
      </p:sp>
      <p:sp>
        <p:nvSpPr>
          <p:cNvPr id="4" name="Slide Number Placeholder 3"/>
          <p:cNvSpPr>
            <a:spLocks noGrp="1"/>
          </p:cNvSpPr>
          <p:nvPr>
            <p:ph type="sldNum" sz="quarter" idx="5"/>
          </p:nvPr>
        </p:nvSpPr>
        <p:spPr/>
        <p:txBody>
          <a:bodyPr/>
          <a:lstStyle/>
          <a:p>
            <a:fld id="{19966E12-A202-440B-8D52-7E08B7AEB2DD}" type="slidenum">
              <a:rPr lang="en-PH" smtClean="0"/>
              <a:t>4</a:t>
            </a:fld>
            <a:endParaRPr lang="en-PH"/>
          </a:p>
        </p:txBody>
      </p:sp>
    </p:spTree>
    <p:extLst>
      <p:ext uri="{BB962C8B-B14F-4D97-AF65-F5344CB8AC3E}">
        <p14:creationId xmlns:p14="http://schemas.microsoft.com/office/powerpoint/2010/main" val="279637841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u="sng" dirty="0">
                <a:solidFill>
                  <a:schemeClr val="bg1"/>
                </a:solidFill>
                <a:effectLst>
                  <a:outerShdw blurRad="38100" dist="38100" dir="2700000" algn="tl">
                    <a:srgbClr val="000000">
                      <a:alpha val="43137"/>
                    </a:srgbClr>
                  </a:outerShdw>
                </a:effectLst>
              </a:rPr>
              <a:t>Guimaras state university journey marks a breakthrough toward a culture of excellence.</a:t>
            </a:r>
            <a:endParaRPr lang="en-PH" sz="1200" b="1" dirty="0">
              <a:solidFill>
                <a:schemeClr val="bg1">
                  <a:lumMod val="95000"/>
                  <a:lumOff val="5000"/>
                </a:schemeClr>
              </a:solidFill>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PH" dirty="0"/>
              <a:t>%%TTS_FEMALE%</a:t>
            </a:r>
          </a:p>
          <a:p>
            <a:endParaRPr lang="en-PH" dirty="0"/>
          </a:p>
        </p:txBody>
      </p:sp>
      <p:sp>
        <p:nvSpPr>
          <p:cNvPr id="4" name="Slide Number Placeholder 3"/>
          <p:cNvSpPr>
            <a:spLocks noGrp="1"/>
          </p:cNvSpPr>
          <p:nvPr>
            <p:ph type="sldNum" sz="quarter" idx="5"/>
          </p:nvPr>
        </p:nvSpPr>
        <p:spPr/>
        <p:txBody>
          <a:bodyPr/>
          <a:lstStyle/>
          <a:p>
            <a:fld id="{19966E12-A202-440B-8D52-7E08B7AEB2DD}" type="slidenum">
              <a:rPr lang="en-PH" smtClean="0"/>
              <a:t>5</a:t>
            </a:fld>
            <a:endParaRPr lang="en-PH"/>
          </a:p>
        </p:txBody>
      </p:sp>
    </p:spTree>
    <p:extLst>
      <p:ext uri="{BB962C8B-B14F-4D97-AF65-F5344CB8AC3E}">
        <p14:creationId xmlns:p14="http://schemas.microsoft.com/office/powerpoint/2010/main" val="272303476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dirty="0">
                <a:solidFill>
                  <a:schemeClr val="bg2">
                    <a:lumMod val="10000"/>
                  </a:schemeClr>
                </a:solidFill>
              </a:rPr>
              <a:t>Provide quality education and produce globally competitive, technologically equipped and research- oriented graduates in advanced and higher programs.</a:t>
            </a:r>
            <a:endParaRPr lang="en-PH" sz="1200" dirty="0">
              <a:solidFill>
                <a:schemeClr val="bg2">
                  <a:lumMod val="10000"/>
                </a:schemeClr>
              </a:solidFill>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PH" dirty="0"/>
              <a:t>c</a:t>
            </a:r>
          </a:p>
          <a:p>
            <a:endParaRPr lang="en-PH" dirty="0"/>
          </a:p>
        </p:txBody>
      </p:sp>
      <p:sp>
        <p:nvSpPr>
          <p:cNvPr id="4" name="Slide Number Placeholder 3"/>
          <p:cNvSpPr>
            <a:spLocks noGrp="1"/>
          </p:cNvSpPr>
          <p:nvPr>
            <p:ph type="sldNum" sz="quarter" idx="5"/>
          </p:nvPr>
        </p:nvSpPr>
        <p:spPr/>
        <p:txBody>
          <a:bodyPr/>
          <a:lstStyle/>
          <a:p>
            <a:fld id="{19966E12-A202-440B-8D52-7E08B7AEB2DD}" type="slidenum">
              <a:rPr lang="en-PH" smtClean="0"/>
              <a:t>6</a:t>
            </a:fld>
            <a:endParaRPr lang="en-PH"/>
          </a:p>
        </p:txBody>
      </p:sp>
    </p:spTree>
    <p:extLst>
      <p:ext uri="{BB962C8B-B14F-4D97-AF65-F5344CB8AC3E}">
        <p14:creationId xmlns:p14="http://schemas.microsoft.com/office/powerpoint/2010/main" val="286891722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Guimaras state university vision, mission and core values</a:t>
            </a:r>
          </a:p>
          <a:p>
            <a:pPr marL="0" marR="0" lvl="0" indent="0" algn="l" defTabSz="914400" rtl="0" eaLnBrk="1" fontAlgn="auto" latinLnBrk="0" hangingPunct="1">
              <a:lnSpc>
                <a:spcPct val="100000"/>
              </a:lnSpc>
              <a:spcBef>
                <a:spcPts val="0"/>
              </a:spcBef>
              <a:spcAft>
                <a:spcPts val="0"/>
              </a:spcAft>
              <a:buClrTx/>
              <a:buSzTx/>
              <a:buFontTx/>
              <a:buNone/>
              <a:tabLst/>
              <a:defRPr/>
            </a:pPr>
            <a:r>
              <a:rPr lang="en-PH" dirty="0"/>
              <a:t>%%TTS_FEMALE%</a:t>
            </a:r>
          </a:p>
          <a:p>
            <a:endParaRPr lang="en-PH" dirty="0"/>
          </a:p>
        </p:txBody>
      </p:sp>
      <p:sp>
        <p:nvSpPr>
          <p:cNvPr id="4" name="Slide Number Placeholder 3"/>
          <p:cNvSpPr>
            <a:spLocks noGrp="1"/>
          </p:cNvSpPr>
          <p:nvPr>
            <p:ph type="sldNum" sz="quarter" idx="5"/>
          </p:nvPr>
        </p:nvSpPr>
        <p:spPr/>
        <p:txBody>
          <a:bodyPr/>
          <a:lstStyle/>
          <a:p>
            <a:fld id="{19966E12-A202-440B-8D52-7E08B7AEB2DD}" type="slidenum">
              <a:rPr lang="en-PH" smtClean="0"/>
              <a:t>7</a:t>
            </a:fld>
            <a:endParaRPr lang="en-PH"/>
          </a:p>
        </p:txBody>
      </p:sp>
    </p:spTree>
    <p:extLst>
      <p:ext uri="{BB962C8B-B14F-4D97-AF65-F5344CB8AC3E}">
        <p14:creationId xmlns:p14="http://schemas.microsoft.com/office/powerpoint/2010/main" val="420757113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WHAT GSU-MOSQUEDA CAMPUS HAS TO OFFER</a:t>
            </a:r>
          </a:p>
          <a:p>
            <a:r>
              <a:rPr lang="en-PH" sz="1800" b="1" dirty="0">
                <a:solidFill>
                  <a:schemeClr val="tx1"/>
                </a:solidFill>
                <a:effectLst>
                  <a:outerShdw blurRad="38100" dist="38100" dir="2700000" algn="tl">
                    <a:srgbClr val="000000">
                      <a:alpha val="43137"/>
                    </a:srgbClr>
                  </a:outerShdw>
                </a:effectLst>
                <a:latin typeface="Arial Black" panose="020B0A04020102020204" pitchFamily="34" charset="0"/>
              </a:rPr>
              <a:t>QUALITY EDUCATION</a:t>
            </a:r>
            <a:endParaRPr lang="en-PH" sz="1800" b="0" dirty="0">
              <a:solidFill>
                <a:schemeClr val="tx1"/>
              </a:solidFill>
              <a:effectLst>
                <a:outerShdw blurRad="38100" dist="38100" dir="2700000" algn="tl">
                  <a:srgbClr val="000000">
                    <a:alpha val="43137"/>
                  </a:srgbClr>
                </a:outerShdw>
              </a:effectLst>
              <a:latin typeface="+mn-lt"/>
              <a:cs typeface="+mn-cs"/>
            </a:endParaRPr>
          </a:p>
          <a:p>
            <a:r>
              <a:rPr lang="en-PH" b="1" dirty="0">
                <a:solidFill>
                  <a:schemeClr val="tx1"/>
                </a:solidFill>
                <a:latin typeface="Arial" panose="020B0604020202020204" pitchFamily="34" charset="0"/>
                <a:cs typeface="Arial" panose="020B0604020202020204" pitchFamily="34" charset="0"/>
              </a:rPr>
              <a:t>Faculty roster are qualified in their field of expertise and have the highest educational attainment fit for higher education</a:t>
            </a:r>
            <a:endParaRPr lang="en-PH" dirty="0"/>
          </a:p>
          <a:p>
            <a:pPr marL="0" marR="0" lvl="0" indent="0" algn="l" defTabSz="914400" rtl="0" eaLnBrk="1" fontAlgn="auto" latinLnBrk="0" hangingPunct="1">
              <a:lnSpc>
                <a:spcPct val="100000"/>
              </a:lnSpc>
              <a:spcBef>
                <a:spcPts val="0"/>
              </a:spcBef>
              <a:spcAft>
                <a:spcPts val="0"/>
              </a:spcAft>
              <a:buClrTx/>
              <a:buSzTx/>
              <a:buFontTx/>
              <a:buNone/>
              <a:tabLst/>
              <a:defRPr/>
            </a:pPr>
            <a:r>
              <a:rPr lang="en-PH" dirty="0"/>
              <a:t>%%TTS_FEMALE%</a:t>
            </a:r>
          </a:p>
          <a:p>
            <a:endParaRPr lang="en-PH" dirty="0"/>
          </a:p>
        </p:txBody>
      </p:sp>
      <p:sp>
        <p:nvSpPr>
          <p:cNvPr id="4" name="Slide Number Placeholder 3"/>
          <p:cNvSpPr>
            <a:spLocks noGrp="1"/>
          </p:cNvSpPr>
          <p:nvPr>
            <p:ph type="sldNum" sz="quarter" idx="5"/>
          </p:nvPr>
        </p:nvSpPr>
        <p:spPr/>
        <p:txBody>
          <a:bodyPr/>
          <a:lstStyle/>
          <a:p>
            <a:fld id="{19966E12-A202-440B-8D52-7E08B7AEB2DD}" type="slidenum">
              <a:rPr lang="en-PH" smtClean="0"/>
              <a:t>8</a:t>
            </a:fld>
            <a:endParaRPr lang="en-PH"/>
          </a:p>
        </p:txBody>
      </p:sp>
    </p:spTree>
    <p:extLst>
      <p:ext uri="{BB962C8B-B14F-4D97-AF65-F5344CB8AC3E}">
        <p14:creationId xmlns:p14="http://schemas.microsoft.com/office/powerpoint/2010/main" val="75571954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WHAT GSU-MOSQUEDA CAMPUS HAS TO OFFER…</a:t>
            </a:r>
          </a:p>
          <a:p>
            <a:r>
              <a:rPr lang="en-US" sz="1200" b="1" dirty="0">
                <a:solidFill>
                  <a:schemeClr val="tx1"/>
                </a:solidFill>
                <a:effectLst>
                  <a:outerShdw blurRad="38100" dist="38100" dir="2700000" algn="tl">
                    <a:srgbClr val="000000">
                      <a:alpha val="43137"/>
                    </a:srgbClr>
                  </a:outerShdw>
                </a:effectLst>
                <a:latin typeface="+mj-lt"/>
              </a:rPr>
              <a:t>Courses Available here in </a:t>
            </a:r>
            <a:r>
              <a:rPr lang="en-US" sz="1200" b="1" dirty="0" err="1">
                <a:solidFill>
                  <a:schemeClr val="tx1"/>
                </a:solidFill>
                <a:effectLst>
                  <a:outerShdw blurRad="38100" dist="38100" dir="2700000" algn="tl">
                    <a:srgbClr val="000000">
                      <a:alpha val="43137"/>
                    </a:srgbClr>
                  </a:outerShdw>
                </a:effectLst>
                <a:latin typeface="+mj-lt"/>
              </a:rPr>
              <a:t>Mosqueda</a:t>
            </a:r>
            <a:r>
              <a:rPr lang="en-US" sz="1200" b="1" dirty="0">
                <a:solidFill>
                  <a:schemeClr val="tx1"/>
                </a:solidFill>
                <a:effectLst>
                  <a:outerShdw blurRad="38100" dist="38100" dir="2700000" algn="tl">
                    <a:srgbClr val="000000">
                      <a:alpha val="43137"/>
                    </a:srgbClr>
                  </a:outerShdw>
                </a:effectLst>
                <a:latin typeface="+mj-lt"/>
              </a:rPr>
              <a:t> Campus</a:t>
            </a:r>
            <a:r>
              <a:rPr lang="en-PH" sz="1200" b="1" dirty="0">
                <a:solidFill>
                  <a:schemeClr val="tx1"/>
                </a:solidFill>
                <a:effectLst>
                  <a:outerShdw blurRad="38100" dist="38100" dir="2700000" algn="tl">
                    <a:srgbClr val="000000">
                      <a:alpha val="43137"/>
                    </a:srgbClr>
                  </a:outerShdw>
                </a:effectLst>
                <a:latin typeface="+mj-lt"/>
              </a:rPr>
              <a:t>:</a:t>
            </a:r>
          </a:p>
          <a:p>
            <a:r>
              <a:rPr lang="en-US" sz="1200" b="1" dirty="0">
                <a:solidFill>
                  <a:schemeClr val="tx1"/>
                </a:solidFill>
                <a:latin typeface="Arial Narrow" panose="020B0606020202030204" pitchFamily="34" charset="0"/>
              </a:rPr>
              <a:t>Bachelor of Science in Information Technology</a:t>
            </a:r>
          </a:p>
          <a:p>
            <a:r>
              <a:rPr lang="en-PH" sz="1200" b="1" dirty="0">
                <a:solidFill>
                  <a:schemeClr val="tx1"/>
                </a:solidFill>
                <a:latin typeface="Arial Narrow" panose="020B0606020202030204" pitchFamily="34" charset="0"/>
              </a:rPr>
              <a:t>Bachelor of Science in Computer Science </a:t>
            </a:r>
            <a:endParaRPr lang="en-US" sz="1200" b="1" dirty="0">
              <a:solidFill>
                <a:schemeClr val="tx1"/>
              </a:solidFill>
              <a:latin typeface="Arial Narrow" panose="020B0606020202030204" pitchFamily="34" charset="0"/>
            </a:endParaRPr>
          </a:p>
          <a:p>
            <a:r>
              <a:rPr lang="en-PH" sz="1200" b="1" dirty="0">
                <a:solidFill>
                  <a:schemeClr val="tx1"/>
                </a:solidFill>
                <a:latin typeface="Arial Narrow" panose="020B0606020202030204" pitchFamily="34" charset="0"/>
              </a:rPr>
              <a:t>Bachelor of Science in Information System</a:t>
            </a:r>
          </a:p>
          <a:p>
            <a:r>
              <a:rPr lang="en-PH" sz="1200" b="1" dirty="0">
                <a:solidFill>
                  <a:schemeClr val="tx1"/>
                </a:solidFill>
                <a:latin typeface="Arial Narrow" panose="020B0606020202030204" pitchFamily="34" charset="0"/>
              </a:rPr>
              <a:t>Bachelor of Science in Food Technology</a:t>
            </a:r>
          </a:p>
          <a:p>
            <a:pPr marL="0" marR="0" lvl="0" indent="0" algn="l" defTabSz="914400" rtl="0" eaLnBrk="1" fontAlgn="auto" latinLnBrk="0" hangingPunct="1">
              <a:lnSpc>
                <a:spcPct val="100000"/>
              </a:lnSpc>
              <a:spcBef>
                <a:spcPts val="0"/>
              </a:spcBef>
              <a:spcAft>
                <a:spcPts val="0"/>
              </a:spcAft>
              <a:buClrTx/>
              <a:buSzTx/>
              <a:buFontTx/>
              <a:buNone/>
              <a:tabLst/>
              <a:defRPr/>
            </a:pPr>
            <a:r>
              <a:rPr lang="en-PH" dirty="0"/>
              <a:t>%%TTS_FEMALE%</a:t>
            </a:r>
          </a:p>
          <a:p>
            <a:endParaRPr lang="en-US" b="1" dirty="0"/>
          </a:p>
          <a:p>
            <a:endParaRPr lang="en-PH" sz="1200" b="1" dirty="0">
              <a:solidFill>
                <a:schemeClr val="tx1"/>
              </a:solidFill>
              <a:effectLst>
                <a:outerShdw blurRad="38100" dist="38100" dir="2700000" algn="tl">
                  <a:srgbClr val="000000">
                    <a:alpha val="43137"/>
                  </a:srgbClr>
                </a:outerShdw>
              </a:effectLst>
              <a:latin typeface="+mj-lt"/>
            </a:endParaRPr>
          </a:p>
          <a:p>
            <a:pPr algn="l"/>
            <a:endParaRPr lang="en-PH" dirty="0"/>
          </a:p>
        </p:txBody>
      </p:sp>
      <p:sp>
        <p:nvSpPr>
          <p:cNvPr id="4" name="Slide Number Placeholder 3"/>
          <p:cNvSpPr>
            <a:spLocks noGrp="1"/>
          </p:cNvSpPr>
          <p:nvPr>
            <p:ph type="sldNum" sz="quarter" idx="5"/>
          </p:nvPr>
        </p:nvSpPr>
        <p:spPr/>
        <p:txBody>
          <a:bodyPr/>
          <a:lstStyle/>
          <a:p>
            <a:fld id="{19966E12-A202-440B-8D52-7E08B7AEB2DD}" type="slidenum">
              <a:rPr lang="en-PH" smtClean="0"/>
              <a:t>9</a:t>
            </a:fld>
            <a:endParaRPr lang="en-PH"/>
          </a:p>
        </p:txBody>
      </p:sp>
    </p:spTree>
    <p:extLst>
      <p:ext uri="{BB962C8B-B14F-4D97-AF65-F5344CB8AC3E}">
        <p14:creationId xmlns:p14="http://schemas.microsoft.com/office/powerpoint/2010/main" val="328142638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b="1" dirty="0">
                <a:effectLst>
                  <a:outerShdw blurRad="38100" dist="38100" dir="2700000" algn="tl">
                    <a:srgbClr val="000000">
                      <a:alpha val="43137"/>
                    </a:srgbClr>
                  </a:outerShdw>
                </a:effectLst>
                <a:latin typeface="Bahnschrift SemiBold" panose="020B0502040204020203" pitchFamily="34" charset="0"/>
              </a:rPr>
              <a:t>College of Science and Technology</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b="1" dirty="0">
              <a:effectLst>
                <a:outerShdw blurRad="38100" dist="38100" dir="2700000" algn="tl">
                  <a:srgbClr val="000000">
                    <a:alpha val="43137"/>
                  </a:srgbClr>
                </a:outerShdw>
              </a:effectLst>
              <a:latin typeface="Bahnschrift SemiBold" panose="020B0502040204020203"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PH" dirty="0"/>
              <a:t>%%TTS_FEMALE%</a:t>
            </a:r>
          </a:p>
          <a:p>
            <a:pPr marL="0" marR="0" lvl="0" indent="0" algn="l" defTabSz="914400" rtl="0" eaLnBrk="1" fontAlgn="auto" latinLnBrk="0" hangingPunct="1">
              <a:lnSpc>
                <a:spcPct val="100000"/>
              </a:lnSpc>
              <a:spcBef>
                <a:spcPts val="0"/>
              </a:spcBef>
              <a:spcAft>
                <a:spcPts val="0"/>
              </a:spcAft>
              <a:buClrTx/>
              <a:buSzTx/>
              <a:buFontTx/>
              <a:buNone/>
              <a:tabLst/>
              <a:defRPr/>
            </a:pPr>
            <a:r>
              <a:rPr lang="en-US" b="1" dirty="0">
                <a:effectLst>
                  <a:outerShdw blurRad="38100" dist="38100" dir="2700000" algn="tl">
                    <a:srgbClr val="000000">
                      <a:alpha val="43137"/>
                    </a:srgbClr>
                  </a:outerShdw>
                </a:effectLst>
                <a:latin typeface="Bahnschrift SemiBold" panose="020B0502040204020203" pitchFamily="34" charset="0"/>
              </a:rPr>
              <a:t>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PH" b="1" dirty="0">
              <a:effectLst>
                <a:outerShdw blurRad="38100" dist="38100" dir="2700000" algn="tl">
                  <a:srgbClr val="000000">
                    <a:alpha val="43137"/>
                  </a:srgbClr>
                </a:outerShdw>
              </a:effectLst>
              <a:latin typeface="Bahnschrift SemiBold" panose="020B0502040204020203" pitchFamily="34" charset="0"/>
            </a:endParaRPr>
          </a:p>
          <a:p>
            <a:endParaRPr lang="en-PH" dirty="0"/>
          </a:p>
        </p:txBody>
      </p:sp>
      <p:sp>
        <p:nvSpPr>
          <p:cNvPr id="4" name="Slide Number Placeholder 3"/>
          <p:cNvSpPr>
            <a:spLocks noGrp="1"/>
          </p:cNvSpPr>
          <p:nvPr>
            <p:ph type="sldNum" sz="quarter" idx="5"/>
          </p:nvPr>
        </p:nvSpPr>
        <p:spPr/>
        <p:txBody>
          <a:bodyPr/>
          <a:lstStyle/>
          <a:p>
            <a:fld id="{19966E12-A202-440B-8D52-7E08B7AEB2DD}" type="slidenum">
              <a:rPr lang="en-PH" smtClean="0"/>
              <a:t>10</a:t>
            </a:fld>
            <a:endParaRPr lang="en-PH"/>
          </a:p>
        </p:txBody>
      </p:sp>
    </p:spTree>
    <p:extLst>
      <p:ext uri="{BB962C8B-B14F-4D97-AF65-F5344CB8AC3E}">
        <p14:creationId xmlns:p14="http://schemas.microsoft.com/office/powerpoint/2010/main" val="31575115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Information and communications technology office</a:t>
            </a:r>
          </a:p>
          <a:p>
            <a:r>
              <a:rPr lang="en-US" sz="1200" b="1" dirty="0">
                <a:solidFill>
                  <a:schemeClr val="bg1"/>
                </a:solidFill>
                <a:latin typeface="Roboto"/>
              </a:rPr>
              <a:t>the ICTO or information and communication technology office provide </a:t>
            </a:r>
            <a:r>
              <a:rPr lang="en-US" sz="1200" b="1" i="0" dirty="0">
                <a:solidFill>
                  <a:schemeClr val="bg1"/>
                </a:solidFill>
                <a:effectLst/>
                <a:latin typeface="Roboto"/>
              </a:rPr>
              <a:t>access and help to all students regarding all information as well as latest updates about the university</a:t>
            </a:r>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r>
              <a:rPr lang="en-PH" dirty="0"/>
              <a:t>%%TTS_FEMALE%</a:t>
            </a:r>
          </a:p>
        </p:txBody>
      </p:sp>
      <p:sp>
        <p:nvSpPr>
          <p:cNvPr id="4" name="Slide Number Placeholder 3"/>
          <p:cNvSpPr>
            <a:spLocks noGrp="1"/>
          </p:cNvSpPr>
          <p:nvPr>
            <p:ph type="sldNum" sz="quarter" idx="5"/>
          </p:nvPr>
        </p:nvSpPr>
        <p:spPr/>
        <p:txBody>
          <a:bodyPr/>
          <a:lstStyle/>
          <a:p>
            <a:fld id="{19966E12-A202-440B-8D52-7E08B7AEB2DD}" type="slidenum">
              <a:rPr lang="en-PH" smtClean="0"/>
              <a:t>11</a:t>
            </a:fld>
            <a:endParaRPr lang="en-PH"/>
          </a:p>
        </p:txBody>
      </p:sp>
    </p:spTree>
    <p:extLst>
      <p:ext uri="{BB962C8B-B14F-4D97-AF65-F5344CB8AC3E}">
        <p14:creationId xmlns:p14="http://schemas.microsoft.com/office/powerpoint/2010/main" val="193565486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b="1" dirty="0">
                <a:solidFill>
                  <a:schemeClr val="tx1"/>
                </a:solidFill>
                <a:latin typeface="Bahnschrift" panose="020B0502040204020203" pitchFamily="34" charset="0"/>
              </a:rPr>
              <a:t>The Conference space are areas used for formal meeting, training, and other activities. </a:t>
            </a:r>
            <a:endParaRPr lang="en-PH" dirty="0"/>
          </a:p>
          <a:p>
            <a:pPr marL="0" marR="0" lvl="0" indent="0" algn="l" defTabSz="914400" rtl="0" eaLnBrk="1" fontAlgn="auto" latinLnBrk="0" hangingPunct="1">
              <a:lnSpc>
                <a:spcPct val="100000"/>
              </a:lnSpc>
              <a:spcBef>
                <a:spcPts val="0"/>
              </a:spcBef>
              <a:spcAft>
                <a:spcPts val="0"/>
              </a:spcAft>
              <a:buClrTx/>
              <a:buSzTx/>
              <a:buFontTx/>
              <a:buNone/>
              <a:tabLst/>
              <a:defRPr/>
            </a:pPr>
            <a:r>
              <a:rPr lang="en-PH" dirty="0"/>
              <a:t>%%TTS_FEMALE%</a:t>
            </a:r>
          </a:p>
          <a:p>
            <a:endParaRPr lang="en-PH" dirty="0"/>
          </a:p>
        </p:txBody>
      </p:sp>
      <p:sp>
        <p:nvSpPr>
          <p:cNvPr id="4" name="Slide Number Placeholder 3"/>
          <p:cNvSpPr>
            <a:spLocks noGrp="1"/>
          </p:cNvSpPr>
          <p:nvPr>
            <p:ph type="sldNum" sz="quarter" idx="5"/>
          </p:nvPr>
        </p:nvSpPr>
        <p:spPr/>
        <p:txBody>
          <a:bodyPr/>
          <a:lstStyle/>
          <a:p>
            <a:fld id="{19966E12-A202-440B-8D52-7E08B7AEB2DD}" type="slidenum">
              <a:rPr lang="en-PH" smtClean="0"/>
              <a:t>12</a:t>
            </a:fld>
            <a:endParaRPr lang="en-PH"/>
          </a:p>
        </p:txBody>
      </p:sp>
    </p:spTree>
    <p:extLst>
      <p:ext uri="{BB962C8B-B14F-4D97-AF65-F5344CB8AC3E}">
        <p14:creationId xmlns:p14="http://schemas.microsoft.com/office/powerpoint/2010/main" val="104885177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b="1" dirty="0">
              <a:solidFill>
                <a:schemeClr val="tx1"/>
              </a:solidFill>
              <a:latin typeface="Bahnschrift" panose="020B0502040204020203" pitchFamily="34" charset="0"/>
            </a:endParaRPr>
          </a:p>
        </p:txBody>
      </p:sp>
      <p:sp>
        <p:nvSpPr>
          <p:cNvPr id="4" name="Slide Number Placeholder 3"/>
          <p:cNvSpPr>
            <a:spLocks noGrp="1"/>
          </p:cNvSpPr>
          <p:nvPr>
            <p:ph type="sldNum" sz="quarter" idx="5"/>
          </p:nvPr>
        </p:nvSpPr>
        <p:spPr/>
        <p:txBody>
          <a:bodyPr/>
          <a:lstStyle/>
          <a:p>
            <a:fld id="{19966E12-A202-440B-8D52-7E08B7AEB2DD}" type="slidenum">
              <a:rPr lang="en-PH" smtClean="0"/>
              <a:t>13</a:t>
            </a:fld>
            <a:endParaRPr lang="en-PH"/>
          </a:p>
        </p:txBody>
      </p:sp>
    </p:spTree>
    <p:extLst>
      <p:ext uri="{BB962C8B-B14F-4D97-AF65-F5344CB8AC3E}">
        <p14:creationId xmlns:p14="http://schemas.microsoft.com/office/powerpoint/2010/main" val="425113069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b="1" i="0" dirty="0">
                <a:solidFill>
                  <a:schemeClr val="tx1"/>
                </a:solidFill>
                <a:effectLst>
                  <a:outerShdw blurRad="38100" dist="38100" dir="2700000" algn="tl">
                    <a:srgbClr val="000000">
                      <a:alpha val="43137"/>
                    </a:srgbClr>
                  </a:outerShdw>
                </a:effectLst>
                <a:latin typeface="Roboto"/>
              </a:rPr>
              <a:t>The school clinic intends to provide basic health care for students and/or refer them to the specialist/primary health center if necessary. It provides first aid and triage for illnesses and injuries, direct services to students with special needs, and health counseling and education to students, staff, and parents</a:t>
            </a:r>
            <a:r>
              <a:rPr lang="en-US" b="0" i="0" dirty="0">
                <a:solidFill>
                  <a:srgbClr val="7A7A7A"/>
                </a:solidFill>
                <a:effectLst/>
                <a:latin typeface="Roboto"/>
              </a:rPr>
              <a:t>.</a:t>
            </a:r>
            <a:endParaRPr lang="en-PH" dirty="0"/>
          </a:p>
          <a:p>
            <a:pPr marL="0" marR="0" lvl="0" indent="0" algn="l" defTabSz="914400" rtl="0" eaLnBrk="1" fontAlgn="auto" latinLnBrk="0" hangingPunct="1">
              <a:lnSpc>
                <a:spcPct val="100000"/>
              </a:lnSpc>
              <a:spcBef>
                <a:spcPts val="0"/>
              </a:spcBef>
              <a:spcAft>
                <a:spcPts val="0"/>
              </a:spcAft>
              <a:buClrTx/>
              <a:buSzTx/>
              <a:buFontTx/>
              <a:buNone/>
              <a:tabLst/>
              <a:defRPr/>
            </a:pPr>
            <a:r>
              <a:rPr lang="en-PH" dirty="0"/>
              <a:t>%%TTS_FEMALE%</a:t>
            </a:r>
          </a:p>
        </p:txBody>
      </p:sp>
      <p:sp>
        <p:nvSpPr>
          <p:cNvPr id="4" name="Slide Number Placeholder 3"/>
          <p:cNvSpPr>
            <a:spLocks noGrp="1"/>
          </p:cNvSpPr>
          <p:nvPr>
            <p:ph type="sldNum" sz="quarter" idx="5"/>
          </p:nvPr>
        </p:nvSpPr>
        <p:spPr/>
        <p:txBody>
          <a:bodyPr/>
          <a:lstStyle/>
          <a:p>
            <a:fld id="{19966E12-A202-440B-8D52-7E08B7AEB2DD}" type="slidenum">
              <a:rPr lang="en-PH" smtClean="0"/>
              <a:t>14</a:t>
            </a:fld>
            <a:endParaRPr lang="en-PH"/>
          </a:p>
        </p:txBody>
      </p:sp>
    </p:spTree>
    <p:extLst>
      <p:ext uri="{BB962C8B-B14F-4D97-AF65-F5344CB8AC3E}">
        <p14:creationId xmlns:p14="http://schemas.microsoft.com/office/powerpoint/2010/main" val="274359386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b="0" i="0" dirty="0">
                <a:solidFill>
                  <a:srgbClr val="2D2D2D"/>
                </a:solidFill>
                <a:effectLst/>
                <a:latin typeface="Noto Sans"/>
              </a:rPr>
              <a:t>A staff and teachers in this area can alter, repair or create clothes for students. Their expertise lies in crafting garments that not only reflect personal style but also ensure optimal comfort and fit.</a:t>
            </a:r>
            <a:endParaRPr lang="en-PH" dirty="0"/>
          </a:p>
          <a:p>
            <a:pPr marL="0" marR="0" lvl="0" indent="0" algn="l" defTabSz="914400" rtl="0" eaLnBrk="1" fontAlgn="auto" latinLnBrk="0" hangingPunct="1">
              <a:lnSpc>
                <a:spcPct val="100000"/>
              </a:lnSpc>
              <a:spcBef>
                <a:spcPts val="0"/>
              </a:spcBef>
              <a:spcAft>
                <a:spcPts val="0"/>
              </a:spcAft>
              <a:buClrTx/>
              <a:buSzTx/>
              <a:buFontTx/>
              <a:buNone/>
              <a:tabLst/>
              <a:defRPr/>
            </a:pPr>
            <a:r>
              <a:rPr lang="en-PH" dirty="0"/>
              <a:t>%%TTS_FEMALE%</a:t>
            </a:r>
          </a:p>
          <a:p>
            <a:endParaRPr lang="en-PH" dirty="0"/>
          </a:p>
        </p:txBody>
      </p:sp>
      <p:sp>
        <p:nvSpPr>
          <p:cNvPr id="4" name="Slide Number Placeholder 3"/>
          <p:cNvSpPr>
            <a:spLocks noGrp="1"/>
          </p:cNvSpPr>
          <p:nvPr>
            <p:ph type="sldNum" sz="quarter" idx="5"/>
          </p:nvPr>
        </p:nvSpPr>
        <p:spPr/>
        <p:txBody>
          <a:bodyPr/>
          <a:lstStyle/>
          <a:p>
            <a:fld id="{19966E12-A202-440B-8D52-7E08B7AEB2DD}" type="slidenum">
              <a:rPr lang="en-PH" smtClean="0"/>
              <a:t>15</a:t>
            </a:fld>
            <a:endParaRPr lang="en-PH"/>
          </a:p>
        </p:txBody>
      </p:sp>
    </p:spTree>
    <p:extLst>
      <p:ext uri="{BB962C8B-B14F-4D97-AF65-F5344CB8AC3E}">
        <p14:creationId xmlns:p14="http://schemas.microsoft.com/office/powerpoint/2010/main" val="261036000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PH" dirty="0"/>
              <a:t>%%TTS_FEMALE%</a:t>
            </a:r>
          </a:p>
          <a:p>
            <a:endParaRPr lang="en-PH" dirty="0"/>
          </a:p>
        </p:txBody>
      </p:sp>
      <p:sp>
        <p:nvSpPr>
          <p:cNvPr id="4" name="Slide Number Placeholder 3"/>
          <p:cNvSpPr>
            <a:spLocks noGrp="1"/>
          </p:cNvSpPr>
          <p:nvPr>
            <p:ph type="sldNum" sz="quarter" idx="5"/>
          </p:nvPr>
        </p:nvSpPr>
        <p:spPr/>
        <p:txBody>
          <a:bodyPr/>
          <a:lstStyle/>
          <a:p>
            <a:fld id="{19966E12-A202-440B-8D52-7E08B7AEB2DD}" type="slidenum">
              <a:rPr lang="en-PH" smtClean="0"/>
              <a:t>16</a:t>
            </a:fld>
            <a:endParaRPr lang="en-PH"/>
          </a:p>
        </p:txBody>
      </p:sp>
    </p:spTree>
    <p:extLst>
      <p:ext uri="{BB962C8B-B14F-4D97-AF65-F5344CB8AC3E}">
        <p14:creationId xmlns:p14="http://schemas.microsoft.com/office/powerpoint/2010/main" val="335078427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b="1"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Guimaras state university furthers its progress in terms of new learnings techniques, up-to-date educational materials, and high facilities, learn from highly-qualified and certified teachers in modern space. </a:t>
            </a:r>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r>
              <a:rPr lang="en-PH" dirty="0"/>
              <a:t>%%TTS_FEMALE%</a:t>
            </a:r>
          </a:p>
          <a:p>
            <a:endParaRPr lang="en-PH" dirty="0"/>
          </a:p>
        </p:txBody>
      </p:sp>
      <p:sp>
        <p:nvSpPr>
          <p:cNvPr id="4" name="Slide Number Placeholder 3"/>
          <p:cNvSpPr>
            <a:spLocks noGrp="1"/>
          </p:cNvSpPr>
          <p:nvPr>
            <p:ph type="sldNum" sz="quarter" idx="5"/>
          </p:nvPr>
        </p:nvSpPr>
        <p:spPr/>
        <p:txBody>
          <a:bodyPr/>
          <a:lstStyle/>
          <a:p>
            <a:fld id="{19966E12-A202-440B-8D52-7E08B7AEB2DD}" type="slidenum">
              <a:rPr lang="en-PH" smtClean="0"/>
              <a:t>17</a:t>
            </a:fld>
            <a:endParaRPr lang="en-PH"/>
          </a:p>
        </p:txBody>
      </p:sp>
    </p:spTree>
    <p:extLst>
      <p:ext uri="{BB962C8B-B14F-4D97-AF65-F5344CB8AC3E}">
        <p14:creationId xmlns:p14="http://schemas.microsoft.com/office/powerpoint/2010/main" val="1892106086"/>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b="1" dirty="0">
                <a:solidFill>
                  <a:schemeClr val="tx1"/>
                </a:solidFill>
                <a:latin typeface="Arial" panose="020B0604020202020204" pitchFamily="34" charset="0"/>
                <a:cs typeface="Arial" panose="020B0604020202020204" pitchFamily="34" charset="0"/>
              </a:rPr>
              <a:t>This is </a:t>
            </a:r>
            <a:r>
              <a:rPr lang="en-US" b="1" i="0" dirty="0">
                <a:solidFill>
                  <a:schemeClr val="tx1"/>
                </a:solidFill>
                <a:effectLst/>
                <a:latin typeface="Arial" panose="020B0604020202020204" pitchFamily="34" charset="0"/>
              </a:rPr>
              <a:t>where the students hangs out after or before their class. A beautiful and clean surroundings</a:t>
            </a:r>
          </a:p>
          <a:p>
            <a:pPr marL="0" marR="0" lvl="0" indent="0" algn="l" defTabSz="914400" rtl="0" eaLnBrk="1" fontAlgn="auto" latinLnBrk="0" hangingPunct="1">
              <a:lnSpc>
                <a:spcPct val="100000"/>
              </a:lnSpc>
              <a:spcBef>
                <a:spcPts val="0"/>
              </a:spcBef>
              <a:spcAft>
                <a:spcPts val="0"/>
              </a:spcAft>
              <a:buClrTx/>
              <a:buSzTx/>
              <a:buFontTx/>
              <a:buNone/>
              <a:tabLst/>
              <a:defRPr/>
            </a:pPr>
            <a:r>
              <a:rPr lang="en-PH" dirty="0"/>
              <a:t>%%TTS_FEMALE%</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PH" b="1" dirty="0">
              <a:solidFill>
                <a:schemeClr val="tx1"/>
              </a:solidFill>
            </a:endParaRPr>
          </a:p>
          <a:p>
            <a:endParaRPr lang="en-PH" dirty="0"/>
          </a:p>
        </p:txBody>
      </p:sp>
      <p:sp>
        <p:nvSpPr>
          <p:cNvPr id="4" name="Slide Number Placeholder 3"/>
          <p:cNvSpPr>
            <a:spLocks noGrp="1"/>
          </p:cNvSpPr>
          <p:nvPr>
            <p:ph type="sldNum" sz="quarter" idx="5"/>
          </p:nvPr>
        </p:nvSpPr>
        <p:spPr/>
        <p:txBody>
          <a:bodyPr/>
          <a:lstStyle/>
          <a:p>
            <a:fld id="{19966E12-A202-440B-8D52-7E08B7AEB2DD}" type="slidenum">
              <a:rPr lang="en-PH" smtClean="0"/>
              <a:t>18</a:t>
            </a:fld>
            <a:endParaRPr lang="en-PH"/>
          </a:p>
        </p:txBody>
      </p:sp>
    </p:spTree>
    <p:extLst>
      <p:ext uri="{BB962C8B-B14F-4D97-AF65-F5344CB8AC3E}">
        <p14:creationId xmlns:p14="http://schemas.microsoft.com/office/powerpoint/2010/main" val="94847483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0" i="0" dirty="0">
                <a:solidFill>
                  <a:srgbClr val="333333"/>
                </a:solidFill>
                <a:effectLst/>
                <a:latin typeface="Georgia" panose="02040502050405020303" pitchFamily="18" charset="0"/>
              </a:rPr>
              <a:t>The school canteen serves the mid-morning, mid-afternoon, lunch and evening needs of the students and faculty.</a:t>
            </a:r>
            <a:br>
              <a:rPr lang="en-US" sz="1200" dirty="0"/>
            </a:br>
            <a:r>
              <a:rPr lang="en-US" sz="1200" b="0" i="0" dirty="0">
                <a:solidFill>
                  <a:srgbClr val="333333"/>
                </a:solidFill>
                <a:effectLst/>
                <a:latin typeface="Georgia" panose="02040502050405020303" pitchFamily="18" charset="0"/>
              </a:rPr>
              <a:t>Food and snack needs are sold at reasonable prices</a:t>
            </a:r>
          </a:p>
          <a:p>
            <a:pPr marL="0" marR="0" lvl="0" indent="0" algn="l" defTabSz="914400" rtl="0" eaLnBrk="1" fontAlgn="auto" latinLnBrk="0" hangingPunct="1">
              <a:lnSpc>
                <a:spcPct val="100000"/>
              </a:lnSpc>
              <a:spcBef>
                <a:spcPts val="0"/>
              </a:spcBef>
              <a:spcAft>
                <a:spcPts val="0"/>
              </a:spcAft>
              <a:buClrTx/>
              <a:buSzTx/>
              <a:buFontTx/>
              <a:buNone/>
              <a:tabLst/>
              <a:defRPr/>
            </a:pPr>
            <a:r>
              <a:rPr lang="en-PH" dirty="0"/>
              <a:t>%%TTS_FEMALE%</a:t>
            </a:r>
          </a:p>
          <a:p>
            <a:endParaRPr lang="en-PH" dirty="0"/>
          </a:p>
        </p:txBody>
      </p:sp>
      <p:sp>
        <p:nvSpPr>
          <p:cNvPr id="4" name="Slide Number Placeholder 3"/>
          <p:cNvSpPr>
            <a:spLocks noGrp="1"/>
          </p:cNvSpPr>
          <p:nvPr>
            <p:ph type="sldNum" sz="quarter" idx="5"/>
          </p:nvPr>
        </p:nvSpPr>
        <p:spPr/>
        <p:txBody>
          <a:bodyPr/>
          <a:lstStyle/>
          <a:p>
            <a:fld id="{19966E12-A202-440B-8D52-7E08B7AEB2DD}" type="slidenum">
              <a:rPr lang="en-PH" smtClean="0"/>
              <a:t>19</a:t>
            </a:fld>
            <a:endParaRPr lang="en-PH"/>
          </a:p>
        </p:txBody>
      </p:sp>
    </p:spTree>
    <p:extLst>
      <p:ext uri="{BB962C8B-B14F-4D97-AF65-F5344CB8AC3E}">
        <p14:creationId xmlns:p14="http://schemas.microsoft.com/office/powerpoint/2010/main" val="17657855"/>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800" dirty="0">
                <a:effectLst/>
                <a:latin typeface="Calibri" panose="020F0502020204030204" pitchFamily="34" charset="0"/>
                <a:ea typeface="Calibri" panose="020F0502020204030204" pitchFamily="34" charset="0"/>
                <a:cs typeface="Times New Roman" panose="02020603050405020304" pitchFamily="18" charset="0"/>
              </a:rPr>
              <a:t>The school preserves its holistic and instructive experience while at the same time efficiently and effectively incorporates the latest trends in technology and education in the curriculum. It makes sure that students and faculty not only live by intelligence, but also by its core values:</a:t>
            </a:r>
          </a:p>
          <a:p>
            <a:pPr marL="0" marR="0" lvl="0" indent="0" algn="l" defTabSz="914400" rtl="0" eaLnBrk="1" fontAlgn="auto" latinLnBrk="0" hangingPunct="1">
              <a:lnSpc>
                <a:spcPct val="100000"/>
              </a:lnSpc>
              <a:spcBef>
                <a:spcPts val="0"/>
              </a:spcBef>
              <a:spcAft>
                <a:spcPts val="0"/>
              </a:spcAft>
              <a:buClrTx/>
              <a:buSzTx/>
              <a:buFontTx/>
              <a:buNone/>
              <a:tabLst/>
              <a:defRPr/>
            </a:pPr>
            <a:r>
              <a:rPr lang="en-PH" sz="1800"/>
              <a:t>%%TTS_FEMALE%</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PH" sz="1800" dirty="0">
              <a:effectLst/>
              <a:latin typeface="Calibri" panose="020F0502020204030204" pitchFamily="34" charset="0"/>
              <a:ea typeface="Calibri" panose="020F0502020204030204" pitchFamily="34" charset="0"/>
              <a:cs typeface="Times New Roman" panose="02020603050405020304" pitchFamily="18" charset="0"/>
            </a:endParaRPr>
          </a:p>
          <a:p>
            <a:endParaRPr lang="en-PH" dirty="0"/>
          </a:p>
        </p:txBody>
      </p:sp>
      <p:sp>
        <p:nvSpPr>
          <p:cNvPr id="4" name="Slide Number Placeholder 3"/>
          <p:cNvSpPr>
            <a:spLocks noGrp="1"/>
          </p:cNvSpPr>
          <p:nvPr>
            <p:ph type="sldNum" sz="quarter" idx="5"/>
          </p:nvPr>
        </p:nvSpPr>
        <p:spPr/>
        <p:txBody>
          <a:bodyPr/>
          <a:lstStyle/>
          <a:p>
            <a:fld id="{19966E12-A202-440B-8D52-7E08B7AEB2DD}" type="slidenum">
              <a:rPr lang="en-PH" smtClean="0"/>
              <a:t>20</a:t>
            </a:fld>
            <a:endParaRPr lang="en-PH"/>
          </a:p>
        </p:txBody>
      </p:sp>
    </p:spTree>
    <p:extLst>
      <p:ext uri="{BB962C8B-B14F-4D97-AF65-F5344CB8AC3E}">
        <p14:creationId xmlns:p14="http://schemas.microsoft.com/office/powerpoint/2010/main" val="251779018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Pr>
        <a:solidFill>
          <a:schemeClr val="bg2">
            <a:lumMod val="75000"/>
          </a:schemeClr>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1261872" y="758952"/>
            <a:ext cx="9418320" cy="4041648"/>
          </a:xfrm>
        </p:spPr>
        <p:txBody>
          <a:bodyPr anchor="b">
            <a:normAutofit/>
          </a:bodyPr>
          <a:lstStyle>
            <a:lvl1pPr algn="l">
              <a:lnSpc>
                <a:spcPct val="85000"/>
              </a:lnSpc>
              <a:defRPr sz="7200" baseline="0">
                <a:solidFill>
                  <a:schemeClr val="tx1"/>
                </a:solidFill>
              </a:defRPr>
            </a:lvl1pPr>
          </a:lstStyle>
          <a:p>
            <a:r>
              <a:rPr lang="en-US"/>
              <a:t>Click to edit Master title style</a:t>
            </a:r>
            <a:endParaRPr lang="en-US" dirty="0"/>
          </a:p>
        </p:txBody>
      </p:sp>
      <p:sp>
        <p:nvSpPr>
          <p:cNvPr id="3" name="Subtitle 2"/>
          <p:cNvSpPr>
            <a:spLocks noGrp="1"/>
          </p:cNvSpPr>
          <p:nvPr>
            <p:ph type="subTitle" idx="1"/>
          </p:nvPr>
        </p:nvSpPr>
        <p:spPr>
          <a:xfrm>
            <a:off x="1261872" y="4800600"/>
            <a:ext cx="9418320" cy="1691640"/>
          </a:xfrm>
        </p:spPr>
        <p:txBody>
          <a:bodyPr>
            <a:normAutofit/>
          </a:bodyPr>
          <a:lstStyle>
            <a:lvl1pPr marL="0" indent="0" algn="l">
              <a:buNone/>
              <a:defRPr sz="2200" baseline="0">
                <a:solidFill>
                  <a:schemeClr val="tx1">
                    <a:lumMod val="75000"/>
                  </a:schemeClr>
                </a:solidFill>
              </a:defRPr>
            </a:lvl1pPr>
            <a:lvl2pPr marL="457200" indent="0" algn="ctr">
              <a:buNone/>
              <a:defRPr sz="2200"/>
            </a:lvl2pPr>
            <a:lvl3pPr marL="914400" indent="0" algn="ctr">
              <a:buNone/>
              <a:defRPr sz="22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lvl1pPr>
              <a:defRPr>
                <a:solidFill>
                  <a:schemeClr val="tx1">
                    <a:lumMod val="50000"/>
                  </a:schemeClr>
                </a:solidFill>
              </a:defRPr>
            </a:lvl1pPr>
          </a:lstStyle>
          <a:p>
            <a:fld id="{9E016143-E03C-4CFD-AFDC-14E5BDEA754C}" type="datetimeFigureOut">
              <a:rPr lang="en-US" smtClean="0"/>
              <a:t>10/27/2023</a:t>
            </a:fld>
            <a:endParaRPr lang="en-US" dirty="0"/>
          </a:p>
        </p:txBody>
      </p:sp>
      <p:sp>
        <p:nvSpPr>
          <p:cNvPr id="5" name="Footer Placeholder 4"/>
          <p:cNvSpPr>
            <a:spLocks noGrp="1"/>
          </p:cNvSpPr>
          <p:nvPr>
            <p:ph type="ftr" sz="quarter" idx="11"/>
          </p:nvPr>
        </p:nvSpPr>
        <p:spPr/>
        <p:txBody>
          <a:bodyPr/>
          <a:lstStyle>
            <a:lvl1pPr>
              <a:defRPr>
                <a:solidFill>
                  <a:schemeClr val="tx1">
                    <a:lumMod val="65000"/>
                  </a:schemeClr>
                </a:solidFill>
              </a:defRPr>
            </a:lvl1pPr>
          </a:lstStyle>
          <a:p>
            <a:endParaRPr lang="en-US" dirty="0"/>
          </a:p>
        </p:txBody>
      </p:sp>
      <p:sp>
        <p:nvSpPr>
          <p:cNvPr id="6" name="Slide Number Placeholder 5"/>
          <p:cNvSpPr>
            <a:spLocks noGrp="1"/>
          </p:cNvSpPr>
          <p:nvPr>
            <p:ph type="sldNum" sz="quarter" idx="12"/>
          </p:nvPr>
        </p:nvSpPr>
        <p:spPr/>
        <p:txBody>
          <a:bodyPr/>
          <a:lstStyle>
            <a:lvl1pPr>
              <a:defRPr>
                <a:solidFill>
                  <a:schemeClr val="tx1">
                    <a:lumMod val="65000"/>
                  </a:schemeClr>
                </a:solidFill>
              </a:defRPr>
            </a:lvl1pPr>
          </a:lstStyle>
          <a:p>
            <a:fld id="{4FAB73BC-B049-4115-A692-8D63A059BFB8}" type="slidenum">
              <a:rPr lang="en-US" smtClean="0"/>
              <a:pPr/>
              <a:t>‹#›</a:t>
            </a:fld>
            <a:endParaRPr lang="en-US" dirty="0"/>
          </a:p>
        </p:txBody>
      </p:sp>
      <p:sp>
        <p:nvSpPr>
          <p:cNvPr id="7" name="Rectangle 6"/>
          <p:cNvSpPr/>
          <p:nvPr/>
        </p:nvSpPr>
        <p:spPr>
          <a:xfrm>
            <a:off x="0" y="0"/>
            <a:ext cx="457200"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3355943776"/>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mc:Choice xmlns:p14="http://schemas.microsoft.com/office/powerpoint/2010/main" Requires="p14">
      <p:transition p14:dur="10" advClick="0" advTm="20000">
        <p14:switch dir="r"/>
      </p:transition>
    </mc:Choice>
    <mc:Fallback>
      <p:transition advClick="0" advTm="2000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8C94063-DF36-4330-A365-08DA1FA5B7D6}" type="datetimeFigureOut">
              <a:rPr lang="en-US" smtClean="0"/>
              <a:t>10/27/2023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smtClean="0"/>
              <a:t>‹#›</a:t>
            </a:fld>
            <a:endParaRPr lang="en-US" dirty="0"/>
          </a:p>
        </p:txBody>
      </p:sp>
    </p:spTree>
    <p:extLst>
      <p:ext uri="{BB962C8B-B14F-4D97-AF65-F5344CB8AC3E}">
        <p14:creationId xmlns:p14="http://schemas.microsoft.com/office/powerpoint/2010/main" val="678415122"/>
      </p:ext>
    </p:extLst>
  </p:cSld>
  <p:clrMapOvr>
    <a:masterClrMapping/>
  </p:clrMapOvr>
  <mc:AlternateContent xmlns:mc="http://schemas.openxmlformats.org/markup-compatibility/2006">
    <mc:Choice xmlns:p14="http://schemas.microsoft.com/office/powerpoint/2010/main" Requires="p14">
      <p:transition p14:dur="10" advClick="0" advTm="20000">
        <p14:switch dir="r"/>
      </p:transition>
    </mc:Choice>
    <mc:Fallback>
      <p:transition advClick="0" advTm="2000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261872" y="758952"/>
            <a:ext cx="9418320" cy="4041648"/>
          </a:xfrm>
        </p:spPr>
        <p:txBody>
          <a:bodyPr anchor="b">
            <a:normAutofit/>
          </a:bodyPr>
          <a:lstStyle>
            <a:lvl1pPr>
              <a:lnSpc>
                <a:spcPct val="85000"/>
              </a:lnSpc>
              <a:defRPr sz="7200" b="0"/>
            </a:lvl1pPr>
          </a:lstStyle>
          <a:p>
            <a:r>
              <a:rPr lang="en-US"/>
              <a:t>Click to edit Master title style</a:t>
            </a:r>
            <a:endParaRPr lang="en-US" dirty="0"/>
          </a:p>
        </p:txBody>
      </p:sp>
      <p:sp>
        <p:nvSpPr>
          <p:cNvPr id="3" name="Text Placeholder 2"/>
          <p:cNvSpPr>
            <a:spLocks noGrp="1"/>
          </p:cNvSpPr>
          <p:nvPr>
            <p:ph type="body" idx="1"/>
          </p:nvPr>
        </p:nvSpPr>
        <p:spPr>
          <a:xfrm>
            <a:off x="1261872" y="4800600"/>
            <a:ext cx="9418320" cy="1691640"/>
          </a:xfrm>
        </p:spPr>
        <p:txBody>
          <a:bodyPr anchor="t">
            <a:normAutofit/>
          </a:bodyPr>
          <a:lstStyle>
            <a:lvl1pPr marL="0" indent="0">
              <a:buNone/>
              <a:defRPr sz="22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08A7C6C-0F39-4D70-8E8D-FE5B9C95FA73}" type="datetimeFigureOut">
              <a:rPr lang="en-US" smtClean="0"/>
              <a:t>10/27/2023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smtClean="0"/>
              <a:t>‹#›</a:t>
            </a:fld>
            <a:endParaRPr lang="en-US" dirty="0"/>
          </a:p>
        </p:txBody>
      </p:sp>
      <p:sp>
        <p:nvSpPr>
          <p:cNvPr id="7" name="Rectangle 6"/>
          <p:cNvSpPr/>
          <p:nvPr/>
        </p:nvSpPr>
        <p:spPr>
          <a:xfrm>
            <a:off x="0" y="0"/>
            <a:ext cx="457200"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616960378"/>
      </p:ext>
    </p:extLst>
  </p:cSld>
  <p:clrMapOvr>
    <a:masterClrMapping/>
  </p:clrMapOvr>
  <mc:AlternateContent xmlns:mc="http://schemas.openxmlformats.org/markup-compatibility/2006">
    <mc:Choice xmlns:p14="http://schemas.microsoft.com/office/powerpoint/2010/main" Requires="p14">
      <p:transition p14:dur="10" advClick="0" advTm="20000">
        <p14:switch dir="r"/>
      </p:transition>
    </mc:Choice>
    <mc:Fallback>
      <p:transition advClick="0" advTm="2000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261872" y="1828800"/>
            <a:ext cx="4480560" cy="4351337"/>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26480" y="1828800"/>
            <a:ext cx="4480560" cy="4351337"/>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DFCFA4AC-08CC-42CE-BD01-C191750A04EC}" type="datetimeFigureOut">
              <a:rPr lang="en-US" smtClean="0"/>
              <a:t>10/27/2023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FAB73BC-B049-4115-A692-8D63A059BFB8}" type="slidenum">
              <a:rPr lang="en-US" smtClean="0"/>
              <a:t>‹#›</a:t>
            </a:fld>
            <a:endParaRPr lang="en-US" dirty="0"/>
          </a:p>
        </p:txBody>
      </p:sp>
    </p:spTree>
    <p:extLst>
      <p:ext uri="{BB962C8B-B14F-4D97-AF65-F5344CB8AC3E}">
        <p14:creationId xmlns:p14="http://schemas.microsoft.com/office/powerpoint/2010/main" val="62894668"/>
      </p:ext>
    </p:extLst>
  </p:cSld>
  <p:clrMapOvr>
    <a:masterClrMapping/>
  </p:clrMapOvr>
  <mc:AlternateContent xmlns:mc="http://schemas.openxmlformats.org/markup-compatibility/2006">
    <mc:Choice xmlns:p14="http://schemas.microsoft.com/office/powerpoint/2010/main" Requires="p14">
      <p:transition p14:dur="10" advClick="0" advTm="20000">
        <p14:switch dir="r"/>
      </p:transition>
    </mc:Choice>
    <mc:Fallback>
      <p:transition advClick="0" advTm="2000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a:t>Click to edit Master title style</a:t>
            </a:r>
            <a:endParaRPr lang="en-US" dirty="0"/>
          </a:p>
        </p:txBody>
      </p:sp>
      <p:sp>
        <p:nvSpPr>
          <p:cNvPr id="3" name="Text Placeholder 2"/>
          <p:cNvSpPr>
            <a:spLocks noGrp="1"/>
          </p:cNvSpPr>
          <p:nvPr>
            <p:ph type="body" idx="1"/>
          </p:nvPr>
        </p:nvSpPr>
        <p:spPr>
          <a:xfrm>
            <a:off x="1261872" y="1713655"/>
            <a:ext cx="4480560" cy="731520"/>
          </a:xfrm>
        </p:spPr>
        <p:txBody>
          <a:bodyPr anchor="b">
            <a:normAutofit/>
          </a:bodyPr>
          <a:lstStyle>
            <a:lvl1pPr marL="0" indent="0">
              <a:spcBef>
                <a:spcPts val="0"/>
              </a:spcBef>
              <a:buNone/>
              <a:defRPr sz="2000" b="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261872" y="2507550"/>
            <a:ext cx="4480560" cy="366465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126480" y="1713655"/>
            <a:ext cx="4480560" cy="731520"/>
          </a:xfrm>
        </p:spPr>
        <p:txBody>
          <a:bodyPr anchor="b">
            <a:normAutofit/>
          </a:bodyPr>
          <a:lstStyle>
            <a:lvl1pPr marL="0" indent="0">
              <a:lnSpc>
                <a:spcPct val="95000"/>
              </a:lnSpc>
              <a:spcBef>
                <a:spcPts val="0"/>
              </a:spcBef>
              <a:buNone/>
              <a:defRPr lang="en-US" sz="2000" b="0" kern="1200" dirty="0">
                <a:solidFill>
                  <a:schemeClr val="tx2"/>
                </a:solidFill>
                <a:latin typeface="+mn-lt"/>
                <a:ea typeface="+mn-ea"/>
                <a:cs typeface="+mn-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marL="0" lvl="0" indent="0" algn="l" defTabSz="914400" rtl="0" eaLnBrk="1" latinLnBrk="0" hangingPunct="1">
              <a:lnSpc>
                <a:spcPct val="90000"/>
              </a:lnSpc>
              <a:spcBef>
                <a:spcPts val="2000"/>
              </a:spcBef>
              <a:buFontTx/>
              <a:buNone/>
            </a:pPr>
            <a:r>
              <a:rPr lang="en-US"/>
              <a:t>Click to edit Master text styles</a:t>
            </a:r>
          </a:p>
        </p:txBody>
      </p:sp>
      <p:sp>
        <p:nvSpPr>
          <p:cNvPr id="6" name="Content Placeholder 5"/>
          <p:cNvSpPr>
            <a:spLocks noGrp="1"/>
          </p:cNvSpPr>
          <p:nvPr>
            <p:ph sz="quarter" idx="4"/>
          </p:nvPr>
        </p:nvSpPr>
        <p:spPr>
          <a:xfrm>
            <a:off x="6126480" y="2507550"/>
            <a:ext cx="4480560" cy="366465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1BA7A723-92A7-435B-B681-F25B092FEFEB}" type="datetimeFigureOut">
              <a:rPr lang="en-US" smtClean="0"/>
              <a:t>10/27/2023</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4FAB73BC-B049-4115-A692-8D63A059BFB8}" type="slidenum">
              <a:rPr lang="en-US" smtClean="0"/>
              <a:t>‹#›</a:t>
            </a:fld>
            <a:endParaRPr lang="en-US" dirty="0"/>
          </a:p>
        </p:txBody>
      </p:sp>
    </p:spTree>
    <p:extLst>
      <p:ext uri="{BB962C8B-B14F-4D97-AF65-F5344CB8AC3E}">
        <p14:creationId xmlns:p14="http://schemas.microsoft.com/office/powerpoint/2010/main" val="2509456546"/>
      </p:ext>
    </p:extLst>
  </p:cSld>
  <p:clrMapOvr>
    <a:masterClrMapping/>
  </p:clrMapOvr>
  <mc:AlternateContent xmlns:mc="http://schemas.openxmlformats.org/markup-compatibility/2006">
    <mc:Choice xmlns:p14="http://schemas.microsoft.com/office/powerpoint/2010/main" Requires="p14">
      <p:transition p14:dur="10" advClick="0" advTm="20000">
        <p14:switch dir="r"/>
      </p:transition>
    </mc:Choice>
    <mc:Fallback>
      <p:transition advClick="0" advTm="2000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6" name="Title 5"/>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4F170639-886C-4FCF-9EAB-ABB5DA3F3F4A}" type="datetimeFigureOut">
              <a:rPr lang="en-US" smtClean="0"/>
              <a:t>10/27/2023</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4FAB73BC-B049-4115-A692-8D63A059BFB8}" type="slidenum">
              <a:rPr lang="en-US" smtClean="0"/>
              <a:t>‹#›</a:t>
            </a:fld>
            <a:endParaRPr lang="en-US" dirty="0"/>
          </a:p>
        </p:txBody>
      </p:sp>
    </p:spTree>
    <p:extLst>
      <p:ext uri="{BB962C8B-B14F-4D97-AF65-F5344CB8AC3E}">
        <p14:creationId xmlns:p14="http://schemas.microsoft.com/office/powerpoint/2010/main" val="1764771969"/>
      </p:ext>
    </p:extLst>
  </p:cSld>
  <p:clrMapOvr>
    <a:masterClrMapping/>
  </p:clrMapOvr>
  <mc:AlternateContent xmlns:mc="http://schemas.openxmlformats.org/markup-compatibility/2006">
    <mc:Choice xmlns:p14="http://schemas.microsoft.com/office/powerpoint/2010/main" Requires="p14">
      <p:transition p14:dur="10" advClick="0" advTm="20000">
        <p14:switch dir="r"/>
      </p:transition>
    </mc:Choice>
    <mc:Fallback>
      <p:transition advClick="0" advTm="2000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2230651-31F4-45D2-98AE-A2108F41BC07}" type="datetimeFigureOut">
              <a:rPr lang="en-US" smtClean="0"/>
              <a:t>10/27/2023</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4FAB73BC-B049-4115-A692-8D63A059BFB8}" type="slidenum">
              <a:rPr lang="en-US" smtClean="0"/>
              <a:t>‹#›</a:t>
            </a:fld>
            <a:endParaRPr lang="en-US" dirty="0"/>
          </a:p>
        </p:txBody>
      </p:sp>
    </p:spTree>
    <p:extLst>
      <p:ext uri="{BB962C8B-B14F-4D97-AF65-F5344CB8AC3E}">
        <p14:creationId xmlns:p14="http://schemas.microsoft.com/office/powerpoint/2010/main" val="587867988"/>
      </p:ext>
    </p:extLst>
  </p:cSld>
  <p:clrMapOvr>
    <a:masterClrMapping/>
  </p:clrMapOvr>
  <mc:AlternateContent xmlns:mc="http://schemas.openxmlformats.org/markup-compatibility/2006">
    <mc:Choice xmlns:p14="http://schemas.microsoft.com/office/powerpoint/2010/main" Requires="p14">
      <p:transition p14:dur="10" advClick="0" advTm="20000">
        <p14:switch dir="r"/>
      </p:transition>
    </mc:Choice>
    <mc:Fallback>
      <p:transition advClick="0" advTm="20000">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41248" y="457200"/>
            <a:ext cx="3200400" cy="1600197"/>
          </a:xfrm>
        </p:spPr>
        <p:txBody>
          <a:bodyPr anchor="b">
            <a:normAutofit/>
          </a:bodyPr>
          <a:lstStyle>
            <a:lvl1pPr>
              <a:defRPr sz="3200" b="0" baseline="0"/>
            </a:lvl1pPr>
          </a:lstStyle>
          <a:p>
            <a:r>
              <a:rPr lang="en-US"/>
              <a:t>Click to edit Master title style</a:t>
            </a:r>
            <a:endParaRPr lang="en-US" dirty="0"/>
          </a:p>
        </p:txBody>
      </p:sp>
      <p:sp>
        <p:nvSpPr>
          <p:cNvPr id="3" name="Content Placeholder 2"/>
          <p:cNvSpPr>
            <a:spLocks noGrp="1"/>
          </p:cNvSpPr>
          <p:nvPr>
            <p:ph idx="1"/>
          </p:nvPr>
        </p:nvSpPr>
        <p:spPr>
          <a:xfrm>
            <a:off x="4504267" y="685800"/>
            <a:ext cx="6079066" cy="5486400"/>
          </a:xfrm>
        </p:spPr>
        <p:txBody>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841248" y="2099734"/>
            <a:ext cx="3200400" cy="3810001"/>
          </a:xfrm>
        </p:spPr>
        <p:txBody>
          <a:bodyPr>
            <a:normAutofit/>
          </a:bodyPr>
          <a:lstStyle>
            <a:lvl1pPr marL="0" indent="0">
              <a:lnSpc>
                <a:spcPct val="114000"/>
              </a:lnSpc>
              <a:spcBef>
                <a:spcPts val="800"/>
              </a:spcBef>
              <a:buNone/>
              <a:defRPr sz="13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6F53789A-C914-4DB1-8815-80B5EC7335C5}" type="datetimeFigureOut">
              <a:rPr lang="en-US" smtClean="0"/>
              <a:t>10/27/2023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FAB73BC-B049-4115-A692-8D63A059BFB8}" type="slidenum">
              <a:rPr lang="en-US" smtClean="0"/>
              <a:t>‹#›</a:t>
            </a:fld>
            <a:endParaRPr lang="en-US" dirty="0"/>
          </a:p>
        </p:txBody>
      </p:sp>
    </p:spTree>
    <p:extLst>
      <p:ext uri="{BB962C8B-B14F-4D97-AF65-F5344CB8AC3E}">
        <p14:creationId xmlns:p14="http://schemas.microsoft.com/office/powerpoint/2010/main" val="2589458556"/>
      </p:ext>
    </p:extLst>
  </p:cSld>
  <p:clrMapOvr>
    <a:masterClrMapping/>
  </p:clrMapOvr>
  <mc:AlternateContent xmlns:mc="http://schemas.openxmlformats.org/markup-compatibility/2006">
    <mc:Choice xmlns:p14="http://schemas.microsoft.com/office/powerpoint/2010/main" Requires="p14">
      <p:transition p14:dur="10" advClick="0" advTm="20000">
        <p14:switch dir="r"/>
      </p:transition>
    </mc:Choice>
    <mc:Fallback>
      <p:transition advClick="0" advTm="2000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8" name="Rectangle 7"/>
          <p:cNvSpPr/>
          <p:nvPr/>
        </p:nvSpPr>
        <p:spPr>
          <a:xfrm>
            <a:off x="0" y="5105400"/>
            <a:ext cx="11292840" cy="1752600"/>
          </a:xfrm>
          <a:prstGeom prst="rect">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914400" y="5257800"/>
            <a:ext cx="9982200" cy="914400"/>
          </a:xfrm>
        </p:spPr>
        <p:txBody>
          <a:bodyPr anchor="b">
            <a:normAutofit/>
          </a:bodyPr>
          <a:lstStyle>
            <a:lvl1pPr>
              <a:defRPr sz="2800" b="0">
                <a:solidFill>
                  <a:schemeClr val="bg1"/>
                </a:solidFill>
              </a:defRPr>
            </a:lvl1pPr>
          </a:lstStyle>
          <a:p>
            <a:r>
              <a:rPr lang="en-US"/>
              <a:t>Click to edit Master title style</a:t>
            </a:r>
            <a:endParaRPr lang="en-US" dirty="0"/>
          </a:p>
        </p:txBody>
      </p:sp>
      <p:sp>
        <p:nvSpPr>
          <p:cNvPr id="3" name="Picture Placeholder 2"/>
          <p:cNvSpPr>
            <a:spLocks noGrp="1" noChangeAspect="1"/>
          </p:cNvSpPr>
          <p:nvPr>
            <p:ph type="pic" idx="1"/>
          </p:nvPr>
        </p:nvSpPr>
        <p:spPr>
          <a:xfrm>
            <a:off x="0" y="0"/>
            <a:ext cx="11292840" cy="5128923"/>
          </a:xfrm>
          <a:solidFill>
            <a:schemeClr val="accent1"/>
          </a:solidFill>
        </p:spPr>
        <p:txBody>
          <a:bodyPr anchor="t"/>
          <a:lstStyle>
            <a:lvl1pPr marL="0" indent="0">
              <a:buNone/>
              <a:defRPr sz="3200">
                <a:solidFill>
                  <a:schemeClr val="bg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914400" y="6108589"/>
            <a:ext cx="9982200" cy="597011"/>
          </a:xfrm>
        </p:spPr>
        <p:txBody>
          <a:bodyPr>
            <a:normAutofit/>
          </a:bodyPr>
          <a:lstStyle>
            <a:lvl1pPr marL="0" indent="0">
              <a:lnSpc>
                <a:spcPct val="100000"/>
              </a:lnSpc>
              <a:spcBef>
                <a:spcPts val="800"/>
              </a:spcBef>
              <a:buNone/>
              <a:defRPr sz="1300">
                <a:solidFill>
                  <a:schemeClr val="bg1">
                    <a:lumMod val="8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5E6440AA-91A0-436F-8FDB-C0F939DCAE21}" type="datetimeFigureOut">
              <a:rPr lang="en-US" smtClean="0"/>
              <a:t>10/27/2023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FAB73BC-B049-4115-A692-8D63A059BFB8}" type="slidenum">
              <a:rPr lang="en-US" smtClean="0"/>
              <a:t>‹#›</a:t>
            </a:fld>
            <a:endParaRPr lang="en-US" dirty="0"/>
          </a:p>
        </p:txBody>
      </p:sp>
    </p:spTree>
    <p:extLst>
      <p:ext uri="{BB962C8B-B14F-4D97-AF65-F5344CB8AC3E}">
        <p14:creationId xmlns:p14="http://schemas.microsoft.com/office/powerpoint/2010/main" val="2353568058"/>
      </p:ext>
    </p:extLst>
  </p:cSld>
  <p:clrMapOvr>
    <a:masterClrMapping/>
  </p:clrMapOvr>
  <mc:AlternateContent xmlns:mc="http://schemas.openxmlformats.org/markup-compatibility/2006">
    <mc:Choice xmlns:p14="http://schemas.microsoft.com/office/powerpoint/2010/main" Requires="p14">
      <p:transition p14:dur="10" advClick="0" advTm="20000">
        <p14:switch dir="r"/>
      </p:transition>
    </mc:Choice>
    <mc:Fallback>
      <p:transition advClick="0" advTm="2000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C033E54A-A8CA-48C1-9504-691B58049D29}" type="datetimeFigureOut">
              <a:rPr lang="en-US" smtClean="0"/>
              <a:t>10/27/2023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smtClean="0"/>
              <a:t>‹#›</a:t>
            </a:fld>
            <a:endParaRPr lang="en-US" dirty="0"/>
          </a:p>
        </p:txBody>
      </p:sp>
    </p:spTree>
    <p:extLst>
      <p:ext uri="{BB962C8B-B14F-4D97-AF65-F5344CB8AC3E}">
        <p14:creationId xmlns:p14="http://schemas.microsoft.com/office/powerpoint/2010/main" val="607681064"/>
      </p:ext>
    </p:extLst>
  </p:cSld>
  <p:clrMapOvr>
    <a:masterClrMapping/>
  </p:clrMapOvr>
  <mc:AlternateContent xmlns:mc="http://schemas.openxmlformats.org/markup-compatibility/2006">
    <mc:Choice xmlns:p14="http://schemas.microsoft.com/office/powerpoint/2010/main" Requires="p14">
      <p:transition p14:dur="10" advClick="0" advTm="20000">
        <p14:switch dir="r"/>
      </p:transition>
    </mc:Choice>
    <mc:Fallback>
      <p:transition advClick="0" advTm="2000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648700" y="381000"/>
            <a:ext cx="2476500" cy="5897562"/>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762000" y="381000"/>
            <a:ext cx="7734300" cy="5897562"/>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5F6C806-BBF7-471C-9527-881CE2266695}" type="datetimeFigureOut">
              <a:rPr lang="en-US" smtClean="0"/>
              <a:t>10/27/2023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smtClean="0"/>
              <a:t>‹#›</a:t>
            </a:fld>
            <a:endParaRPr lang="en-US" dirty="0"/>
          </a:p>
        </p:txBody>
      </p:sp>
    </p:spTree>
    <p:extLst>
      <p:ext uri="{BB962C8B-B14F-4D97-AF65-F5344CB8AC3E}">
        <p14:creationId xmlns:p14="http://schemas.microsoft.com/office/powerpoint/2010/main" val="3400103538"/>
      </p:ext>
    </p:extLst>
  </p:cSld>
  <p:clrMapOvr>
    <a:masterClrMapping/>
  </p:clrMapOvr>
  <mc:AlternateContent xmlns:mc="http://schemas.openxmlformats.org/markup-compatibility/2006">
    <mc:Choice xmlns:p14="http://schemas.microsoft.com/office/powerpoint/2010/main" Requires="p14">
      <p:transition p14:dur="10" advClick="0" advTm="20000">
        <p14:switch dir="r"/>
      </p:transition>
    </mc:Choice>
    <mc:Fallback>
      <p:transition advClick="0" advTm="20000">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p:cNvSpPr/>
          <p:nvPr/>
        </p:nvSpPr>
        <p:spPr>
          <a:xfrm>
            <a:off x="11292840" y="0"/>
            <a:ext cx="914400" cy="6858000"/>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1261872" y="365760"/>
            <a:ext cx="9692640" cy="1325562"/>
          </a:xfrm>
          <a:prstGeom prst="rect">
            <a:avLst/>
          </a:prstGeom>
        </p:spPr>
        <p:txBody>
          <a:bodyPr vert="horz" lIns="91440" tIns="45720" rIns="91440" bIns="45720" rtlCol="0" anchor="b">
            <a:normAutofit/>
          </a:bodyPr>
          <a:lstStyle/>
          <a:p>
            <a:r>
              <a:rPr lang="en-US"/>
              <a:t>Click to edit Master title style</a:t>
            </a:r>
            <a:endParaRPr lang="en-US" dirty="0"/>
          </a:p>
        </p:txBody>
      </p:sp>
      <p:sp>
        <p:nvSpPr>
          <p:cNvPr id="3" name="Text Placeholder 2"/>
          <p:cNvSpPr>
            <a:spLocks noGrp="1"/>
          </p:cNvSpPr>
          <p:nvPr>
            <p:ph type="body" idx="1"/>
          </p:nvPr>
        </p:nvSpPr>
        <p:spPr>
          <a:xfrm>
            <a:off x="1261872" y="1828800"/>
            <a:ext cx="8595360" cy="4351337"/>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rot="16200000">
            <a:off x="10797542" y="998537"/>
            <a:ext cx="1904999" cy="365125"/>
          </a:xfrm>
          <a:prstGeom prst="rect">
            <a:avLst/>
          </a:prstGeom>
        </p:spPr>
        <p:txBody>
          <a:bodyPr vert="horz" lIns="91440" tIns="45720" rIns="91440" bIns="45720" rtlCol="0" anchor="ctr"/>
          <a:lstStyle>
            <a:lvl1pPr algn="r">
              <a:defRPr sz="1050" b="0">
                <a:solidFill>
                  <a:schemeClr val="tx2">
                    <a:lumMod val="20000"/>
                    <a:lumOff val="80000"/>
                  </a:schemeClr>
                </a:solidFill>
              </a:defRPr>
            </a:lvl1pPr>
          </a:lstStyle>
          <a:p>
            <a:fld id="{0E59FD0C-5451-4CA0-86AF-E70AE3279989}" type="datetimeFigureOut">
              <a:rPr lang="en-US" smtClean="0"/>
              <a:t>10/27/2023</a:t>
            </a:fld>
            <a:endParaRPr lang="en-US" dirty="0"/>
          </a:p>
        </p:txBody>
      </p:sp>
      <p:sp>
        <p:nvSpPr>
          <p:cNvPr id="5" name="Footer Placeholder 4"/>
          <p:cNvSpPr>
            <a:spLocks noGrp="1"/>
          </p:cNvSpPr>
          <p:nvPr>
            <p:ph type="ftr" sz="quarter" idx="3"/>
          </p:nvPr>
        </p:nvSpPr>
        <p:spPr>
          <a:xfrm rot="16200000">
            <a:off x="9959341" y="4046537"/>
            <a:ext cx="3581400" cy="365125"/>
          </a:xfrm>
          <a:prstGeom prst="rect">
            <a:avLst/>
          </a:prstGeom>
        </p:spPr>
        <p:txBody>
          <a:bodyPr vert="horz" lIns="91440" tIns="45720" rIns="91440" bIns="45720" rtlCol="0" anchor="ctr"/>
          <a:lstStyle>
            <a:lvl1pPr algn="l">
              <a:defRPr sz="1050">
                <a:solidFill>
                  <a:schemeClr val="tx2">
                    <a:lumMod val="20000"/>
                    <a:lumOff val="80000"/>
                  </a:schemeClr>
                </a:solidFill>
              </a:defRPr>
            </a:lvl1pPr>
          </a:lstStyle>
          <a:p>
            <a:endParaRPr lang="en-US" dirty="0"/>
          </a:p>
        </p:txBody>
      </p:sp>
      <p:sp>
        <p:nvSpPr>
          <p:cNvPr id="6" name="Slide Number Placeholder 5"/>
          <p:cNvSpPr>
            <a:spLocks noGrp="1"/>
          </p:cNvSpPr>
          <p:nvPr>
            <p:ph type="sldNum" sz="quarter" idx="4"/>
          </p:nvPr>
        </p:nvSpPr>
        <p:spPr>
          <a:xfrm>
            <a:off x="11292840" y="6172200"/>
            <a:ext cx="914400" cy="593725"/>
          </a:xfrm>
          <a:prstGeom prst="rect">
            <a:avLst/>
          </a:prstGeom>
        </p:spPr>
        <p:txBody>
          <a:bodyPr vert="horz" lIns="45720" tIns="45720" rIns="45720" bIns="45720" rtlCol="0" anchor="ctr">
            <a:normAutofit/>
          </a:bodyPr>
          <a:lstStyle>
            <a:lvl1pPr algn="ctr">
              <a:defRPr sz="3600">
                <a:solidFill>
                  <a:schemeClr val="tx2">
                    <a:lumMod val="60000"/>
                    <a:lumOff val="40000"/>
                  </a:schemeClr>
                </a:solidFill>
              </a:defRPr>
            </a:lvl1pPr>
          </a:lstStyle>
          <a:p>
            <a:fld id="{4FAB73BC-B049-4115-A692-8D63A059BFB8}" type="slidenum">
              <a:rPr lang="en-US" smtClean="0"/>
              <a:pPr/>
              <a:t>‹#›</a:t>
            </a:fld>
            <a:endParaRPr lang="en-US" dirty="0"/>
          </a:p>
        </p:txBody>
      </p:sp>
    </p:spTree>
    <p:extLst>
      <p:ext uri="{BB962C8B-B14F-4D97-AF65-F5344CB8AC3E}">
        <p14:creationId xmlns:p14="http://schemas.microsoft.com/office/powerpoint/2010/main" val="3761661886"/>
      </p:ext>
    </p:extLst>
  </p:cSld>
  <p:clrMap bg1="lt1" tx1="dk1" bg2="lt2" tx2="dk2" accent1="accent1" accent2="accent2" accent3="accent3" accent4="accent4" accent5="accent5" accent6="accent6" hlink="hlink" folHlink="folHlink"/>
  <p:sldLayoutIdLst>
    <p:sldLayoutId id="2147483853" r:id="rId1"/>
    <p:sldLayoutId id="2147483854" r:id="rId2"/>
    <p:sldLayoutId id="2147483855" r:id="rId3"/>
    <p:sldLayoutId id="2147483856" r:id="rId4"/>
    <p:sldLayoutId id="2147483857" r:id="rId5"/>
    <p:sldLayoutId id="2147483858" r:id="rId6"/>
    <p:sldLayoutId id="2147483859" r:id="rId7"/>
    <p:sldLayoutId id="2147483860" r:id="rId8"/>
    <p:sldLayoutId id="2147483861" r:id="rId9"/>
    <p:sldLayoutId id="2147483862" r:id="rId10"/>
    <p:sldLayoutId id="2147483863" r:id="rId11"/>
  </p:sldLayoutIdLst>
  <mc:AlternateContent xmlns:mc="http://schemas.openxmlformats.org/markup-compatibility/2006">
    <mc:Choice xmlns:p14="http://schemas.microsoft.com/office/powerpoint/2010/main" Requires="p14">
      <p:transition p14:dur="10" advClick="0" advTm="20000">
        <p14:switch dir="r"/>
      </p:transition>
    </mc:Choice>
    <mc:Fallback>
      <p:transition advClick="0" advTm="20000">
        <p:fade/>
      </p:transition>
    </mc:Fallback>
  </mc:AlternateContent>
  <p:hf sldNum="0" hdr="0" ftr="0" dt="0"/>
  <p:txStyles>
    <p:titleStyle>
      <a:lvl1pPr algn="l" defTabSz="914400" rtl="0" eaLnBrk="1" latinLnBrk="0" hangingPunct="1">
        <a:lnSpc>
          <a:spcPct val="90000"/>
        </a:lnSpc>
        <a:spcBef>
          <a:spcPct val="0"/>
        </a:spcBef>
        <a:buNone/>
        <a:defRPr sz="4400" kern="1200" spc="-50" baseline="0">
          <a:solidFill>
            <a:schemeClr val="tx1"/>
          </a:solidFill>
          <a:latin typeface="+mj-lt"/>
          <a:ea typeface="+mj-ea"/>
          <a:cs typeface="+mj-cs"/>
        </a:defRPr>
      </a:lvl1pPr>
    </p:titleStyle>
    <p:bodyStyle>
      <a:lvl1pPr marL="182880" indent="-182880" algn="l" defTabSz="914400" rtl="0" eaLnBrk="1" latinLnBrk="0" hangingPunct="1">
        <a:lnSpc>
          <a:spcPct val="95000"/>
        </a:lnSpc>
        <a:spcBef>
          <a:spcPts val="1400"/>
        </a:spcBef>
        <a:spcAft>
          <a:spcPts val="200"/>
        </a:spcAft>
        <a:buClr>
          <a:schemeClr val="accent1"/>
        </a:buClr>
        <a:buSzPct val="80000"/>
        <a:buFont typeface="Arial" pitchFamily="34" charset="0"/>
        <a:buChar char="•"/>
        <a:defRPr sz="1800" kern="1200" spc="10" baseline="0">
          <a:solidFill>
            <a:schemeClr val="tx1"/>
          </a:solidFill>
          <a:latin typeface="+mn-lt"/>
          <a:ea typeface="+mn-ea"/>
          <a:cs typeface="+mn-cs"/>
        </a:defRPr>
      </a:lvl1pPr>
      <a:lvl2pPr marL="457200" indent="-182880" algn="l" defTabSz="914400" rtl="0" eaLnBrk="1" latinLnBrk="0" hangingPunct="1">
        <a:lnSpc>
          <a:spcPct val="90000"/>
        </a:lnSpc>
        <a:spcBef>
          <a:spcPts val="300"/>
        </a:spcBef>
        <a:spcAft>
          <a:spcPts val="300"/>
        </a:spcAft>
        <a:buClr>
          <a:schemeClr val="accent1"/>
        </a:buClr>
        <a:buFont typeface="Wingdings 2" pitchFamily="18" charset="2"/>
        <a:buChar char=""/>
        <a:defRPr sz="1600" kern="1200">
          <a:solidFill>
            <a:schemeClr val="tx1">
              <a:lumMod val="85000"/>
              <a:lumOff val="15000"/>
            </a:schemeClr>
          </a:solidFill>
          <a:latin typeface="+mn-lt"/>
          <a:ea typeface="+mn-ea"/>
          <a:cs typeface="+mn-cs"/>
        </a:defRPr>
      </a:lvl2pPr>
      <a:lvl3pPr marL="731520" indent="-182880" algn="l" defTabSz="914400" rtl="0" eaLnBrk="1" latinLnBrk="0" hangingPunct="1">
        <a:lnSpc>
          <a:spcPct val="90000"/>
        </a:lnSpc>
        <a:spcBef>
          <a:spcPts val="300"/>
        </a:spcBef>
        <a:spcAft>
          <a:spcPts val="300"/>
        </a:spcAft>
        <a:buClr>
          <a:schemeClr val="accent1"/>
        </a:buClr>
        <a:buFont typeface="Wingdings 2" pitchFamily="18" charset="2"/>
        <a:buChar char=""/>
        <a:defRPr sz="1400" kern="1200">
          <a:solidFill>
            <a:schemeClr val="tx1">
              <a:lumMod val="85000"/>
              <a:lumOff val="15000"/>
            </a:schemeClr>
          </a:solidFill>
          <a:latin typeface="+mn-lt"/>
          <a:ea typeface="+mn-ea"/>
          <a:cs typeface="+mn-cs"/>
        </a:defRPr>
      </a:lvl3pPr>
      <a:lvl4pPr marL="1005840" indent="-182880" algn="l" defTabSz="914400" rtl="0" eaLnBrk="1" latinLnBrk="0" hangingPunct="1">
        <a:lnSpc>
          <a:spcPct val="90000"/>
        </a:lnSpc>
        <a:spcBef>
          <a:spcPts val="300"/>
        </a:spcBef>
        <a:spcAft>
          <a:spcPts val="300"/>
        </a:spcAft>
        <a:buClr>
          <a:schemeClr val="accent1"/>
        </a:buClr>
        <a:buFont typeface="Wingdings 2" pitchFamily="18" charset="2"/>
        <a:buChar char=""/>
        <a:defRPr sz="1400" kern="1200">
          <a:solidFill>
            <a:schemeClr val="tx1">
              <a:lumMod val="85000"/>
              <a:lumOff val="15000"/>
            </a:schemeClr>
          </a:solidFill>
          <a:latin typeface="+mn-lt"/>
          <a:ea typeface="+mn-ea"/>
          <a:cs typeface="+mn-cs"/>
        </a:defRPr>
      </a:lvl4pPr>
      <a:lvl5pPr marL="1280160" indent="-182880" algn="l" defTabSz="914400" rtl="0" eaLnBrk="1" latinLnBrk="0" hangingPunct="1">
        <a:lnSpc>
          <a:spcPct val="90000"/>
        </a:lnSpc>
        <a:spcBef>
          <a:spcPts val="300"/>
        </a:spcBef>
        <a:spcAft>
          <a:spcPts val="300"/>
        </a:spcAft>
        <a:buClr>
          <a:schemeClr val="accent1"/>
        </a:buClr>
        <a:buFont typeface="Wingdings 2" pitchFamily="18" charset="2"/>
        <a:buChar char=""/>
        <a:defRPr sz="1400" kern="1200">
          <a:solidFill>
            <a:schemeClr val="tx1">
              <a:lumMod val="85000"/>
              <a:lumOff val="15000"/>
            </a:schemeClr>
          </a:solidFill>
          <a:latin typeface="+mn-lt"/>
          <a:ea typeface="+mn-ea"/>
          <a:cs typeface="+mn-cs"/>
        </a:defRPr>
      </a:lvl5pPr>
      <a:lvl6pPr marL="1600000" indent="-228600" algn="l" defTabSz="914400" rtl="0" eaLnBrk="1" latinLnBrk="0" hangingPunct="1">
        <a:lnSpc>
          <a:spcPct val="90000"/>
        </a:lnSpc>
        <a:spcBef>
          <a:spcPts val="300"/>
        </a:spcBef>
        <a:spcAft>
          <a:spcPts val="300"/>
        </a:spcAft>
        <a:buClr>
          <a:schemeClr val="accent1"/>
        </a:buClr>
        <a:buFont typeface="Wingdings 2" pitchFamily="18" charset="2"/>
        <a:buChar char=""/>
        <a:defRPr sz="1400" kern="1200">
          <a:solidFill>
            <a:schemeClr val="tx1">
              <a:lumMod val="85000"/>
              <a:lumOff val="15000"/>
            </a:schemeClr>
          </a:solidFill>
          <a:latin typeface="+mn-lt"/>
          <a:ea typeface="+mn-ea"/>
          <a:cs typeface="+mn-cs"/>
        </a:defRPr>
      </a:lvl6pPr>
      <a:lvl7pPr marL="1900000" indent="-228600" algn="l" defTabSz="914400" rtl="0" eaLnBrk="1" latinLnBrk="0" hangingPunct="1">
        <a:lnSpc>
          <a:spcPct val="90000"/>
        </a:lnSpc>
        <a:spcBef>
          <a:spcPts val="300"/>
        </a:spcBef>
        <a:spcAft>
          <a:spcPts val="300"/>
        </a:spcAft>
        <a:buClr>
          <a:schemeClr val="accent1"/>
        </a:buClr>
        <a:buFont typeface="Wingdings 2" pitchFamily="18" charset="2"/>
        <a:buChar char=""/>
        <a:defRPr sz="1400" kern="1200">
          <a:solidFill>
            <a:schemeClr val="tx1">
              <a:lumMod val="85000"/>
              <a:lumOff val="15000"/>
            </a:schemeClr>
          </a:solidFill>
          <a:latin typeface="+mn-lt"/>
          <a:ea typeface="+mn-ea"/>
          <a:cs typeface="+mn-cs"/>
        </a:defRPr>
      </a:lvl7pPr>
      <a:lvl8pPr marL="2200000" indent="-228600" algn="l" defTabSz="914400" rtl="0" eaLnBrk="1" latinLnBrk="0" hangingPunct="1">
        <a:lnSpc>
          <a:spcPct val="90000"/>
        </a:lnSpc>
        <a:spcBef>
          <a:spcPts val="300"/>
        </a:spcBef>
        <a:spcAft>
          <a:spcPts val="300"/>
        </a:spcAft>
        <a:buClr>
          <a:schemeClr val="accent1"/>
        </a:buClr>
        <a:buFont typeface="Wingdings 2" pitchFamily="18" charset="2"/>
        <a:buChar char=""/>
        <a:defRPr sz="1400" kern="1200">
          <a:solidFill>
            <a:schemeClr val="tx1">
              <a:lumMod val="85000"/>
              <a:lumOff val="15000"/>
            </a:schemeClr>
          </a:solidFill>
          <a:latin typeface="+mn-lt"/>
          <a:ea typeface="+mn-ea"/>
          <a:cs typeface="+mn-cs"/>
        </a:defRPr>
      </a:lvl8pPr>
      <a:lvl9pPr marL="2500000" indent="-228600" algn="l" defTabSz="914400" rtl="0" eaLnBrk="1" latinLnBrk="0" hangingPunct="1">
        <a:lnSpc>
          <a:spcPct val="90000"/>
        </a:lnSpc>
        <a:spcBef>
          <a:spcPts val="300"/>
        </a:spcBef>
        <a:spcAft>
          <a:spcPts val="300"/>
        </a:spcAft>
        <a:buClr>
          <a:schemeClr val="accent1"/>
        </a:buClr>
        <a:buFont typeface="Wingdings 2" pitchFamily="18" charset="2"/>
        <a:buChar char=""/>
        <a:defRPr sz="1400" kern="1200">
          <a:solidFill>
            <a:schemeClr val="tx1">
              <a:lumMod val="85000"/>
              <a:lumOff val="1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8" Type="http://schemas.openxmlformats.org/officeDocument/2006/relationships/image" Target="../media/image10.jpg"/><Relationship Id="rId13" Type="http://schemas.openxmlformats.org/officeDocument/2006/relationships/image" Target="../media/image15.png"/><Relationship Id="rId3" Type="http://schemas.openxmlformats.org/officeDocument/2006/relationships/image" Target="../media/image5.jpg"/><Relationship Id="rId7" Type="http://schemas.openxmlformats.org/officeDocument/2006/relationships/image" Target="../media/image9.jpg"/><Relationship Id="rId12" Type="http://schemas.openxmlformats.org/officeDocument/2006/relationships/image" Target="../media/image14.jpg"/><Relationship Id="rId2" Type="http://schemas.openxmlformats.org/officeDocument/2006/relationships/notesSlide" Target="../notesSlides/notesSlide10.xml"/><Relationship Id="rId1" Type="http://schemas.openxmlformats.org/officeDocument/2006/relationships/slideLayout" Target="../slideLayouts/slideLayout7.xml"/><Relationship Id="rId6" Type="http://schemas.openxmlformats.org/officeDocument/2006/relationships/image" Target="../media/image8.jpg"/><Relationship Id="rId11" Type="http://schemas.openxmlformats.org/officeDocument/2006/relationships/image" Target="../media/image13.jpg"/><Relationship Id="rId5" Type="http://schemas.openxmlformats.org/officeDocument/2006/relationships/image" Target="../media/image7.jpg"/><Relationship Id="rId10" Type="http://schemas.openxmlformats.org/officeDocument/2006/relationships/image" Target="../media/image12.jpg"/><Relationship Id="rId4" Type="http://schemas.openxmlformats.org/officeDocument/2006/relationships/image" Target="../media/image6.jpg"/><Relationship Id="rId9" Type="http://schemas.openxmlformats.org/officeDocument/2006/relationships/image" Target="../media/image11.jpg"/></Relationships>
</file>

<file path=ppt/slides/_rels/slide11.xml.rels><?xml version="1.0" encoding="UTF-8" standalone="yes"?>
<Relationships xmlns="http://schemas.openxmlformats.org/package/2006/relationships"><Relationship Id="rId3" Type="http://schemas.openxmlformats.org/officeDocument/2006/relationships/image" Target="../media/image16.jp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7.jpg"/><Relationship Id="rId2" Type="http://schemas.openxmlformats.org/officeDocument/2006/relationships/notesSlide" Target="../notesSlides/notesSlide12.xml"/><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18.jpg"/><Relationship Id="rId2" Type="http://schemas.openxmlformats.org/officeDocument/2006/relationships/notesSlide" Target="../notesSlides/notesSlide13.xml"/><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19.jpg"/><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20.jpg"/><Relationship Id="rId2" Type="http://schemas.openxmlformats.org/officeDocument/2006/relationships/notesSlide" Target="../notesSlides/notesSlide15.xm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21.jpg"/><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22.jpg"/><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23.jpg"/><Relationship Id="rId2" Type="http://schemas.openxmlformats.org/officeDocument/2006/relationships/notesSlide" Target="../notesSlides/notesSlide18.xml"/><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24.jpg"/><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25.jpg"/><Relationship Id="rId2" Type="http://schemas.openxmlformats.org/officeDocument/2006/relationships/notesSlide" Target="../notesSlides/notesSlide20.xml"/><Relationship Id="rId1" Type="http://schemas.openxmlformats.org/officeDocument/2006/relationships/slideLayout" Target="../slideLayouts/slideLayout7.xml"/><Relationship Id="rId4" Type="http://schemas.openxmlformats.org/officeDocument/2006/relationships/image" Target="../media/image1.jp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5C9EEA87-544C-4750-A393-D522B840C170}"/>
              </a:ext>
            </a:extLst>
          </p:cNvPr>
          <p:cNvPicPr>
            <a:picLocks noGrp="1" noChangeAspect="1"/>
          </p:cNvPicPr>
          <p:nvPr>
            <p:ph idx="4294967295"/>
          </p:nvPr>
        </p:nvPicPr>
        <p:blipFill>
          <a:blip r:embed="rId3"/>
          <a:stretch>
            <a:fillRect/>
          </a:stretch>
        </p:blipFill>
        <p:spPr>
          <a:xfrm>
            <a:off x="844062" y="477078"/>
            <a:ext cx="6653213" cy="5645150"/>
          </a:xfrm>
        </p:spPr>
      </p:pic>
      <p:sp>
        <p:nvSpPr>
          <p:cNvPr id="7" name="Rectangle: Rounded Corners 6">
            <a:extLst>
              <a:ext uri="{FF2B5EF4-FFF2-40B4-BE49-F238E27FC236}">
                <a16:creationId xmlns:a16="http://schemas.microsoft.com/office/drawing/2014/main" id="{D80A8599-15A7-4047-B315-BEC1B971BEB1}"/>
              </a:ext>
            </a:extLst>
          </p:cNvPr>
          <p:cNvSpPr/>
          <p:nvPr/>
        </p:nvSpPr>
        <p:spPr>
          <a:xfrm>
            <a:off x="7657105" y="477078"/>
            <a:ext cx="3233531" cy="5496339"/>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dirty="0">
                <a:solidFill>
                  <a:schemeClr val="bg2">
                    <a:lumMod val="10000"/>
                  </a:schemeClr>
                </a:solidFill>
              </a:rPr>
              <a:t> </a:t>
            </a:r>
            <a:r>
              <a:rPr lang="en-US" sz="3200" b="1" dirty="0">
                <a:solidFill>
                  <a:schemeClr val="bg1"/>
                </a:solidFill>
              </a:rPr>
              <a:t>Guimaras State University- </a:t>
            </a:r>
            <a:r>
              <a:rPr lang="en-US" sz="2000" b="1" dirty="0">
                <a:solidFill>
                  <a:schemeClr val="bg1"/>
                </a:solidFill>
              </a:rPr>
              <a:t>Center of Excellence in Education and Green Technology</a:t>
            </a:r>
            <a:endParaRPr lang="en-PH" sz="2800" b="1" dirty="0">
              <a:solidFill>
                <a:schemeClr val="bg1"/>
              </a:solidFill>
            </a:endParaRPr>
          </a:p>
        </p:txBody>
      </p:sp>
    </p:spTree>
    <p:extLst>
      <p:ext uri="{BB962C8B-B14F-4D97-AF65-F5344CB8AC3E}">
        <p14:creationId xmlns:p14="http://schemas.microsoft.com/office/powerpoint/2010/main" val="1291922426"/>
      </p:ext>
    </p:extLst>
  </p:cSld>
  <p:clrMapOvr>
    <a:masterClrMapping/>
  </p:clrMapOvr>
  <mc:AlternateContent xmlns:mc="http://schemas.openxmlformats.org/markup-compatibility/2006">
    <mc:Choice xmlns:p14="http://schemas.microsoft.com/office/powerpoint/2010/main" Requires="p14">
      <p:transition p14:dur="10" advClick="0" advTm="20000">
        <p14:switch dir="r"/>
      </p:transition>
    </mc:Choice>
    <mc:Fallback>
      <p:transition advClick="0" advTm="20000">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t="-17000" b="-17000"/>
          </a:stretch>
        </a:blipFill>
        <a:effectLst/>
      </p:bgPr>
    </p:bg>
    <p:spTree>
      <p:nvGrpSpPr>
        <p:cNvPr id="1" name=""/>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F6963204-7F09-4C68-AE6E-C2E7201988D8}"/>
              </a:ext>
            </a:extLst>
          </p:cNvPr>
          <p:cNvSpPr/>
          <p:nvPr/>
        </p:nvSpPr>
        <p:spPr>
          <a:xfrm>
            <a:off x="1127027" y="1321923"/>
            <a:ext cx="9544050" cy="3257550"/>
          </a:xfrm>
          <a:prstGeom prst="roundRect">
            <a:avLst/>
          </a:prstGeom>
          <a:solidFill>
            <a:schemeClr val="accent1">
              <a:alpha val="5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solidFill>
                  <a:schemeClr val="bg1"/>
                </a:solidFill>
                <a:effectLst>
                  <a:outerShdw blurRad="38100" dist="38100" dir="2700000" algn="tl">
                    <a:srgbClr val="000000">
                      <a:alpha val="43137"/>
                    </a:srgbClr>
                  </a:outerShdw>
                </a:effectLst>
                <a:latin typeface="Arial Black" panose="020B0A04020102020204" pitchFamily="34" charset="0"/>
              </a:rPr>
              <a:t>Guimaras state university is the first university in the Island of Guimaras. It was founded way back in 1968. The only university in the province of Guimaras. </a:t>
            </a:r>
            <a:endParaRPr lang="en-PH" b="1" dirty="0">
              <a:solidFill>
                <a:schemeClr val="bg1"/>
              </a:solidFill>
              <a:effectLst>
                <a:outerShdw blurRad="38100" dist="38100" dir="2700000" algn="tl">
                  <a:srgbClr val="000000">
                    <a:alpha val="43137"/>
                  </a:srgbClr>
                </a:outerShdw>
              </a:effectLst>
              <a:latin typeface="Arial Black" panose="020B0A04020102020204" pitchFamily="34" charset="0"/>
            </a:endParaRPr>
          </a:p>
        </p:txBody>
      </p:sp>
    </p:spTree>
    <p:extLst>
      <p:ext uri="{BB962C8B-B14F-4D97-AF65-F5344CB8AC3E}">
        <p14:creationId xmlns:p14="http://schemas.microsoft.com/office/powerpoint/2010/main" val="4171866363"/>
      </p:ext>
    </p:extLst>
  </p:cSld>
  <p:clrMapOvr>
    <a:masterClrMapping/>
  </p:clrMapOvr>
  <mc:AlternateContent xmlns:mc="http://schemas.openxmlformats.org/markup-compatibility/2006">
    <mc:Choice xmlns:p14="http://schemas.microsoft.com/office/powerpoint/2010/main" Requires="p14">
      <p:transition p14:dur="10" advClick="0" advTm="20000">
        <p14:switch dir="r"/>
      </p:transition>
    </mc:Choice>
    <mc:Fallback>
      <p:transition advClick="0" advTm="20000">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3">
            <a:lum/>
          </a:blip>
          <a:srcRect/>
          <a:stretch>
            <a:fillRect b="-41000"/>
          </a:stretch>
        </a:blipFill>
        <a:effectLst/>
      </p:bgPr>
    </p:bg>
    <p:spTree>
      <p:nvGrpSpPr>
        <p:cNvPr id="1" name=""/>
        <p:cNvGrpSpPr/>
        <p:nvPr/>
      </p:nvGrpSpPr>
      <p:grpSpPr>
        <a:xfrm>
          <a:off x="0" y="0"/>
          <a:ext cx="0" cy="0"/>
          <a:chOff x="0" y="0"/>
          <a:chExt cx="0" cy="0"/>
        </a:xfrm>
      </p:grpSpPr>
      <p:sp>
        <p:nvSpPr>
          <p:cNvPr id="6" name="Rectangle: Rounded Corners 5">
            <a:extLst>
              <a:ext uri="{FF2B5EF4-FFF2-40B4-BE49-F238E27FC236}">
                <a16:creationId xmlns:a16="http://schemas.microsoft.com/office/drawing/2014/main" id="{51E0CB8E-103E-42D6-86AF-1BB82CD6B576}"/>
              </a:ext>
            </a:extLst>
          </p:cNvPr>
          <p:cNvSpPr/>
          <p:nvPr/>
        </p:nvSpPr>
        <p:spPr>
          <a:xfrm>
            <a:off x="-188686" y="-174170"/>
            <a:ext cx="4929498" cy="2889236"/>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effectLst>
                  <a:outerShdw blurRad="38100" dist="38100" dir="2700000" algn="tl">
                    <a:srgbClr val="000000">
                      <a:alpha val="43137"/>
                    </a:srgbClr>
                  </a:outerShdw>
                </a:effectLst>
                <a:latin typeface="Arial Black" panose="020B0A04020102020204" pitchFamily="34" charset="0"/>
              </a:rPr>
              <a:t>INTERACTIVE MAP</a:t>
            </a:r>
          </a:p>
          <a:p>
            <a:pPr algn="ctr"/>
            <a:r>
              <a:rPr lang="en-US" sz="2000" b="1" dirty="0">
                <a:solidFill>
                  <a:schemeClr val="bg1"/>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Map showing the location of the three (3) Campus</a:t>
            </a:r>
            <a:endParaRPr lang="en-PH" sz="2000" b="1" dirty="0">
              <a:solidFill>
                <a:schemeClr val="bg1"/>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247544607"/>
      </p:ext>
    </p:extLst>
  </p:cSld>
  <p:clrMapOvr>
    <a:masterClrMapping/>
  </p:clrMapOvr>
  <mc:AlternateContent xmlns:mc="http://schemas.openxmlformats.org/markup-compatibility/2006">
    <mc:Choice xmlns:p14="http://schemas.microsoft.com/office/powerpoint/2010/main" Requires="p14">
      <p:transition p14:dur="10" advClick="0" advTm="20000">
        <p14:switch dir="r"/>
      </p:transition>
    </mc:Choice>
    <mc:Fallback>
      <p:transition advClick="0" advTm="20000">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3">
            <a:lum/>
          </a:blip>
          <a:srcRect/>
          <a:stretch>
            <a:fillRect b="-41000"/>
          </a:stretch>
        </a:blipFill>
        <a:effectLst/>
      </p:bgPr>
    </p:bg>
    <p:spTree>
      <p:nvGrpSpPr>
        <p:cNvPr id="1" name=""/>
        <p:cNvGrpSpPr/>
        <p:nvPr/>
      </p:nvGrpSpPr>
      <p:grpSpPr>
        <a:xfrm>
          <a:off x="0" y="0"/>
          <a:ext cx="0" cy="0"/>
          <a:chOff x="0" y="0"/>
          <a:chExt cx="0" cy="0"/>
        </a:xfrm>
      </p:grpSpPr>
      <p:sp>
        <p:nvSpPr>
          <p:cNvPr id="6" name="Rectangle: Rounded Corners 5">
            <a:extLst>
              <a:ext uri="{FF2B5EF4-FFF2-40B4-BE49-F238E27FC236}">
                <a16:creationId xmlns:a16="http://schemas.microsoft.com/office/drawing/2014/main" id="{51E0CB8E-103E-42D6-86AF-1BB82CD6B576}"/>
              </a:ext>
            </a:extLst>
          </p:cNvPr>
          <p:cNvSpPr/>
          <p:nvPr/>
        </p:nvSpPr>
        <p:spPr>
          <a:xfrm>
            <a:off x="-188686" y="-130628"/>
            <a:ext cx="4929498" cy="2845694"/>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effectLst>
                  <a:outerShdw blurRad="38100" dist="38100" dir="2700000" algn="tl">
                    <a:srgbClr val="000000">
                      <a:alpha val="43137"/>
                    </a:srgbClr>
                  </a:outerShdw>
                </a:effectLst>
                <a:latin typeface="Arial Black" panose="020B0A04020102020204" pitchFamily="34" charset="0"/>
              </a:rPr>
              <a:t>ACCESSIBILITY</a:t>
            </a:r>
          </a:p>
          <a:p>
            <a:pPr algn="ctr"/>
            <a:r>
              <a:rPr lang="en-US" sz="2000" b="1" dirty="0">
                <a:solidFill>
                  <a:schemeClr val="bg1"/>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You don’t need to leave the island of Guimaras as our campuses are located across the 3 municipalities of the province</a:t>
            </a:r>
            <a:endParaRPr lang="en-PH" sz="2000" b="1" dirty="0">
              <a:solidFill>
                <a:schemeClr val="bg1"/>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938683008"/>
      </p:ext>
    </p:extLst>
  </p:cSld>
  <p:clrMapOvr>
    <a:masterClrMapping/>
  </p:clrMapOvr>
  <mc:AlternateContent xmlns:mc="http://schemas.openxmlformats.org/markup-compatibility/2006">
    <mc:Choice xmlns:p14="http://schemas.microsoft.com/office/powerpoint/2010/main" Requires="p14">
      <p:transition p14:dur="10" advClick="0" advTm="20000">
        <p14:switch dir="r"/>
      </p:transition>
    </mc:Choice>
    <mc:Fallback>
      <p:transition advClick="0" advTm="20000">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bg>
      <p:bgPr>
        <a:blipFill>
          <a:blip r:embed="rId3">
            <a:extLst>
              <a:ext uri="{28A0092B-C50C-407E-A947-70E740481C1C}">
                <a14:useLocalDpi xmlns:a14="http://schemas.microsoft.com/office/drawing/2010/main" val="0"/>
              </a:ext>
            </a:extLst>
          </a:blip>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3D6A1CB-2CC6-4190-B52F-B0866EF9EEC0}"/>
              </a:ext>
            </a:extLst>
          </p:cNvPr>
          <p:cNvSpPr>
            <a:spLocks noGrp="1"/>
          </p:cNvSpPr>
          <p:nvPr>
            <p:ph type="ctrTitle"/>
          </p:nvPr>
        </p:nvSpPr>
        <p:spPr>
          <a:xfrm>
            <a:off x="1466661" y="25988"/>
            <a:ext cx="6983375" cy="1866900"/>
          </a:xfrm>
          <a:noFill/>
        </p:spPr>
        <p:txBody>
          <a:bodyPr>
            <a:normAutofit fontScale="90000"/>
          </a:bodyPr>
          <a:lstStyle/>
          <a:p>
            <a:r>
              <a:rPr lang="en-US" sz="8000" u="sng" dirty="0">
                <a:solidFill>
                  <a:schemeClr val="bg1"/>
                </a:solidFill>
                <a:effectLst>
                  <a:outerShdw blurRad="38100" dist="38100" dir="2700000" algn="tl">
                    <a:srgbClr val="000000">
                      <a:alpha val="43137"/>
                    </a:srgbClr>
                  </a:outerShdw>
                </a:effectLst>
              </a:rPr>
              <a:t>MOSQUEDA- CAMPUS </a:t>
            </a:r>
            <a:endParaRPr lang="en-PH" sz="8000" u="sng" dirty="0">
              <a:solidFill>
                <a:schemeClr val="bg1"/>
              </a:solidFill>
              <a:effectLst>
                <a:outerShdw blurRad="38100" dist="38100" dir="2700000" algn="tl">
                  <a:srgbClr val="000000">
                    <a:alpha val="43137"/>
                  </a:srgbClr>
                </a:outerShdw>
              </a:effectLst>
            </a:endParaRPr>
          </a:p>
        </p:txBody>
      </p:sp>
      <p:sp>
        <p:nvSpPr>
          <p:cNvPr id="3" name="Subtitle 2">
            <a:extLst>
              <a:ext uri="{FF2B5EF4-FFF2-40B4-BE49-F238E27FC236}">
                <a16:creationId xmlns:a16="http://schemas.microsoft.com/office/drawing/2014/main" id="{CBDD96AB-3484-462A-864E-4C9F264EDCA4}"/>
              </a:ext>
            </a:extLst>
          </p:cNvPr>
          <p:cNvSpPr>
            <a:spLocks noGrp="1"/>
          </p:cNvSpPr>
          <p:nvPr>
            <p:ph type="subTitle" idx="1"/>
          </p:nvPr>
        </p:nvSpPr>
        <p:spPr>
          <a:xfrm>
            <a:off x="1258956" y="1866900"/>
            <a:ext cx="5787887" cy="698639"/>
          </a:xfrm>
          <a:noFill/>
        </p:spPr>
        <p:txBody>
          <a:bodyPr>
            <a:normAutofit/>
          </a:bodyPr>
          <a:lstStyle/>
          <a:p>
            <a:pPr algn="ctr"/>
            <a:r>
              <a:rPr lang="en-US" sz="2400" b="1" dirty="0">
                <a:highlight>
                  <a:srgbClr val="000000"/>
                </a:highlight>
              </a:rPr>
              <a:t>GUIMARAS STATE UNIVERSITY</a:t>
            </a:r>
            <a:endParaRPr lang="en-PH" sz="2400" b="1" dirty="0">
              <a:highlight>
                <a:srgbClr val="000000"/>
              </a:highlight>
            </a:endParaRPr>
          </a:p>
        </p:txBody>
      </p:sp>
      <p:sp>
        <p:nvSpPr>
          <p:cNvPr id="5" name="Subtitle 2">
            <a:extLst>
              <a:ext uri="{FF2B5EF4-FFF2-40B4-BE49-F238E27FC236}">
                <a16:creationId xmlns:a16="http://schemas.microsoft.com/office/drawing/2014/main" id="{72900043-9F71-4234-8D98-881F887B7DCA}"/>
              </a:ext>
            </a:extLst>
          </p:cNvPr>
          <p:cNvSpPr txBox="1">
            <a:spLocks/>
          </p:cNvSpPr>
          <p:nvPr/>
        </p:nvSpPr>
        <p:spPr>
          <a:xfrm>
            <a:off x="1258955" y="2388498"/>
            <a:ext cx="5787887" cy="698639"/>
          </a:xfrm>
          <a:prstGeom prst="rect">
            <a:avLst/>
          </a:prstGeom>
          <a:noFill/>
        </p:spPr>
        <p:txBody>
          <a:bodyPr vert="horz" lIns="91440" tIns="45720" rIns="91440" bIns="45720" rtlCol="0">
            <a:normAutofit/>
          </a:bodyPr>
          <a:lstStyle>
            <a:lvl1pPr marL="0" indent="0" algn="l" defTabSz="914400" rtl="0" eaLnBrk="1" latinLnBrk="0" hangingPunct="1">
              <a:lnSpc>
                <a:spcPct val="95000"/>
              </a:lnSpc>
              <a:spcBef>
                <a:spcPts val="1400"/>
              </a:spcBef>
              <a:spcAft>
                <a:spcPts val="200"/>
              </a:spcAft>
              <a:buClr>
                <a:schemeClr val="accent1"/>
              </a:buClr>
              <a:buSzPct val="80000"/>
              <a:buFont typeface="Arial" pitchFamily="34" charset="0"/>
              <a:buNone/>
              <a:defRPr sz="2200" kern="1200" spc="10" baseline="0">
                <a:solidFill>
                  <a:schemeClr val="tx1">
                    <a:lumMod val="75000"/>
                  </a:schemeClr>
                </a:solidFill>
                <a:latin typeface="+mn-lt"/>
                <a:ea typeface="+mn-ea"/>
                <a:cs typeface="+mn-cs"/>
              </a:defRPr>
            </a:lvl1pPr>
            <a:lvl2pPr marL="457200" indent="0" algn="ctr" defTabSz="914400" rtl="0" eaLnBrk="1" latinLnBrk="0" hangingPunct="1">
              <a:lnSpc>
                <a:spcPct val="90000"/>
              </a:lnSpc>
              <a:spcBef>
                <a:spcPts val="300"/>
              </a:spcBef>
              <a:spcAft>
                <a:spcPts val="300"/>
              </a:spcAft>
              <a:buClr>
                <a:schemeClr val="accent1"/>
              </a:buClr>
              <a:buFont typeface="Wingdings 2" pitchFamily="18" charset="2"/>
              <a:buNone/>
              <a:defRPr sz="2200" kern="1200">
                <a:solidFill>
                  <a:schemeClr val="tx1">
                    <a:lumMod val="85000"/>
                    <a:lumOff val="15000"/>
                  </a:schemeClr>
                </a:solidFill>
                <a:latin typeface="+mn-lt"/>
                <a:ea typeface="+mn-ea"/>
                <a:cs typeface="+mn-cs"/>
              </a:defRPr>
            </a:lvl2pPr>
            <a:lvl3pPr marL="914400" indent="0" algn="ctr" defTabSz="914400" rtl="0" eaLnBrk="1" latinLnBrk="0" hangingPunct="1">
              <a:lnSpc>
                <a:spcPct val="90000"/>
              </a:lnSpc>
              <a:spcBef>
                <a:spcPts val="300"/>
              </a:spcBef>
              <a:spcAft>
                <a:spcPts val="300"/>
              </a:spcAft>
              <a:buClr>
                <a:schemeClr val="accent1"/>
              </a:buClr>
              <a:buFont typeface="Wingdings 2" pitchFamily="18" charset="2"/>
              <a:buNone/>
              <a:defRPr sz="2200" kern="1200">
                <a:solidFill>
                  <a:schemeClr val="tx1">
                    <a:lumMod val="85000"/>
                    <a:lumOff val="15000"/>
                  </a:schemeClr>
                </a:solidFill>
                <a:latin typeface="+mn-lt"/>
                <a:ea typeface="+mn-ea"/>
                <a:cs typeface="+mn-cs"/>
              </a:defRPr>
            </a:lvl3pPr>
            <a:lvl4pPr marL="1371600" indent="0" algn="ctr" defTabSz="914400" rtl="0" eaLnBrk="1" latinLnBrk="0" hangingPunct="1">
              <a:lnSpc>
                <a:spcPct val="90000"/>
              </a:lnSpc>
              <a:spcBef>
                <a:spcPts val="300"/>
              </a:spcBef>
              <a:spcAft>
                <a:spcPts val="300"/>
              </a:spcAft>
              <a:buClr>
                <a:schemeClr val="accent1"/>
              </a:buClr>
              <a:buFont typeface="Wingdings 2" pitchFamily="18" charset="2"/>
              <a:buNone/>
              <a:defRPr sz="2000" kern="1200">
                <a:solidFill>
                  <a:schemeClr val="tx1">
                    <a:lumMod val="85000"/>
                    <a:lumOff val="15000"/>
                  </a:schemeClr>
                </a:solidFill>
                <a:latin typeface="+mn-lt"/>
                <a:ea typeface="+mn-ea"/>
                <a:cs typeface="+mn-cs"/>
              </a:defRPr>
            </a:lvl4pPr>
            <a:lvl5pPr marL="1828800" indent="0" algn="ctr" defTabSz="914400" rtl="0" eaLnBrk="1" latinLnBrk="0" hangingPunct="1">
              <a:lnSpc>
                <a:spcPct val="90000"/>
              </a:lnSpc>
              <a:spcBef>
                <a:spcPts val="300"/>
              </a:spcBef>
              <a:spcAft>
                <a:spcPts val="300"/>
              </a:spcAft>
              <a:buClr>
                <a:schemeClr val="accent1"/>
              </a:buClr>
              <a:buFont typeface="Wingdings 2" pitchFamily="18" charset="2"/>
              <a:buNone/>
              <a:defRPr sz="2000" kern="1200">
                <a:solidFill>
                  <a:schemeClr val="tx1">
                    <a:lumMod val="85000"/>
                    <a:lumOff val="15000"/>
                  </a:schemeClr>
                </a:solidFill>
                <a:latin typeface="+mn-lt"/>
                <a:ea typeface="+mn-ea"/>
                <a:cs typeface="+mn-cs"/>
              </a:defRPr>
            </a:lvl5pPr>
            <a:lvl6pPr marL="2286000" indent="0" algn="ctr" defTabSz="914400" rtl="0" eaLnBrk="1" latinLnBrk="0" hangingPunct="1">
              <a:lnSpc>
                <a:spcPct val="90000"/>
              </a:lnSpc>
              <a:spcBef>
                <a:spcPts val="300"/>
              </a:spcBef>
              <a:spcAft>
                <a:spcPts val="300"/>
              </a:spcAft>
              <a:buClr>
                <a:schemeClr val="accent1"/>
              </a:buClr>
              <a:buFont typeface="Wingdings 2" pitchFamily="18" charset="2"/>
              <a:buNone/>
              <a:defRPr sz="2000" kern="1200">
                <a:solidFill>
                  <a:schemeClr val="tx1">
                    <a:lumMod val="85000"/>
                    <a:lumOff val="15000"/>
                  </a:schemeClr>
                </a:solidFill>
                <a:latin typeface="+mn-lt"/>
                <a:ea typeface="+mn-ea"/>
                <a:cs typeface="+mn-cs"/>
              </a:defRPr>
            </a:lvl6pPr>
            <a:lvl7pPr marL="2743200" indent="0" algn="ctr" defTabSz="914400" rtl="0" eaLnBrk="1" latinLnBrk="0" hangingPunct="1">
              <a:lnSpc>
                <a:spcPct val="90000"/>
              </a:lnSpc>
              <a:spcBef>
                <a:spcPts val="300"/>
              </a:spcBef>
              <a:spcAft>
                <a:spcPts val="300"/>
              </a:spcAft>
              <a:buClr>
                <a:schemeClr val="accent1"/>
              </a:buClr>
              <a:buFont typeface="Wingdings 2" pitchFamily="18" charset="2"/>
              <a:buNone/>
              <a:defRPr sz="2000" kern="1200">
                <a:solidFill>
                  <a:schemeClr val="tx1">
                    <a:lumMod val="85000"/>
                    <a:lumOff val="15000"/>
                  </a:schemeClr>
                </a:solidFill>
                <a:latin typeface="+mn-lt"/>
                <a:ea typeface="+mn-ea"/>
                <a:cs typeface="+mn-cs"/>
              </a:defRPr>
            </a:lvl7pPr>
            <a:lvl8pPr marL="3200400" indent="0" algn="ctr" defTabSz="914400" rtl="0" eaLnBrk="1" latinLnBrk="0" hangingPunct="1">
              <a:lnSpc>
                <a:spcPct val="90000"/>
              </a:lnSpc>
              <a:spcBef>
                <a:spcPts val="300"/>
              </a:spcBef>
              <a:spcAft>
                <a:spcPts val="300"/>
              </a:spcAft>
              <a:buClr>
                <a:schemeClr val="accent1"/>
              </a:buClr>
              <a:buFont typeface="Wingdings 2" pitchFamily="18" charset="2"/>
              <a:buNone/>
              <a:defRPr sz="2000" kern="1200">
                <a:solidFill>
                  <a:schemeClr val="tx1">
                    <a:lumMod val="85000"/>
                    <a:lumOff val="15000"/>
                  </a:schemeClr>
                </a:solidFill>
                <a:latin typeface="+mn-lt"/>
                <a:ea typeface="+mn-ea"/>
                <a:cs typeface="+mn-cs"/>
              </a:defRPr>
            </a:lvl8pPr>
            <a:lvl9pPr marL="3657600" indent="0" algn="ctr" defTabSz="914400" rtl="0" eaLnBrk="1" latinLnBrk="0" hangingPunct="1">
              <a:lnSpc>
                <a:spcPct val="90000"/>
              </a:lnSpc>
              <a:spcBef>
                <a:spcPts val="300"/>
              </a:spcBef>
              <a:spcAft>
                <a:spcPts val="300"/>
              </a:spcAft>
              <a:buClr>
                <a:schemeClr val="accent1"/>
              </a:buClr>
              <a:buFont typeface="Wingdings 2" pitchFamily="18" charset="2"/>
              <a:buNone/>
              <a:defRPr sz="2000" kern="1200">
                <a:solidFill>
                  <a:schemeClr val="tx1">
                    <a:lumMod val="85000"/>
                    <a:lumOff val="15000"/>
                  </a:schemeClr>
                </a:solidFill>
                <a:latin typeface="+mn-lt"/>
                <a:ea typeface="+mn-ea"/>
                <a:cs typeface="+mn-cs"/>
              </a:defRPr>
            </a:lvl9pPr>
          </a:lstStyle>
          <a:p>
            <a:pPr algn="ctr"/>
            <a:r>
              <a:rPr lang="en-US" sz="2400" b="1" dirty="0" err="1">
                <a:solidFill>
                  <a:schemeClr val="bg1">
                    <a:lumMod val="95000"/>
                    <a:lumOff val="5000"/>
                  </a:schemeClr>
                </a:solidFill>
              </a:rPr>
              <a:t>Alaguisoc</a:t>
            </a:r>
            <a:r>
              <a:rPr lang="en-US" sz="2400" b="1" dirty="0">
                <a:solidFill>
                  <a:schemeClr val="bg1">
                    <a:lumMod val="95000"/>
                    <a:lumOff val="5000"/>
                  </a:schemeClr>
                </a:solidFill>
              </a:rPr>
              <a:t>, Jordon, Guimaras</a:t>
            </a:r>
            <a:endParaRPr lang="en-PH" sz="2400" b="1" dirty="0">
              <a:solidFill>
                <a:schemeClr val="bg1">
                  <a:lumMod val="95000"/>
                  <a:lumOff val="5000"/>
                </a:schemeClr>
              </a:solidFill>
            </a:endParaRPr>
          </a:p>
        </p:txBody>
      </p:sp>
    </p:spTree>
    <p:extLst>
      <p:ext uri="{BB962C8B-B14F-4D97-AF65-F5344CB8AC3E}">
        <p14:creationId xmlns:p14="http://schemas.microsoft.com/office/powerpoint/2010/main" val="4209760610"/>
      </p:ext>
    </p:extLst>
  </p:cSld>
  <p:clrMapOvr>
    <a:masterClrMapping/>
  </p:clrMapOvr>
  <mc:AlternateContent xmlns:mc="http://schemas.openxmlformats.org/markup-compatibility/2006">
    <mc:Choice xmlns:p14="http://schemas.microsoft.com/office/powerpoint/2010/main" Requires="p14">
      <p:transition p14:dur="10" advClick="0" advTm="20000">
        <p14:switch dir="r"/>
      </p:transition>
    </mc:Choice>
    <mc:Fallback>
      <p:transition advClick="0" advTm="20000">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bg>
      <p:bgPr>
        <a:blipFill>
          <a:blip r:embed="rId3">
            <a:extLst>
              <a:ext uri="{28A0092B-C50C-407E-A947-70E740481C1C}">
                <a14:useLocalDpi xmlns:a14="http://schemas.microsoft.com/office/drawing/2010/main" val="0"/>
              </a:ext>
            </a:extLst>
          </a:blip>
          <a:stretch>
            <a:fillRect/>
          </a:stretch>
        </a:blipFill>
        <a:effectLst/>
      </p:bgPr>
    </p:bg>
    <p:spTree>
      <p:nvGrpSpPr>
        <p:cNvPr id="1" name=""/>
        <p:cNvGrpSpPr/>
        <p:nvPr/>
      </p:nvGrpSpPr>
      <p:grpSpPr>
        <a:xfrm>
          <a:off x="0" y="0"/>
          <a:ext cx="0" cy="0"/>
          <a:chOff x="0" y="0"/>
          <a:chExt cx="0" cy="0"/>
        </a:xfrm>
      </p:grpSpPr>
      <p:sp>
        <p:nvSpPr>
          <p:cNvPr id="6" name="Rectangle: Rounded Corners 5">
            <a:extLst>
              <a:ext uri="{FF2B5EF4-FFF2-40B4-BE49-F238E27FC236}">
                <a16:creationId xmlns:a16="http://schemas.microsoft.com/office/drawing/2014/main" id="{3C2858C3-AAEB-4F6C-8434-6FE1BF594F18}"/>
              </a:ext>
            </a:extLst>
          </p:cNvPr>
          <p:cNvSpPr/>
          <p:nvPr/>
        </p:nvSpPr>
        <p:spPr>
          <a:xfrm>
            <a:off x="1934818" y="698638"/>
            <a:ext cx="6896100" cy="3101423"/>
          </a:xfrm>
          <a:prstGeom prst="roundRect">
            <a:avLst/>
          </a:prstGeom>
          <a:solidFill>
            <a:schemeClr val="accent1">
              <a:alpha val="68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dirty="0">
                <a:solidFill>
                  <a:schemeClr val="bg1"/>
                </a:solidFill>
                <a:latin typeface="Arial Rounded MT Bold" panose="020F0704030504030204" pitchFamily="34" charset="0"/>
              </a:rPr>
              <a:t>Provide quality education and produce globally competitive, technologically equipped and research- oriented graduates in advanced and higher programs.</a:t>
            </a:r>
            <a:endParaRPr lang="en-PH" sz="2000" dirty="0">
              <a:solidFill>
                <a:schemeClr val="bg1"/>
              </a:solidFill>
              <a:latin typeface="Arial Rounded MT Bold" panose="020F0704030504030204" pitchFamily="34" charset="0"/>
            </a:endParaRPr>
          </a:p>
        </p:txBody>
      </p:sp>
    </p:spTree>
    <p:extLst>
      <p:ext uri="{BB962C8B-B14F-4D97-AF65-F5344CB8AC3E}">
        <p14:creationId xmlns:p14="http://schemas.microsoft.com/office/powerpoint/2010/main" val="1768558188"/>
      </p:ext>
    </p:extLst>
  </p:cSld>
  <p:clrMapOvr>
    <a:masterClrMapping/>
  </p:clrMapOvr>
  <mc:AlternateContent xmlns:mc="http://schemas.openxmlformats.org/markup-compatibility/2006">
    <mc:Choice xmlns:p14="http://schemas.microsoft.com/office/powerpoint/2010/main" Requires="p14">
      <p:transition p14:dur="10" advClick="0" advTm="20000">
        <p14:switch dir="r"/>
      </p:transition>
    </mc:Choice>
    <mc:Fallback>
      <p:transition advClick="0" advTm="20000">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bg>
      <p:bgPr>
        <a:blipFill>
          <a:blip r:embed="rId3">
            <a:extLst>
              <a:ext uri="{28A0092B-C50C-407E-A947-70E740481C1C}">
                <a14:useLocalDpi xmlns:a14="http://schemas.microsoft.com/office/drawing/2010/main" val="0"/>
              </a:ext>
            </a:extLst>
          </a:blip>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6505667-D265-4AE6-80DF-CD187C84585A}"/>
              </a:ext>
            </a:extLst>
          </p:cNvPr>
          <p:cNvSpPr>
            <a:spLocks noGrp="1"/>
          </p:cNvSpPr>
          <p:nvPr>
            <p:ph type="title"/>
          </p:nvPr>
        </p:nvSpPr>
        <p:spPr>
          <a:xfrm>
            <a:off x="0" y="0"/>
            <a:ext cx="11277600" cy="723900"/>
          </a:xfrm>
        </p:spPr>
        <p:txBody>
          <a:bodyPr/>
          <a:lstStyle/>
          <a:p>
            <a:pPr algn="ctr"/>
            <a:r>
              <a:rPr lang="en-US" dirty="0"/>
              <a:t>GUIMARAS STATE UNIVERSITY</a:t>
            </a:r>
            <a:endParaRPr lang="en-PH" dirty="0"/>
          </a:p>
        </p:txBody>
      </p:sp>
      <p:sp>
        <p:nvSpPr>
          <p:cNvPr id="5" name="Rectangle: Rounded Corners 4">
            <a:extLst>
              <a:ext uri="{FF2B5EF4-FFF2-40B4-BE49-F238E27FC236}">
                <a16:creationId xmlns:a16="http://schemas.microsoft.com/office/drawing/2014/main" id="{63141FDE-F749-4A7A-956E-F9AC7287E410}"/>
              </a:ext>
            </a:extLst>
          </p:cNvPr>
          <p:cNvSpPr/>
          <p:nvPr/>
        </p:nvSpPr>
        <p:spPr>
          <a:xfrm>
            <a:off x="152400" y="723900"/>
            <a:ext cx="3543300" cy="6134100"/>
          </a:xfrm>
          <a:prstGeom prst="roundRect">
            <a:avLst/>
          </a:prstGeom>
          <a:solidFill>
            <a:schemeClr val="accent1">
              <a:alpha val="5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600" b="1" dirty="0">
                <a:solidFill>
                  <a:schemeClr val="tx1"/>
                </a:solidFill>
                <a:latin typeface="Arial Black" panose="020B0A04020102020204" pitchFamily="34" charset="0"/>
              </a:rPr>
              <a:t>VISION</a:t>
            </a:r>
          </a:p>
          <a:p>
            <a:pPr algn="ctr"/>
            <a:r>
              <a:rPr lang="en-US" sz="2400" b="0" i="0" dirty="0">
                <a:solidFill>
                  <a:schemeClr val="bg1"/>
                </a:solidFill>
                <a:effectLst>
                  <a:outerShdw blurRad="38100" dist="38100" dir="2700000" algn="tl">
                    <a:srgbClr val="000000">
                      <a:alpha val="43137"/>
                    </a:srgbClr>
                  </a:outerShdw>
                </a:effectLst>
                <a:latin typeface="Arial Rounded MT Bold" panose="020F0704030504030204" pitchFamily="34" charset="0"/>
              </a:rPr>
              <a:t>By 2040, GSU is a premier university on education, green technology, innovations, and community transformation excelling in the holistic development of globally competitive, locally responsive and resilient human capital</a:t>
            </a:r>
            <a:r>
              <a:rPr lang="en-US" b="0" i="0" dirty="0">
                <a:solidFill>
                  <a:schemeClr val="bg1"/>
                </a:solidFill>
                <a:effectLst>
                  <a:outerShdw blurRad="38100" dist="38100" dir="2700000" algn="tl">
                    <a:srgbClr val="000000">
                      <a:alpha val="43137"/>
                    </a:srgbClr>
                  </a:outerShdw>
                </a:effectLst>
                <a:latin typeface="Arial Rounded MT Bold" panose="020F0704030504030204" pitchFamily="34" charset="0"/>
              </a:rPr>
              <a:t>.</a:t>
            </a:r>
            <a:endParaRPr lang="en-PH" dirty="0">
              <a:solidFill>
                <a:schemeClr val="bg1"/>
              </a:solidFill>
              <a:effectLst>
                <a:outerShdw blurRad="38100" dist="38100" dir="2700000" algn="tl">
                  <a:srgbClr val="000000">
                    <a:alpha val="43137"/>
                  </a:srgbClr>
                </a:outerShdw>
              </a:effectLst>
              <a:latin typeface="Arial Rounded MT Bold" panose="020F0704030504030204" pitchFamily="34" charset="0"/>
            </a:endParaRPr>
          </a:p>
        </p:txBody>
      </p:sp>
      <p:sp>
        <p:nvSpPr>
          <p:cNvPr id="8" name="Rectangle: Rounded Corners 7">
            <a:extLst>
              <a:ext uri="{FF2B5EF4-FFF2-40B4-BE49-F238E27FC236}">
                <a16:creationId xmlns:a16="http://schemas.microsoft.com/office/drawing/2014/main" id="{BB5F7025-1387-4914-90E1-3F6711DF09E7}"/>
              </a:ext>
            </a:extLst>
          </p:cNvPr>
          <p:cNvSpPr/>
          <p:nvPr/>
        </p:nvSpPr>
        <p:spPr>
          <a:xfrm>
            <a:off x="7410450" y="723900"/>
            <a:ext cx="3714750" cy="6134100"/>
          </a:xfrm>
          <a:prstGeom prst="roundRect">
            <a:avLst/>
          </a:prstGeom>
          <a:solidFill>
            <a:schemeClr val="accent1">
              <a:alpha val="48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l"/>
            <a:r>
              <a:rPr lang="en-US" sz="3600" b="1" i="0" dirty="0">
                <a:solidFill>
                  <a:srgbClr val="333333"/>
                </a:solidFill>
                <a:effectLst>
                  <a:outerShdw blurRad="38100" dist="38100" dir="2700000" algn="tl">
                    <a:srgbClr val="000000">
                      <a:alpha val="43137"/>
                    </a:srgbClr>
                  </a:outerShdw>
                </a:effectLst>
                <a:latin typeface="Arial Black" panose="020B0A04020102020204" pitchFamily="34" charset="0"/>
              </a:rPr>
              <a:t>Core Values</a:t>
            </a:r>
          </a:p>
          <a:p>
            <a:pPr algn="l"/>
            <a:endParaRPr lang="en-US" sz="600" b="1" i="0" dirty="0">
              <a:solidFill>
                <a:srgbClr val="333333"/>
              </a:solidFill>
              <a:effectLst>
                <a:outerShdw blurRad="38100" dist="38100" dir="2700000" algn="tl">
                  <a:srgbClr val="000000">
                    <a:alpha val="43137"/>
                  </a:srgbClr>
                </a:outerShdw>
              </a:effectLst>
              <a:latin typeface="Arial Black" panose="020B0A04020102020204" pitchFamily="34" charset="0"/>
            </a:endParaRPr>
          </a:p>
          <a:p>
            <a:pPr algn="l"/>
            <a:endParaRPr lang="en-US" sz="1200" b="1" i="0" dirty="0">
              <a:solidFill>
                <a:srgbClr val="333333"/>
              </a:solidFill>
              <a:effectLst>
                <a:outerShdw blurRad="38100" dist="38100" dir="2700000" algn="tl">
                  <a:srgbClr val="000000">
                    <a:alpha val="43137"/>
                  </a:srgbClr>
                </a:outerShdw>
              </a:effectLst>
              <a:latin typeface="Arial Black" panose="020B0A04020102020204" pitchFamily="34" charset="0"/>
            </a:endParaRPr>
          </a:p>
          <a:p>
            <a:pPr algn="l">
              <a:buFont typeface="+mj-lt"/>
              <a:buAutoNum type="alphaLcPeriod"/>
            </a:pPr>
            <a:r>
              <a:rPr lang="en-US" b="1" i="0" dirty="0">
                <a:solidFill>
                  <a:schemeClr val="bg1"/>
                </a:solidFill>
                <a:effectLst/>
                <a:latin typeface="Arial Rounded MT Bold" panose="020F0704030504030204" pitchFamily="34" charset="0"/>
              </a:rPr>
              <a:t>God-Fearing</a:t>
            </a:r>
          </a:p>
          <a:p>
            <a:pPr algn="l">
              <a:buFont typeface="+mj-lt"/>
              <a:buAutoNum type="alphaLcPeriod"/>
            </a:pPr>
            <a:r>
              <a:rPr lang="en-US" b="1" i="0" dirty="0">
                <a:solidFill>
                  <a:schemeClr val="bg1"/>
                </a:solidFill>
                <a:effectLst/>
                <a:latin typeface="Arial Rounded MT Bold" panose="020F0704030504030204" pitchFamily="34" charset="0"/>
              </a:rPr>
              <a:t>People Centered</a:t>
            </a:r>
          </a:p>
          <a:p>
            <a:pPr algn="l">
              <a:buFont typeface="+mj-lt"/>
              <a:buAutoNum type="alphaLcPeriod"/>
            </a:pPr>
            <a:r>
              <a:rPr lang="en-US" b="1" i="0" dirty="0">
                <a:solidFill>
                  <a:schemeClr val="bg1"/>
                </a:solidFill>
                <a:effectLst/>
                <a:latin typeface="Arial Rounded MT Bold" panose="020F0704030504030204" pitchFamily="34" charset="0"/>
              </a:rPr>
              <a:t>Pro – Environment</a:t>
            </a:r>
          </a:p>
          <a:p>
            <a:pPr algn="l">
              <a:buFont typeface="+mj-lt"/>
              <a:buAutoNum type="alphaLcPeriod"/>
            </a:pPr>
            <a:r>
              <a:rPr lang="en-US" b="1" i="0" dirty="0">
                <a:solidFill>
                  <a:schemeClr val="bg1"/>
                </a:solidFill>
                <a:effectLst/>
                <a:latin typeface="Arial Rounded MT Bold" panose="020F0704030504030204" pitchFamily="34" charset="0"/>
              </a:rPr>
              <a:t>Selfless Public Service</a:t>
            </a:r>
          </a:p>
          <a:p>
            <a:pPr algn="l">
              <a:buFont typeface="+mj-lt"/>
              <a:buAutoNum type="alphaLcPeriod"/>
            </a:pPr>
            <a:r>
              <a:rPr lang="en-US" b="1" i="0" dirty="0">
                <a:solidFill>
                  <a:schemeClr val="bg1"/>
                </a:solidFill>
                <a:effectLst/>
                <a:latin typeface="Arial Rounded MT Bold" panose="020F0704030504030204" pitchFamily="34" charset="0"/>
              </a:rPr>
              <a:t>Respect for Human Dignity</a:t>
            </a:r>
          </a:p>
          <a:p>
            <a:br>
              <a:rPr lang="en-US" dirty="0"/>
            </a:br>
            <a:r>
              <a:rPr lang="en-US" dirty="0"/>
              <a:t> </a:t>
            </a:r>
          </a:p>
          <a:p>
            <a:endParaRPr lang="en-US" dirty="0"/>
          </a:p>
          <a:p>
            <a:r>
              <a:rPr lang="en-US" dirty="0"/>
              <a:t>  </a:t>
            </a:r>
          </a:p>
          <a:p>
            <a:endParaRPr lang="en-US" dirty="0"/>
          </a:p>
          <a:p>
            <a:endParaRPr lang="en-US" dirty="0"/>
          </a:p>
          <a:p>
            <a:endParaRPr lang="en-US" dirty="0"/>
          </a:p>
          <a:p>
            <a:endParaRPr lang="en-US" dirty="0"/>
          </a:p>
          <a:p>
            <a:endParaRPr lang="en-US" dirty="0"/>
          </a:p>
          <a:p>
            <a:r>
              <a:rPr lang="en-US" dirty="0"/>
              <a:t>  </a:t>
            </a:r>
          </a:p>
          <a:p>
            <a:endParaRPr lang="en-US" dirty="0"/>
          </a:p>
          <a:p>
            <a:endParaRPr lang="en-US" dirty="0"/>
          </a:p>
          <a:p>
            <a:endParaRPr lang="en-PH" dirty="0"/>
          </a:p>
        </p:txBody>
      </p:sp>
      <p:sp>
        <p:nvSpPr>
          <p:cNvPr id="9" name="Rectangle: Rounded Corners 8">
            <a:extLst>
              <a:ext uri="{FF2B5EF4-FFF2-40B4-BE49-F238E27FC236}">
                <a16:creationId xmlns:a16="http://schemas.microsoft.com/office/drawing/2014/main" id="{63DE57FE-82C9-4F1F-B3CC-B9C046828061}"/>
              </a:ext>
            </a:extLst>
          </p:cNvPr>
          <p:cNvSpPr/>
          <p:nvPr/>
        </p:nvSpPr>
        <p:spPr>
          <a:xfrm>
            <a:off x="3848100" y="723900"/>
            <a:ext cx="3409950" cy="6134100"/>
          </a:xfrm>
          <a:prstGeom prst="roundRect">
            <a:avLst/>
          </a:prstGeom>
          <a:solidFill>
            <a:schemeClr val="accent1">
              <a:alpha val="5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600" b="1" dirty="0">
                <a:solidFill>
                  <a:schemeClr val="tx1"/>
                </a:solidFill>
                <a:latin typeface="Arial Black" panose="020B0A04020102020204" pitchFamily="34" charset="0"/>
              </a:rPr>
              <a:t>MISSION</a:t>
            </a:r>
          </a:p>
          <a:p>
            <a:pPr algn="ctr"/>
            <a:endParaRPr lang="en-US" sz="1100" b="1" dirty="0">
              <a:solidFill>
                <a:schemeClr val="tx1"/>
              </a:solidFill>
              <a:latin typeface="Arial Black" panose="020B0A04020102020204" pitchFamily="34" charset="0"/>
            </a:endParaRPr>
          </a:p>
          <a:p>
            <a:pPr algn="ctr"/>
            <a:r>
              <a:rPr lang="en-US" sz="2000" b="0" i="0" dirty="0">
                <a:solidFill>
                  <a:schemeClr val="bg1"/>
                </a:solidFill>
                <a:effectLst/>
                <a:latin typeface="Arial Rounded MT Bold" panose="020F0704030504030204" pitchFamily="34" charset="0"/>
              </a:rPr>
              <a:t>GSU is committed to produce globally-competitive, technologically-equipped and research-oriented graduates of quality and innovative advanced and higher education programs in sustainable agriculture, fisheries, forestry and tourism, </a:t>
            </a:r>
            <a:r>
              <a:rPr lang="en-US" sz="2000" b="0" i="0" dirty="0" err="1">
                <a:solidFill>
                  <a:schemeClr val="bg1"/>
                </a:solidFill>
                <a:effectLst/>
                <a:latin typeface="Arial Rounded MT Bold" panose="020F0704030504030204" pitchFamily="34" charset="0"/>
              </a:rPr>
              <a:t>entrepreneurship,liberal</a:t>
            </a:r>
            <a:r>
              <a:rPr lang="en-US" sz="2000" b="0" i="0" dirty="0">
                <a:solidFill>
                  <a:schemeClr val="bg1"/>
                </a:solidFill>
                <a:effectLst/>
                <a:latin typeface="Arial Rounded MT Bold" panose="020F0704030504030204" pitchFamily="34" charset="0"/>
              </a:rPr>
              <a:t> arts, education, healthcare, sciences and good governance.</a:t>
            </a:r>
            <a:r>
              <a:rPr lang="en-US" sz="2000" b="1" dirty="0">
                <a:solidFill>
                  <a:schemeClr val="bg1"/>
                </a:solidFill>
                <a:effectLst>
                  <a:outerShdw blurRad="38100" dist="38100" dir="2700000" algn="tl">
                    <a:srgbClr val="000000">
                      <a:alpha val="43137"/>
                    </a:srgbClr>
                  </a:outerShdw>
                </a:effectLst>
                <a:latin typeface="Arial Rounded MT Bold" panose="020F0704030504030204" pitchFamily="34" charset="0"/>
              </a:rPr>
              <a:t> </a:t>
            </a:r>
            <a:endParaRPr lang="en-PH" sz="2000" b="1" dirty="0">
              <a:solidFill>
                <a:schemeClr val="bg1"/>
              </a:solidFill>
              <a:effectLst>
                <a:outerShdw blurRad="38100" dist="38100" dir="2700000" algn="tl">
                  <a:srgbClr val="000000">
                    <a:alpha val="43137"/>
                  </a:srgbClr>
                </a:outerShdw>
              </a:effectLst>
              <a:latin typeface="Arial Rounded MT Bold" panose="020F0704030504030204" pitchFamily="34" charset="0"/>
            </a:endParaRPr>
          </a:p>
        </p:txBody>
      </p:sp>
    </p:spTree>
    <p:extLst>
      <p:ext uri="{BB962C8B-B14F-4D97-AF65-F5344CB8AC3E}">
        <p14:creationId xmlns:p14="http://schemas.microsoft.com/office/powerpoint/2010/main" val="4062008079"/>
      </p:ext>
    </p:extLst>
  </p:cSld>
  <p:clrMapOvr>
    <a:masterClrMapping/>
  </p:clrMapOvr>
  <mc:AlternateContent xmlns:mc="http://schemas.openxmlformats.org/markup-compatibility/2006">
    <mc:Choice xmlns:p14="http://schemas.microsoft.com/office/powerpoint/2010/main" Requires="p14">
      <p:transition p14:dur="10" advClick="0" advTm="20000">
        <p14:switch dir="r"/>
      </p:transition>
    </mc:Choice>
    <mc:Fallback>
      <p:transition advClick="0" advTm="20000">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bg>
      <p:bgPr>
        <a:blipFill>
          <a:blip r:embed="rId3">
            <a:extLst>
              <a:ext uri="{28A0092B-C50C-407E-A947-70E740481C1C}">
                <a14:useLocalDpi xmlns:a14="http://schemas.microsoft.com/office/drawing/2010/main" val="0"/>
              </a:ext>
            </a:extLst>
          </a:blip>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7828C8B-5A3A-42E2-9C98-F3FE301349DD}"/>
              </a:ext>
            </a:extLst>
          </p:cNvPr>
          <p:cNvSpPr>
            <a:spLocks noGrp="1"/>
          </p:cNvSpPr>
          <p:nvPr>
            <p:ph type="title"/>
          </p:nvPr>
        </p:nvSpPr>
        <p:spPr>
          <a:xfrm>
            <a:off x="419100" y="365760"/>
            <a:ext cx="10535412" cy="1325562"/>
          </a:xfrm>
        </p:spPr>
        <p:txBody>
          <a:bodyPr/>
          <a:lstStyle/>
          <a:p>
            <a:r>
              <a:rPr lang="en-US" dirty="0"/>
              <a:t>WHAT GSU-MOSQUEDA CAMPUS HAS TO OFFER…</a:t>
            </a:r>
            <a:endParaRPr lang="en-PH" dirty="0"/>
          </a:p>
        </p:txBody>
      </p:sp>
      <p:sp>
        <p:nvSpPr>
          <p:cNvPr id="5" name="Rectangle: Rounded Corners 4">
            <a:extLst>
              <a:ext uri="{FF2B5EF4-FFF2-40B4-BE49-F238E27FC236}">
                <a16:creationId xmlns:a16="http://schemas.microsoft.com/office/drawing/2014/main" id="{58F1FAE3-9A65-40A1-AF31-0F1ACB734BCF}"/>
              </a:ext>
            </a:extLst>
          </p:cNvPr>
          <p:cNvSpPr/>
          <p:nvPr/>
        </p:nvSpPr>
        <p:spPr>
          <a:xfrm>
            <a:off x="1983545" y="1691322"/>
            <a:ext cx="6372664" cy="2959055"/>
          </a:xfrm>
          <a:prstGeom prst="roundRect">
            <a:avLst/>
          </a:prstGeom>
          <a:solidFill>
            <a:schemeClr val="accent1">
              <a:alpha val="49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a:p>
            <a:pPr algn="ctr"/>
            <a:endParaRPr lang="en-PH" dirty="0"/>
          </a:p>
          <a:p>
            <a:pPr algn="ctr"/>
            <a:endParaRPr lang="en-PH" dirty="0"/>
          </a:p>
          <a:p>
            <a:pPr algn="ctr"/>
            <a:endParaRPr lang="en-PH" dirty="0"/>
          </a:p>
          <a:p>
            <a:pPr algn="ctr"/>
            <a:endParaRPr lang="en-PH" dirty="0"/>
          </a:p>
          <a:p>
            <a:pPr algn="ctr"/>
            <a:endParaRPr lang="en-PH" dirty="0"/>
          </a:p>
          <a:p>
            <a:pPr algn="ctr"/>
            <a:endParaRPr lang="en-PH" dirty="0"/>
          </a:p>
          <a:p>
            <a:pPr algn="ctr"/>
            <a:endParaRPr lang="en-PH" dirty="0"/>
          </a:p>
          <a:p>
            <a:pPr algn="ctr"/>
            <a:endParaRPr lang="en-PH" dirty="0"/>
          </a:p>
          <a:p>
            <a:pPr algn="ctr"/>
            <a:endParaRPr lang="en-PH" dirty="0"/>
          </a:p>
          <a:p>
            <a:pPr algn="ctr"/>
            <a:endParaRPr lang="en-PH" dirty="0"/>
          </a:p>
          <a:p>
            <a:pPr algn="ctr"/>
            <a:endParaRPr lang="en-PH" dirty="0"/>
          </a:p>
          <a:p>
            <a:pPr algn="ctr"/>
            <a:endParaRPr lang="en-PH" dirty="0"/>
          </a:p>
          <a:p>
            <a:pPr algn="ctr"/>
            <a:endParaRPr lang="en-PH" dirty="0"/>
          </a:p>
          <a:p>
            <a:pPr algn="ctr"/>
            <a:endParaRPr lang="en-PH" dirty="0"/>
          </a:p>
          <a:p>
            <a:pPr algn="ctr"/>
            <a:endParaRPr lang="en-PH" dirty="0"/>
          </a:p>
          <a:p>
            <a:pPr algn="ctr"/>
            <a:endParaRPr lang="en-PH" dirty="0"/>
          </a:p>
          <a:p>
            <a:pPr algn="ctr"/>
            <a:endParaRPr lang="en-PH" dirty="0"/>
          </a:p>
          <a:p>
            <a:pPr algn="ctr"/>
            <a:endParaRPr lang="en-PH" dirty="0"/>
          </a:p>
          <a:p>
            <a:pPr algn="ctr"/>
            <a:endParaRPr lang="en-PH" dirty="0"/>
          </a:p>
          <a:p>
            <a:pPr algn="ctr"/>
            <a:endParaRPr lang="en-PH" dirty="0"/>
          </a:p>
          <a:p>
            <a:pPr algn="ctr"/>
            <a:endParaRPr lang="en-PH" dirty="0"/>
          </a:p>
          <a:p>
            <a:pPr algn="ctr"/>
            <a:endParaRPr lang="en-PH" dirty="0"/>
          </a:p>
          <a:p>
            <a:pPr algn="ctr"/>
            <a:endParaRPr lang="en-PH" dirty="0"/>
          </a:p>
          <a:p>
            <a:pPr algn="ctr"/>
            <a:endParaRPr lang="en-PH" dirty="0"/>
          </a:p>
          <a:p>
            <a:pPr algn="ctr"/>
            <a:endParaRPr lang="en-PH" dirty="0"/>
          </a:p>
          <a:p>
            <a:pPr algn="ctr"/>
            <a:endParaRPr lang="en-PH" dirty="0"/>
          </a:p>
          <a:p>
            <a:pPr algn="ctr"/>
            <a:endParaRPr lang="en-PH" dirty="0"/>
          </a:p>
          <a:p>
            <a:pPr algn="ctr"/>
            <a:endParaRPr lang="en-PH" dirty="0"/>
          </a:p>
          <a:p>
            <a:pPr algn="ctr"/>
            <a:endParaRPr lang="en-PH" dirty="0"/>
          </a:p>
          <a:p>
            <a:pPr algn="ctr"/>
            <a:endParaRPr lang="en-PH" dirty="0"/>
          </a:p>
          <a:p>
            <a:pPr algn="ctr"/>
            <a:endParaRPr lang="en-PH" dirty="0"/>
          </a:p>
          <a:p>
            <a:pPr algn="ctr"/>
            <a:endParaRPr lang="en-PH" dirty="0"/>
          </a:p>
          <a:p>
            <a:pPr algn="ctr"/>
            <a:endParaRPr lang="en-PH" dirty="0"/>
          </a:p>
          <a:p>
            <a:pPr algn="ctr"/>
            <a:endParaRPr lang="en-PH" dirty="0"/>
          </a:p>
          <a:p>
            <a:pPr algn="ctr"/>
            <a:endParaRPr lang="en-PH" dirty="0"/>
          </a:p>
          <a:p>
            <a:pPr algn="ctr"/>
            <a:endParaRPr lang="en-PH" dirty="0"/>
          </a:p>
          <a:p>
            <a:pPr algn="ctr"/>
            <a:endParaRPr lang="en-PH" dirty="0"/>
          </a:p>
          <a:p>
            <a:pPr algn="ctr"/>
            <a:endParaRPr lang="en-PH" dirty="0"/>
          </a:p>
          <a:p>
            <a:pPr algn="ctr"/>
            <a:endParaRPr lang="en-PH" dirty="0"/>
          </a:p>
          <a:p>
            <a:pPr algn="ctr"/>
            <a:endParaRPr lang="en-PH" dirty="0"/>
          </a:p>
          <a:p>
            <a:pPr algn="ctr"/>
            <a:endParaRPr lang="en-PH" dirty="0"/>
          </a:p>
          <a:p>
            <a:pPr algn="ctr"/>
            <a:endParaRPr lang="en-PH" dirty="0"/>
          </a:p>
          <a:p>
            <a:pPr algn="ctr"/>
            <a:endParaRPr lang="en-PH" dirty="0"/>
          </a:p>
          <a:p>
            <a:pPr algn="ctr"/>
            <a:endParaRPr lang="en-PH" dirty="0"/>
          </a:p>
          <a:p>
            <a:pPr algn="ctr"/>
            <a:endParaRPr lang="en-PH" dirty="0"/>
          </a:p>
          <a:p>
            <a:pPr algn="ctr"/>
            <a:endParaRPr lang="en-PH" dirty="0"/>
          </a:p>
          <a:p>
            <a:pPr algn="ctr"/>
            <a:endParaRPr lang="en-PH" dirty="0"/>
          </a:p>
          <a:p>
            <a:pPr algn="ctr"/>
            <a:endParaRPr lang="en-PH" dirty="0"/>
          </a:p>
          <a:p>
            <a:pPr algn="ctr"/>
            <a:endParaRPr lang="en-PH" dirty="0"/>
          </a:p>
          <a:p>
            <a:pPr algn="ctr"/>
            <a:endParaRPr lang="en-PH" dirty="0"/>
          </a:p>
          <a:p>
            <a:pPr algn="ctr"/>
            <a:endParaRPr lang="en-PH" dirty="0"/>
          </a:p>
          <a:p>
            <a:pPr algn="ctr"/>
            <a:endParaRPr lang="en-PH" dirty="0"/>
          </a:p>
          <a:p>
            <a:pPr algn="ctr"/>
            <a:endParaRPr lang="en-PH" dirty="0"/>
          </a:p>
          <a:p>
            <a:pPr algn="ctr"/>
            <a:endParaRPr lang="en-PH" dirty="0"/>
          </a:p>
          <a:p>
            <a:pPr algn="ctr"/>
            <a:endParaRPr lang="en-PH" dirty="0"/>
          </a:p>
          <a:p>
            <a:pPr algn="ctr"/>
            <a:endParaRPr lang="en-PH" dirty="0"/>
          </a:p>
          <a:p>
            <a:pPr algn="ctr"/>
            <a:endParaRPr lang="en-PH" dirty="0"/>
          </a:p>
          <a:p>
            <a:pPr algn="ctr"/>
            <a:endParaRPr lang="en-PH" dirty="0"/>
          </a:p>
          <a:p>
            <a:pPr algn="ctr"/>
            <a:endParaRPr lang="en-PH" dirty="0"/>
          </a:p>
          <a:p>
            <a:pPr algn="ctr"/>
            <a:endParaRPr lang="en-PH" dirty="0"/>
          </a:p>
          <a:p>
            <a:pPr algn="ctr"/>
            <a:endParaRPr lang="en-PH" dirty="0"/>
          </a:p>
          <a:p>
            <a:pPr algn="ctr"/>
            <a:endParaRPr lang="en-PH" dirty="0"/>
          </a:p>
          <a:p>
            <a:pPr algn="ctr"/>
            <a:endParaRPr lang="en-PH" dirty="0"/>
          </a:p>
          <a:p>
            <a:pPr algn="ctr"/>
            <a:endParaRPr lang="en-PH" dirty="0"/>
          </a:p>
          <a:p>
            <a:pPr algn="ctr"/>
            <a:endParaRPr lang="en-PH" dirty="0"/>
          </a:p>
          <a:p>
            <a:pPr algn="ctr"/>
            <a:endParaRPr lang="en-PH" dirty="0"/>
          </a:p>
          <a:p>
            <a:pPr algn="ctr"/>
            <a:endParaRPr lang="en-PH" dirty="0"/>
          </a:p>
          <a:p>
            <a:pPr algn="ctr"/>
            <a:endParaRPr lang="en-PH" dirty="0"/>
          </a:p>
          <a:p>
            <a:pPr algn="ctr"/>
            <a:endParaRPr lang="en-PH" dirty="0"/>
          </a:p>
          <a:p>
            <a:pPr algn="ctr"/>
            <a:endParaRPr lang="en-PH" dirty="0"/>
          </a:p>
          <a:p>
            <a:pPr algn="ctr"/>
            <a:endParaRPr lang="en-PH" dirty="0"/>
          </a:p>
          <a:p>
            <a:pPr algn="ctr"/>
            <a:endParaRPr lang="en-PH" dirty="0"/>
          </a:p>
          <a:p>
            <a:pPr algn="ctr"/>
            <a:endParaRPr lang="en-PH" dirty="0"/>
          </a:p>
          <a:p>
            <a:pPr algn="ctr"/>
            <a:endParaRPr lang="en-PH" dirty="0"/>
          </a:p>
          <a:p>
            <a:pPr algn="ctr"/>
            <a:endParaRPr lang="en-PH" dirty="0"/>
          </a:p>
          <a:p>
            <a:pPr algn="ctr"/>
            <a:endParaRPr lang="en-PH" dirty="0"/>
          </a:p>
          <a:p>
            <a:pPr algn="ctr"/>
            <a:endParaRPr lang="en-PH" dirty="0"/>
          </a:p>
          <a:p>
            <a:pPr algn="ctr"/>
            <a:endParaRPr lang="en-PH" dirty="0"/>
          </a:p>
          <a:p>
            <a:pPr algn="ctr"/>
            <a:endParaRPr lang="en-PH" dirty="0"/>
          </a:p>
          <a:p>
            <a:pPr algn="ctr"/>
            <a:endParaRPr lang="en-PH" dirty="0"/>
          </a:p>
          <a:p>
            <a:pPr algn="ctr"/>
            <a:endParaRPr lang="en-PH" dirty="0"/>
          </a:p>
          <a:p>
            <a:pPr algn="ctr"/>
            <a:endParaRPr lang="en-PH" dirty="0"/>
          </a:p>
          <a:p>
            <a:pPr algn="ctr"/>
            <a:endParaRPr lang="en-PH" dirty="0"/>
          </a:p>
          <a:p>
            <a:pPr algn="ctr"/>
            <a:endParaRPr lang="en-PH" dirty="0"/>
          </a:p>
          <a:p>
            <a:pPr algn="ctr"/>
            <a:endParaRPr lang="en-PH" dirty="0"/>
          </a:p>
          <a:p>
            <a:pPr algn="ctr"/>
            <a:endParaRPr lang="en-PH" dirty="0"/>
          </a:p>
          <a:p>
            <a:pPr algn="ctr"/>
            <a:endParaRPr lang="en-PH" dirty="0"/>
          </a:p>
          <a:p>
            <a:pPr algn="ctr"/>
            <a:endParaRPr lang="en-PH" dirty="0"/>
          </a:p>
          <a:p>
            <a:pPr algn="ctr"/>
            <a:endParaRPr lang="en-PH" dirty="0"/>
          </a:p>
          <a:p>
            <a:pPr algn="ctr"/>
            <a:endParaRPr lang="en-PH" dirty="0"/>
          </a:p>
          <a:p>
            <a:pPr algn="ctr"/>
            <a:endParaRPr lang="en-PH" dirty="0"/>
          </a:p>
          <a:p>
            <a:pPr algn="ctr"/>
            <a:endParaRPr lang="en-PH" dirty="0"/>
          </a:p>
          <a:p>
            <a:pPr algn="ctr"/>
            <a:endParaRPr lang="en-PH" dirty="0"/>
          </a:p>
          <a:p>
            <a:pPr algn="ctr"/>
            <a:endParaRPr lang="en-PH" dirty="0"/>
          </a:p>
          <a:p>
            <a:pPr algn="ctr"/>
            <a:endParaRPr lang="en-PH" dirty="0"/>
          </a:p>
          <a:p>
            <a:pPr algn="ctr"/>
            <a:endParaRPr lang="en-PH" dirty="0"/>
          </a:p>
          <a:p>
            <a:pPr algn="ctr"/>
            <a:endParaRPr lang="en-PH" dirty="0"/>
          </a:p>
          <a:p>
            <a:pPr algn="ctr"/>
            <a:endParaRPr lang="en-PH" dirty="0"/>
          </a:p>
          <a:p>
            <a:pPr algn="ctr"/>
            <a:endParaRPr lang="en-PH" dirty="0"/>
          </a:p>
          <a:p>
            <a:pPr algn="ctr"/>
            <a:endParaRPr lang="en-PH" dirty="0"/>
          </a:p>
          <a:p>
            <a:pPr algn="ctr"/>
            <a:endParaRPr lang="en-PH" dirty="0"/>
          </a:p>
          <a:p>
            <a:pPr algn="ctr"/>
            <a:endParaRPr lang="en-PH" dirty="0"/>
          </a:p>
          <a:p>
            <a:pPr algn="ctr"/>
            <a:endParaRPr lang="en-PH" dirty="0"/>
          </a:p>
          <a:p>
            <a:pPr algn="ctr"/>
            <a:endParaRPr lang="en-PH" dirty="0"/>
          </a:p>
          <a:p>
            <a:pPr algn="ctr"/>
            <a:endParaRPr lang="en-PH" dirty="0"/>
          </a:p>
          <a:p>
            <a:pPr algn="ctr"/>
            <a:endParaRPr lang="en-PH" dirty="0"/>
          </a:p>
          <a:p>
            <a:pPr algn="ctr"/>
            <a:endParaRPr lang="en-PH" dirty="0"/>
          </a:p>
          <a:p>
            <a:pPr algn="ctr"/>
            <a:endParaRPr lang="en-PH" dirty="0"/>
          </a:p>
          <a:p>
            <a:pPr algn="ctr"/>
            <a:endParaRPr lang="en-PH" dirty="0"/>
          </a:p>
          <a:p>
            <a:pPr algn="ctr"/>
            <a:endParaRPr lang="en-PH" dirty="0"/>
          </a:p>
          <a:p>
            <a:pPr algn="ctr"/>
            <a:endParaRPr lang="en-PH" dirty="0"/>
          </a:p>
          <a:p>
            <a:pPr algn="ctr"/>
            <a:endParaRPr lang="en-PH" dirty="0"/>
          </a:p>
          <a:p>
            <a:pPr algn="ctr"/>
            <a:endParaRPr lang="en-PH" dirty="0"/>
          </a:p>
          <a:p>
            <a:pPr algn="ctr"/>
            <a:endParaRPr lang="en-PH" dirty="0"/>
          </a:p>
          <a:p>
            <a:pPr algn="ctr"/>
            <a:endParaRPr lang="en-PH" dirty="0"/>
          </a:p>
          <a:p>
            <a:pPr algn="ctr"/>
            <a:endParaRPr lang="en-PH" dirty="0"/>
          </a:p>
          <a:p>
            <a:pPr algn="ctr"/>
            <a:endParaRPr lang="en-PH" dirty="0"/>
          </a:p>
          <a:p>
            <a:pPr algn="ctr"/>
            <a:endParaRPr lang="en-PH" dirty="0"/>
          </a:p>
          <a:p>
            <a:pPr algn="ctr"/>
            <a:endParaRPr lang="en-PH" dirty="0"/>
          </a:p>
          <a:p>
            <a:pPr algn="ctr"/>
            <a:endParaRPr lang="en-PH" dirty="0"/>
          </a:p>
          <a:p>
            <a:pPr algn="ctr"/>
            <a:endParaRPr lang="en-PH" dirty="0"/>
          </a:p>
          <a:p>
            <a:pPr algn="ctr"/>
            <a:endParaRPr lang="en-PH" dirty="0"/>
          </a:p>
          <a:p>
            <a:pPr algn="ctr"/>
            <a:endParaRPr lang="en-PH" dirty="0"/>
          </a:p>
          <a:p>
            <a:pPr algn="ctr"/>
            <a:endParaRPr lang="en-PH" dirty="0"/>
          </a:p>
          <a:p>
            <a:pPr algn="ctr"/>
            <a:endParaRPr lang="en-PH" dirty="0"/>
          </a:p>
          <a:p>
            <a:pPr algn="ctr"/>
            <a:endParaRPr lang="en-PH" dirty="0"/>
          </a:p>
          <a:p>
            <a:pPr algn="ctr"/>
            <a:endParaRPr lang="en-PH" dirty="0"/>
          </a:p>
          <a:p>
            <a:pPr algn="ctr"/>
            <a:endParaRPr lang="en-PH" dirty="0"/>
          </a:p>
          <a:p>
            <a:pPr algn="ctr"/>
            <a:endParaRPr lang="en-PH" dirty="0"/>
          </a:p>
          <a:p>
            <a:pPr algn="ctr"/>
            <a:endParaRPr lang="en-PH" dirty="0"/>
          </a:p>
          <a:p>
            <a:pPr algn="ctr"/>
            <a:endParaRPr lang="en-PH" dirty="0"/>
          </a:p>
          <a:p>
            <a:pPr algn="ctr"/>
            <a:endParaRPr lang="en-PH" dirty="0"/>
          </a:p>
          <a:p>
            <a:pPr algn="ctr"/>
            <a:endParaRPr lang="en-PH" dirty="0"/>
          </a:p>
          <a:p>
            <a:pPr algn="ctr"/>
            <a:endParaRPr lang="en-PH" dirty="0"/>
          </a:p>
          <a:p>
            <a:pPr algn="ctr"/>
            <a:endParaRPr lang="en-PH" dirty="0"/>
          </a:p>
          <a:p>
            <a:pPr algn="ctr"/>
            <a:endParaRPr lang="en-PH" dirty="0"/>
          </a:p>
          <a:p>
            <a:pPr algn="ctr"/>
            <a:endParaRPr lang="en-PH" dirty="0"/>
          </a:p>
          <a:p>
            <a:pPr algn="ctr"/>
            <a:endParaRPr lang="en-PH" dirty="0"/>
          </a:p>
          <a:p>
            <a:pPr algn="ctr"/>
            <a:endParaRPr lang="en-PH" dirty="0"/>
          </a:p>
          <a:p>
            <a:pPr algn="ctr"/>
            <a:endParaRPr lang="en-PH" dirty="0"/>
          </a:p>
          <a:p>
            <a:pPr algn="ctr"/>
            <a:endParaRPr lang="en-PH" dirty="0"/>
          </a:p>
          <a:p>
            <a:pPr algn="ctr"/>
            <a:endParaRPr lang="en-PH" dirty="0"/>
          </a:p>
          <a:p>
            <a:pPr algn="ctr"/>
            <a:endParaRPr lang="en-PH" dirty="0"/>
          </a:p>
          <a:p>
            <a:pPr algn="ctr"/>
            <a:endParaRPr lang="en-PH" dirty="0"/>
          </a:p>
          <a:p>
            <a:pPr algn="ctr"/>
            <a:endParaRPr lang="en-PH" dirty="0"/>
          </a:p>
          <a:p>
            <a:pPr algn="ctr"/>
            <a:endParaRPr lang="en-PH" dirty="0"/>
          </a:p>
          <a:p>
            <a:pPr algn="ctr"/>
            <a:endParaRPr lang="en-PH" dirty="0"/>
          </a:p>
          <a:p>
            <a:pPr algn="ctr"/>
            <a:endParaRPr lang="en-PH" dirty="0"/>
          </a:p>
          <a:p>
            <a:pPr algn="ctr"/>
            <a:endParaRPr lang="en-PH" dirty="0"/>
          </a:p>
          <a:p>
            <a:pPr algn="ctr"/>
            <a:endParaRPr lang="en-PH" dirty="0"/>
          </a:p>
          <a:p>
            <a:pPr algn="ctr"/>
            <a:endParaRPr lang="en-PH" dirty="0"/>
          </a:p>
          <a:p>
            <a:pPr algn="ctr"/>
            <a:endParaRPr lang="en-PH" dirty="0"/>
          </a:p>
          <a:p>
            <a:pPr algn="ctr"/>
            <a:endParaRPr lang="en-PH" dirty="0"/>
          </a:p>
          <a:p>
            <a:pPr algn="ctr"/>
            <a:endParaRPr lang="en-PH" dirty="0"/>
          </a:p>
          <a:p>
            <a:pPr algn="ctr"/>
            <a:endParaRPr lang="en-PH" dirty="0"/>
          </a:p>
          <a:p>
            <a:pPr algn="ctr"/>
            <a:endParaRPr lang="en-PH" dirty="0"/>
          </a:p>
          <a:p>
            <a:pPr algn="ctr"/>
            <a:endParaRPr lang="en-PH" dirty="0"/>
          </a:p>
          <a:p>
            <a:pPr algn="ctr"/>
            <a:endParaRPr lang="en-PH" dirty="0"/>
          </a:p>
          <a:p>
            <a:pPr algn="ctr"/>
            <a:endParaRPr lang="en-PH" dirty="0"/>
          </a:p>
          <a:p>
            <a:pPr algn="ctr"/>
            <a:endParaRPr lang="en-PH" dirty="0"/>
          </a:p>
          <a:p>
            <a:pPr algn="ctr"/>
            <a:endParaRPr lang="en-PH" dirty="0"/>
          </a:p>
          <a:p>
            <a:pPr algn="ctr"/>
            <a:endParaRPr lang="en-PH" dirty="0"/>
          </a:p>
          <a:p>
            <a:pPr algn="ctr"/>
            <a:endParaRPr lang="en-PH" dirty="0"/>
          </a:p>
          <a:p>
            <a:pPr algn="ctr"/>
            <a:endParaRPr lang="en-PH" dirty="0"/>
          </a:p>
          <a:p>
            <a:pPr algn="ctr"/>
            <a:endParaRPr lang="en-PH" dirty="0"/>
          </a:p>
          <a:p>
            <a:pPr algn="ctr"/>
            <a:endParaRPr lang="en-PH" dirty="0"/>
          </a:p>
          <a:p>
            <a:pPr algn="ctr"/>
            <a:endParaRPr lang="en-PH" dirty="0"/>
          </a:p>
          <a:p>
            <a:pPr algn="ctr"/>
            <a:endParaRPr lang="en-PH" dirty="0"/>
          </a:p>
          <a:p>
            <a:pPr algn="ctr"/>
            <a:endParaRPr lang="en-PH" dirty="0"/>
          </a:p>
          <a:p>
            <a:pPr algn="ctr"/>
            <a:endParaRPr lang="en-PH" dirty="0"/>
          </a:p>
          <a:p>
            <a:pPr algn="ctr"/>
            <a:endParaRPr lang="en-PH" dirty="0"/>
          </a:p>
          <a:p>
            <a:pPr algn="ctr"/>
            <a:endParaRPr lang="en-PH" dirty="0"/>
          </a:p>
          <a:p>
            <a:pPr algn="ctr"/>
            <a:endParaRPr lang="en-PH" dirty="0"/>
          </a:p>
          <a:p>
            <a:pPr algn="ctr"/>
            <a:endParaRPr lang="en-PH" dirty="0"/>
          </a:p>
          <a:p>
            <a:pPr algn="ctr"/>
            <a:endParaRPr lang="en-PH" dirty="0"/>
          </a:p>
          <a:p>
            <a:pPr algn="ctr"/>
            <a:endParaRPr lang="en-PH" dirty="0"/>
          </a:p>
          <a:p>
            <a:pPr algn="ctr"/>
            <a:endParaRPr lang="en-PH" dirty="0"/>
          </a:p>
          <a:p>
            <a:pPr algn="ctr"/>
            <a:endParaRPr lang="en-PH" dirty="0"/>
          </a:p>
          <a:p>
            <a:pPr algn="ctr"/>
            <a:endParaRPr lang="en-PH" dirty="0"/>
          </a:p>
          <a:p>
            <a:pPr algn="ctr"/>
            <a:endParaRPr lang="en-PH" dirty="0"/>
          </a:p>
          <a:p>
            <a:pPr algn="ctr"/>
            <a:endParaRPr lang="en-PH" dirty="0"/>
          </a:p>
          <a:p>
            <a:pPr algn="ctr"/>
            <a:endParaRPr lang="en-PH" dirty="0"/>
          </a:p>
          <a:p>
            <a:pPr algn="ctr"/>
            <a:endParaRPr lang="en-PH" dirty="0"/>
          </a:p>
          <a:p>
            <a:pPr algn="ctr"/>
            <a:endParaRPr lang="en-PH" dirty="0"/>
          </a:p>
          <a:p>
            <a:pPr algn="ctr"/>
            <a:endParaRPr lang="en-PH" dirty="0"/>
          </a:p>
          <a:p>
            <a:pPr algn="ctr"/>
            <a:endParaRPr lang="en-PH" dirty="0"/>
          </a:p>
          <a:p>
            <a:pPr algn="ctr"/>
            <a:endParaRPr lang="en-PH" dirty="0"/>
          </a:p>
          <a:p>
            <a:pPr algn="ctr"/>
            <a:endParaRPr lang="en-PH" dirty="0"/>
          </a:p>
          <a:p>
            <a:pPr algn="ctr"/>
            <a:endParaRPr lang="en-PH" dirty="0"/>
          </a:p>
          <a:p>
            <a:pPr algn="ctr"/>
            <a:endParaRPr lang="en-PH" dirty="0"/>
          </a:p>
          <a:p>
            <a:pPr algn="ctr"/>
            <a:endParaRPr lang="en-PH" dirty="0"/>
          </a:p>
          <a:p>
            <a:pPr algn="ctr"/>
            <a:endParaRPr lang="en-PH" dirty="0"/>
          </a:p>
          <a:p>
            <a:pPr algn="ctr"/>
            <a:endParaRPr lang="en-PH" dirty="0"/>
          </a:p>
          <a:p>
            <a:pPr algn="ctr"/>
            <a:endParaRPr lang="en-PH" dirty="0"/>
          </a:p>
          <a:p>
            <a:pPr algn="ctr"/>
            <a:endParaRPr lang="en-PH" dirty="0"/>
          </a:p>
          <a:p>
            <a:pPr algn="ctr"/>
            <a:endParaRPr lang="en-PH" dirty="0"/>
          </a:p>
          <a:p>
            <a:pPr algn="ctr"/>
            <a:endParaRPr lang="en-PH" dirty="0"/>
          </a:p>
          <a:p>
            <a:pPr algn="ctr"/>
            <a:endParaRPr lang="en-PH" dirty="0"/>
          </a:p>
          <a:p>
            <a:pPr algn="ctr"/>
            <a:endParaRPr lang="en-PH" dirty="0"/>
          </a:p>
          <a:p>
            <a:pPr algn="ctr"/>
            <a:endParaRPr lang="en-PH" dirty="0"/>
          </a:p>
          <a:p>
            <a:pPr algn="ctr"/>
            <a:endParaRPr lang="en-PH" dirty="0"/>
          </a:p>
          <a:p>
            <a:pPr algn="ctr"/>
            <a:endParaRPr lang="en-PH" dirty="0"/>
          </a:p>
          <a:p>
            <a:pPr algn="ctr"/>
            <a:endParaRPr lang="en-PH" dirty="0"/>
          </a:p>
          <a:p>
            <a:pPr algn="ctr"/>
            <a:endParaRPr lang="en-PH" dirty="0"/>
          </a:p>
          <a:p>
            <a:pPr algn="ctr"/>
            <a:endParaRPr lang="en-PH" dirty="0"/>
          </a:p>
          <a:p>
            <a:pPr algn="ctr"/>
            <a:endParaRPr lang="en-PH" dirty="0"/>
          </a:p>
          <a:p>
            <a:pPr algn="ctr"/>
            <a:endParaRPr lang="en-PH" dirty="0"/>
          </a:p>
          <a:p>
            <a:pPr algn="ctr"/>
            <a:endParaRPr lang="en-PH" dirty="0"/>
          </a:p>
          <a:p>
            <a:pPr algn="ctr"/>
            <a:endParaRPr lang="en-PH" dirty="0"/>
          </a:p>
          <a:p>
            <a:pPr algn="ctr"/>
            <a:endParaRPr lang="en-PH" dirty="0"/>
          </a:p>
          <a:p>
            <a:pPr algn="ctr"/>
            <a:endParaRPr lang="en-PH" dirty="0"/>
          </a:p>
          <a:p>
            <a:pPr algn="ctr"/>
            <a:endParaRPr lang="en-PH" dirty="0"/>
          </a:p>
          <a:p>
            <a:pPr algn="ctr"/>
            <a:endParaRPr lang="en-PH" dirty="0"/>
          </a:p>
          <a:p>
            <a:pPr algn="ctr"/>
            <a:endParaRPr lang="en-PH" dirty="0"/>
          </a:p>
          <a:p>
            <a:pPr algn="ctr"/>
            <a:endParaRPr lang="en-PH" dirty="0"/>
          </a:p>
          <a:p>
            <a:pPr algn="ctr"/>
            <a:endParaRPr lang="en-PH" dirty="0"/>
          </a:p>
          <a:p>
            <a:pPr algn="ctr"/>
            <a:endParaRPr lang="en-PH" dirty="0"/>
          </a:p>
          <a:p>
            <a:pPr algn="ctr"/>
            <a:endParaRPr lang="en-PH" dirty="0"/>
          </a:p>
          <a:p>
            <a:pPr algn="ctr"/>
            <a:endParaRPr lang="en-PH" dirty="0"/>
          </a:p>
          <a:p>
            <a:pPr algn="ctr"/>
            <a:endParaRPr lang="en-PH" dirty="0"/>
          </a:p>
          <a:p>
            <a:pPr algn="ctr"/>
            <a:endParaRPr lang="en-PH" dirty="0"/>
          </a:p>
          <a:p>
            <a:pPr algn="ctr"/>
            <a:endParaRPr lang="en-PH" dirty="0"/>
          </a:p>
          <a:p>
            <a:pPr algn="ctr"/>
            <a:endParaRPr lang="en-PH" dirty="0"/>
          </a:p>
          <a:p>
            <a:pPr algn="ctr"/>
            <a:endParaRPr lang="en-PH" dirty="0"/>
          </a:p>
          <a:p>
            <a:pPr algn="ctr"/>
            <a:endParaRPr lang="en-PH" dirty="0"/>
          </a:p>
          <a:p>
            <a:pPr algn="ctr"/>
            <a:endParaRPr lang="en-PH" dirty="0"/>
          </a:p>
          <a:p>
            <a:pPr algn="ctr"/>
            <a:endParaRPr lang="en-PH" dirty="0"/>
          </a:p>
          <a:p>
            <a:pPr algn="ctr"/>
            <a:endParaRPr lang="en-PH" dirty="0"/>
          </a:p>
          <a:p>
            <a:pPr algn="ctr"/>
            <a:endParaRPr lang="en-PH" dirty="0"/>
          </a:p>
          <a:p>
            <a:pPr algn="ctr"/>
            <a:endParaRPr lang="en-PH" dirty="0"/>
          </a:p>
          <a:p>
            <a:pPr algn="ctr"/>
            <a:endParaRPr lang="en-PH" dirty="0"/>
          </a:p>
          <a:p>
            <a:pPr algn="ctr"/>
            <a:endParaRPr lang="en-PH" dirty="0"/>
          </a:p>
          <a:p>
            <a:pPr algn="ctr"/>
            <a:endParaRPr lang="en-PH" dirty="0"/>
          </a:p>
          <a:p>
            <a:pPr algn="ctr"/>
            <a:endParaRPr lang="en-PH" dirty="0"/>
          </a:p>
          <a:p>
            <a:pPr algn="ctr"/>
            <a:endParaRPr lang="en-PH" dirty="0"/>
          </a:p>
          <a:p>
            <a:pPr algn="ctr"/>
            <a:endParaRPr lang="en-PH" dirty="0"/>
          </a:p>
          <a:p>
            <a:pPr algn="ctr"/>
            <a:endParaRPr lang="en-PH" dirty="0"/>
          </a:p>
          <a:p>
            <a:pPr algn="ctr"/>
            <a:endParaRPr lang="en-PH" dirty="0"/>
          </a:p>
          <a:p>
            <a:pPr algn="ctr"/>
            <a:endParaRPr lang="en-PH" dirty="0"/>
          </a:p>
          <a:p>
            <a:pPr algn="ctr"/>
            <a:endParaRPr lang="en-PH" dirty="0"/>
          </a:p>
          <a:p>
            <a:pPr algn="ctr"/>
            <a:endParaRPr lang="en-PH" dirty="0"/>
          </a:p>
          <a:p>
            <a:pPr algn="ctr"/>
            <a:endParaRPr lang="en-PH" dirty="0"/>
          </a:p>
          <a:p>
            <a:pPr algn="ctr"/>
            <a:endParaRPr lang="en-PH" dirty="0"/>
          </a:p>
          <a:p>
            <a:pPr algn="ctr"/>
            <a:endParaRPr lang="en-PH" dirty="0"/>
          </a:p>
          <a:p>
            <a:pPr algn="ctr"/>
            <a:endParaRPr lang="en-PH" dirty="0"/>
          </a:p>
          <a:p>
            <a:pPr algn="ctr"/>
            <a:endParaRPr lang="en-PH" dirty="0"/>
          </a:p>
          <a:p>
            <a:pPr algn="ctr"/>
            <a:endParaRPr lang="en-PH" dirty="0"/>
          </a:p>
          <a:p>
            <a:pPr algn="ctr"/>
            <a:endParaRPr lang="en-PH" dirty="0"/>
          </a:p>
          <a:p>
            <a:pPr algn="ctr"/>
            <a:endParaRPr lang="en-PH" dirty="0"/>
          </a:p>
          <a:p>
            <a:pPr algn="ctr"/>
            <a:endParaRPr lang="en-PH" dirty="0"/>
          </a:p>
          <a:p>
            <a:pPr algn="ctr"/>
            <a:endParaRPr lang="en-PH" dirty="0"/>
          </a:p>
          <a:p>
            <a:pPr algn="ctr"/>
            <a:endParaRPr lang="en-PH" dirty="0"/>
          </a:p>
          <a:p>
            <a:pPr algn="ctr"/>
            <a:endParaRPr lang="en-PH" dirty="0"/>
          </a:p>
          <a:p>
            <a:pPr algn="ctr"/>
            <a:endParaRPr lang="en-PH" dirty="0"/>
          </a:p>
          <a:p>
            <a:pPr algn="ctr"/>
            <a:endParaRPr lang="en-PH" dirty="0"/>
          </a:p>
          <a:p>
            <a:pPr algn="ctr"/>
            <a:endParaRPr lang="en-PH" dirty="0"/>
          </a:p>
          <a:p>
            <a:pPr algn="ctr"/>
            <a:endParaRPr lang="en-PH" dirty="0"/>
          </a:p>
          <a:p>
            <a:pPr algn="ctr"/>
            <a:endParaRPr lang="en-PH" dirty="0"/>
          </a:p>
          <a:p>
            <a:pPr algn="ctr"/>
            <a:endParaRPr lang="en-PH" dirty="0"/>
          </a:p>
          <a:p>
            <a:pPr algn="ctr"/>
            <a:endParaRPr lang="en-PH" dirty="0"/>
          </a:p>
          <a:p>
            <a:pPr algn="ctr"/>
            <a:endParaRPr lang="en-PH" dirty="0"/>
          </a:p>
          <a:p>
            <a:pPr algn="ctr"/>
            <a:endParaRPr lang="en-PH" dirty="0"/>
          </a:p>
          <a:p>
            <a:pPr algn="ctr"/>
            <a:endParaRPr lang="en-PH" dirty="0"/>
          </a:p>
          <a:p>
            <a:pPr algn="ctr"/>
            <a:endParaRPr lang="en-PH" dirty="0"/>
          </a:p>
          <a:p>
            <a:pPr algn="ctr"/>
            <a:endParaRPr lang="en-PH" dirty="0"/>
          </a:p>
          <a:p>
            <a:pPr algn="ctr"/>
            <a:endParaRPr lang="en-PH" dirty="0"/>
          </a:p>
          <a:p>
            <a:pPr algn="ctr"/>
            <a:endParaRPr lang="en-PH" dirty="0"/>
          </a:p>
          <a:p>
            <a:pPr algn="ctr"/>
            <a:endParaRPr lang="en-PH" dirty="0"/>
          </a:p>
          <a:p>
            <a:pPr algn="ctr"/>
            <a:endParaRPr lang="en-PH" dirty="0"/>
          </a:p>
          <a:p>
            <a:pPr algn="ctr"/>
            <a:endParaRPr lang="en-PH" dirty="0"/>
          </a:p>
          <a:p>
            <a:pPr algn="ctr"/>
            <a:endParaRPr lang="en-PH" dirty="0"/>
          </a:p>
          <a:p>
            <a:pPr algn="ctr"/>
            <a:endParaRPr lang="en-PH" dirty="0"/>
          </a:p>
          <a:p>
            <a:pPr algn="ctr"/>
            <a:endParaRPr lang="en-PH" dirty="0"/>
          </a:p>
          <a:p>
            <a:pPr algn="ctr"/>
            <a:endParaRPr lang="en-PH" dirty="0"/>
          </a:p>
          <a:p>
            <a:pPr algn="ctr"/>
            <a:endParaRPr lang="en-PH" dirty="0"/>
          </a:p>
          <a:p>
            <a:pPr algn="ctr"/>
            <a:endParaRPr lang="en-PH" dirty="0"/>
          </a:p>
          <a:p>
            <a:pPr algn="ctr"/>
            <a:endParaRPr lang="en-PH" dirty="0"/>
          </a:p>
          <a:p>
            <a:pPr algn="ctr"/>
            <a:endParaRPr lang="en-PH" dirty="0"/>
          </a:p>
          <a:p>
            <a:pPr algn="ctr"/>
            <a:endParaRPr lang="en-PH" dirty="0"/>
          </a:p>
          <a:p>
            <a:pPr algn="ctr"/>
            <a:endParaRPr lang="en-PH" dirty="0"/>
          </a:p>
          <a:p>
            <a:pPr algn="ctr"/>
            <a:endParaRPr lang="en-PH" dirty="0"/>
          </a:p>
          <a:p>
            <a:pPr algn="ctr"/>
            <a:endParaRPr lang="en-PH" dirty="0"/>
          </a:p>
          <a:p>
            <a:pPr algn="ctr"/>
            <a:endParaRPr lang="en-PH" dirty="0"/>
          </a:p>
          <a:p>
            <a:pPr algn="ctr"/>
            <a:endParaRPr lang="en-PH" dirty="0"/>
          </a:p>
          <a:p>
            <a:pPr algn="ctr"/>
            <a:endParaRPr lang="en-PH" dirty="0"/>
          </a:p>
          <a:p>
            <a:pPr algn="ctr"/>
            <a:endParaRPr lang="en-PH" dirty="0"/>
          </a:p>
          <a:p>
            <a:pPr algn="ctr"/>
            <a:endParaRPr lang="en-PH" dirty="0"/>
          </a:p>
          <a:p>
            <a:pPr algn="ctr"/>
            <a:endParaRPr lang="en-PH" dirty="0"/>
          </a:p>
          <a:p>
            <a:pPr algn="ctr"/>
            <a:endParaRPr lang="en-PH" dirty="0"/>
          </a:p>
          <a:p>
            <a:pPr algn="ctr"/>
            <a:endParaRPr lang="en-PH" dirty="0"/>
          </a:p>
          <a:p>
            <a:pPr algn="ctr"/>
            <a:endParaRPr lang="en-PH" dirty="0"/>
          </a:p>
          <a:p>
            <a:pPr algn="ctr"/>
            <a:endParaRPr lang="en-PH" dirty="0"/>
          </a:p>
          <a:p>
            <a:pPr algn="ctr"/>
            <a:endParaRPr lang="en-PH" dirty="0"/>
          </a:p>
          <a:p>
            <a:pPr algn="ctr"/>
            <a:endParaRPr lang="en-PH" dirty="0"/>
          </a:p>
          <a:p>
            <a:pPr algn="ctr"/>
            <a:endParaRPr lang="en-PH" dirty="0"/>
          </a:p>
          <a:p>
            <a:pPr algn="ctr"/>
            <a:endParaRPr lang="en-PH" dirty="0"/>
          </a:p>
          <a:p>
            <a:pPr algn="ctr"/>
            <a:endParaRPr lang="en-PH" dirty="0"/>
          </a:p>
          <a:p>
            <a:pPr algn="ctr"/>
            <a:endParaRPr lang="en-PH" dirty="0"/>
          </a:p>
          <a:p>
            <a:pPr algn="ctr"/>
            <a:endParaRPr lang="en-PH" dirty="0"/>
          </a:p>
          <a:p>
            <a:pPr algn="ctr"/>
            <a:endParaRPr lang="en-PH" dirty="0"/>
          </a:p>
          <a:p>
            <a:pPr algn="ctr"/>
            <a:endParaRPr lang="en-PH" dirty="0"/>
          </a:p>
          <a:p>
            <a:pPr algn="ctr"/>
            <a:endParaRPr lang="en-PH" dirty="0"/>
          </a:p>
          <a:p>
            <a:pPr algn="ctr"/>
            <a:endParaRPr lang="en-PH" dirty="0"/>
          </a:p>
          <a:p>
            <a:pPr algn="ctr"/>
            <a:endParaRPr lang="en-PH" dirty="0"/>
          </a:p>
          <a:p>
            <a:pPr algn="ctr"/>
            <a:endParaRPr lang="en-PH" dirty="0"/>
          </a:p>
          <a:p>
            <a:pPr algn="ctr"/>
            <a:endParaRPr lang="en-PH" dirty="0"/>
          </a:p>
          <a:p>
            <a:pPr algn="ctr"/>
            <a:endParaRPr lang="en-PH" dirty="0"/>
          </a:p>
          <a:p>
            <a:pPr algn="ctr"/>
            <a:endParaRPr lang="en-PH" dirty="0"/>
          </a:p>
          <a:p>
            <a:pPr algn="ctr"/>
            <a:endParaRPr lang="en-PH" dirty="0"/>
          </a:p>
          <a:p>
            <a:pPr algn="ctr"/>
            <a:endParaRPr lang="en-PH" dirty="0"/>
          </a:p>
          <a:p>
            <a:pPr algn="ctr"/>
            <a:endParaRPr lang="en-PH" dirty="0"/>
          </a:p>
          <a:p>
            <a:pPr algn="ctr"/>
            <a:endParaRPr lang="en-PH" dirty="0"/>
          </a:p>
          <a:p>
            <a:pPr algn="ctr"/>
            <a:endParaRPr lang="en-PH" dirty="0"/>
          </a:p>
          <a:p>
            <a:pPr algn="ctr"/>
            <a:endParaRPr lang="en-PH" dirty="0"/>
          </a:p>
          <a:p>
            <a:pPr algn="ctr"/>
            <a:endParaRPr lang="en-PH" dirty="0"/>
          </a:p>
          <a:p>
            <a:pPr algn="ctr"/>
            <a:endParaRPr lang="en-PH" dirty="0"/>
          </a:p>
          <a:p>
            <a:pPr algn="ctr"/>
            <a:endParaRPr lang="en-PH" dirty="0"/>
          </a:p>
          <a:p>
            <a:pPr algn="ctr"/>
            <a:endParaRPr lang="en-PH" dirty="0"/>
          </a:p>
          <a:p>
            <a:pPr algn="ctr"/>
            <a:endParaRPr lang="en-PH" dirty="0"/>
          </a:p>
          <a:p>
            <a:pPr algn="ctr"/>
            <a:endParaRPr lang="en-PH" dirty="0"/>
          </a:p>
          <a:p>
            <a:pPr algn="ctr"/>
            <a:endParaRPr lang="en-PH" dirty="0"/>
          </a:p>
          <a:p>
            <a:pPr algn="ctr"/>
            <a:endParaRPr lang="en-PH" dirty="0"/>
          </a:p>
          <a:p>
            <a:pPr algn="ctr"/>
            <a:endParaRPr lang="en-PH" dirty="0"/>
          </a:p>
          <a:p>
            <a:pPr algn="ctr"/>
            <a:endParaRPr lang="en-PH" dirty="0"/>
          </a:p>
          <a:p>
            <a:pPr algn="ctr"/>
            <a:endParaRPr lang="en-PH" dirty="0"/>
          </a:p>
          <a:p>
            <a:pPr algn="ctr"/>
            <a:endParaRPr lang="en-PH" dirty="0"/>
          </a:p>
          <a:p>
            <a:pPr algn="ctr"/>
            <a:endParaRPr lang="en-PH" dirty="0"/>
          </a:p>
          <a:p>
            <a:pPr algn="ctr"/>
            <a:endParaRPr lang="en-PH" dirty="0"/>
          </a:p>
          <a:p>
            <a:pPr algn="ctr"/>
            <a:endParaRPr lang="en-PH" dirty="0"/>
          </a:p>
          <a:p>
            <a:pPr algn="ctr"/>
            <a:endParaRPr lang="en-PH" dirty="0"/>
          </a:p>
          <a:p>
            <a:pPr algn="ctr"/>
            <a:endParaRPr lang="en-PH" dirty="0"/>
          </a:p>
          <a:p>
            <a:pPr algn="ctr"/>
            <a:endParaRPr lang="en-PH" dirty="0"/>
          </a:p>
          <a:p>
            <a:pPr algn="ctr"/>
            <a:endParaRPr lang="en-PH" dirty="0"/>
          </a:p>
          <a:p>
            <a:pPr algn="ctr"/>
            <a:endParaRPr lang="en-PH" dirty="0"/>
          </a:p>
          <a:p>
            <a:pPr algn="ctr"/>
            <a:endParaRPr lang="en-PH" dirty="0"/>
          </a:p>
          <a:p>
            <a:pPr algn="ctr"/>
            <a:endParaRPr lang="en-PH" dirty="0"/>
          </a:p>
          <a:p>
            <a:pPr algn="ctr"/>
            <a:endParaRPr lang="en-PH" dirty="0"/>
          </a:p>
          <a:p>
            <a:pPr algn="ctr"/>
            <a:endParaRPr lang="en-PH" dirty="0"/>
          </a:p>
          <a:p>
            <a:pPr algn="ctr"/>
            <a:endParaRPr lang="en-PH" dirty="0"/>
          </a:p>
          <a:p>
            <a:pPr algn="ctr"/>
            <a:endParaRPr lang="en-PH" dirty="0"/>
          </a:p>
          <a:p>
            <a:pPr algn="ctr"/>
            <a:endParaRPr lang="en-PH" dirty="0"/>
          </a:p>
          <a:p>
            <a:pPr algn="ctr"/>
            <a:endParaRPr lang="en-PH" dirty="0"/>
          </a:p>
          <a:p>
            <a:pPr algn="ctr"/>
            <a:endParaRPr lang="en-PH" dirty="0"/>
          </a:p>
          <a:p>
            <a:pPr algn="ctr"/>
            <a:endParaRPr lang="en-PH" dirty="0"/>
          </a:p>
          <a:p>
            <a:pPr algn="ctr"/>
            <a:endParaRPr lang="en-PH" dirty="0"/>
          </a:p>
          <a:p>
            <a:pPr algn="ctr"/>
            <a:endParaRPr lang="en-PH" dirty="0"/>
          </a:p>
          <a:p>
            <a:pPr algn="ctr"/>
            <a:endParaRPr lang="en-PH" dirty="0"/>
          </a:p>
          <a:p>
            <a:pPr algn="ctr"/>
            <a:endParaRPr lang="en-PH" dirty="0"/>
          </a:p>
          <a:p>
            <a:pPr algn="ctr"/>
            <a:endParaRPr lang="en-PH" dirty="0"/>
          </a:p>
          <a:p>
            <a:pPr algn="ctr"/>
            <a:endParaRPr lang="en-PH" dirty="0"/>
          </a:p>
          <a:p>
            <a:pPr algn="ctr"/>
            <a:endParaRPr lang="en-PH" dirty="0"/>
          </a:p>
          <a:p>
            <a:pPr algn="ctr"/>
            <a:endParaRPr lang="en-PH" sz="2800" b="1" dirty="0">
              <a:solidFill>
                <a:schemeClr val="tx1"/>
              </a:solidFill>
              <a:effectLst>
                <a:outerShdw blurRad="38100" dist="38100" dir="2700000" algn="tl">
                  <a:srgbClr val="000000">
                    <a:alpha val="43137"/>
                  </a:srgbClr>
                </a:outerShdw>
              </a:effectLst>
              <a:latin typeface="Arial Black" panose="020B0A04020102020204" pitchFamily="34" charset="0"/>
            </a:endParaRPr>
          </a:p>
          <a:p>
            <a:pPr algn="ctr"/>
            <a:endParaRPr lang="en-PH" sz="2800" b="1" dirty="0">
              <a:solidFill>
                <a:schemeClr val="tx1"/>
              </a:solidFill>
              <a:effectLst>
                <a:outerShdw blurRad="38100" dist="38100" dir="2700000" algn="tl">
                  <a:srgbClr val="000000">
                    <a:alpha val="43137"/>
                  </a:srgbClr>
                </a:outerShdw>
              </a:effectLst>
              <a:latin typeface="Arial Black" panose="020B0A04020102020204" pitchFamily="34" charset="0"/>
            </a:endParaRPr>
          </a:p>
          <a:p>
            <a:pPr algn="ctr"/>
            <a:endParaRPr lang="en-PH" sz="2800" b="1" dirty="0">
              <a:solidFill>
                <a:schemeClr val="tx1"/>
              </a:solidFill>
              <a:effectLst>
                <a:outerShdw blurRad="38100" dist="38100" dir="2700000" algn="tl">
                  <a:srgbClr val="000000">
                    <a:alpha val="43137"/>
                  </a:srgbClr>
                </a:outerShdw>
              </a:effectLst>
              <a:latin typeface="Arial Black" panose="020B0A04020102020204" pitchFamily="34" charset="0"/>
            </a:endParaRPr>
          </a:p>
          <a:p>
            <a:pPr algn="ctr"/>
            <a:endParaRPr lang="en-PH" sz="2800" b="1" dirty="0">
              <a:solidFill>
                <a:schemeClr val="tx1"/>
              </a:solidFill>
              <a:effectLst>
                <a:outerShdw blurRad="38100" dist="38100" dir="2700000" algn="tl">
                  <a:srgbClr val="000000">
                    <a:alpha val="43137"/>
                  </a:srgbClr>
                </a:outerShdw>
              </a:effectLst>
              <a:latin typeface="Arial Black" panose="020B0A04020102020204" pitchFamily="34" charset="0"/>
            </a:endParaRPr>
          </a:p>
          <a:p>
            <a:pPr algn="ctr"/>
            <a:endParaRPr lang="en-PH" sz="2800" b="1" dirty="0">
              <a:solidFill>
                <a:schemeClr val="tx1"/>
              </a:solidFill>
              <a:effectLst>
                <a:outerShdw blurRad="38100" dist="38100" dir="2700000" algn="tl">
                  <a:srgbClr val="000000">
                    <a:alpha val="43137"/>
                  </a:srgbClr>
                </a:outerShdw>
              </a:effectLst>
              <a:latin typeface="Arial Black" panose="020B0A04020102020204" pitchFamily="34" charset="0"/>
            </a:endParaRPr>
          </a:p>
          <a:p>
            <a:pPr algn="ctr"/>
            <a:endParaRPr lang="en-PH" sz="2800" b="1" dirty="0">
              <a:solidFill>
                <a:schemeClr val="tx1"/>
              </a:solidFill>
              <a:effectLst>
                <a:outerShdw blurRad="38100" dist="38100" dir="2700000" algn="tl">
                  <a:srgbClr val="000000">
                    <a:alpha val="43137"/>
                  </a:srgbClr>
                </a:outerShdw>
              </a:effectLst>
              <a:latin typeface="Arial Black" panose="020B0A04020102020204" pitchFamily="34" charset="0"/>
            </a:endParaRPr>
          </a:p>
          <a:p>
            <a:pPr algn="ctr"/>
            <a:r>
              <a:rPr lang="en-PH" sz="2800" b="1" dirty="0">
                <a:solidFill>
                  <a:schemeClr val="tx1"/>
                </a:solidFill>
                <a:effectLst>
                  <a:outerShdw blurRad="38100" dist="38100" dir="2700000" algn="tl">
                    <a:srgbClr val="000000">
                      <a:alpha val="43137"/>
                    </a:srgbClr>
                  </a:outerShdw>
                </a:effectLst>
                <a:latin typeface="Arial Black" panose="020B0A04020102020204" pitchFamily="34" charset="0"/>
              </a:rPr>
              <a:t>QUALITY EDUCATION</a:t>
            </a:r>
          </a:p>
          <a:p>
            <a:pPr algn="ctr"/>
            <a:endParaRPr lang="en-PH" sz="800" dirty="0"/>
          </a:p>
          <a:p>
            <a:pPr algn="ctr"/>
            <a:endParaRPr lang="en-PH" dirty="0"/>
          </a:p>
          <a:p>
            <a:pPr algn="ctr"/>
            <a:r>
              <a:rPr lang="en-PH" b="1" dirty="0">
                <a:solidFill>
                  <a:schemeClr val="tx1"/>
                </a:solidFill>
                <a:latin typeface="Arial" panose="020B0604020202020204" pitchFamily="34" charset="0"/>
                <a:cs typeface="Arial" panose="020B0604020202020204" pitchFamily="34" charset="0"/>
              </a:rPr>
              <a:t>Faculty roster are qualified in their field of expertise and have the highest educational attainment fit for higher education</a:t>
            </a:r>
          </a:p>
          <a:p>
            <a:pPr algn="ctr"/>
            <a:endParaRPr lang="en-PH" dirty="0"/>
          </a:p>
          <a:p>
            <a:pPr algn="ctr"/>
            <a:endParaRPr lang="en-PH" dirty="0"/>
          </a:p>
          <a:p>
            <a:pPr algn="ctr"/>
            <a:endParaRPr lang="en-PH" dirty="0"/>
          </a:p>
          <a:p>
            <a:pPr algn="ctr"/>
            <a:endParaRPr lang="en-PH" dirty="0"/>
          </a:p>
          <a:p>
            <a:pPr algn="ctr"/>
            <a:endParaRPr lang="en-PH" dirty="0"/>
          </a:p>
          <a:p>
            <a:pPr algn="ctr"/>
            <a:endParaRPr lang="en-PH" dirty="0"/>
          </a:p>
          <a:p>
            <a:pPr algn="ctr"/>
            <a:endParaRPr lang="en-PH" dirty="0"/>
          </a:p>
          <a:p>
            <a:pPr algn="ctr"/>
            <a:endParaRPr lang="en-PH" dirty="0"/>
          </a:p>
          <a:p>
            <a:pPr algn="ctr"/>
            <a:endParaRPr lang="en-PH" dirty="0"/>
          </a:p>
          <a:p>
            <a:pPr algn="ctr"/>
            <a:endParaRPr lang="en-PH" dirty="0"/>
          </a:p>
          <a:p>
            <a:pPr algn="ctr"/>
            <a:endParaRPr lang="en-PH" dirty="0"/>
          </a:p>
          <a:p>
            <a:pPr algn="ctr"/>
            <a:endParaRPr lang="en-PH" dirty="0"/>
          </a:p>
          <a:p>
            <a:pPr algn="ctr"/>
            <a:endParaRPr lang="en-PH" dirty="0"/>
          </a:p>
          <a:p>
            <a:pPr algn="ctr"/>
            <a:endParaRPr lang="en-PH" dirty="0"/>
          </a:p>
          <a:p>
            <a:pPr algn="ctr"/>
            <a:endParaRPr lang="en-PH" dirty="0"/>
          </a:p>
          <a:p>
            <a:pPr algn="ctr"/>
            <a:endParaRPr lang="en-PH" dirty="0"/>
          </a:p>
          <a:p>
            <a:pPr algn="ctr"/>
            <a:endParaRPr lang="en-PH" dirty="0"/>
          </a:p>
          <a:p>
            <a:pPr algn="ctr"/>
            <a:endParaRPr lang="en-PH" dirty="0"/>
          </a:p>
          <a:p>
            <a:pPr algn="ctr"/>
            <a:endParaRPr lang="en-PH" dirty="0"/>
          </a:p>
          <a:p>
            <a:pPr algn="ctr"/>
            <a:endParaRPr lang="en-PH" dirty="0"/>
          </a:p>
          <a:p>
            <a:pPr algn="ctr"/>
            <a:endParaRPr lang="en-PH" dirty="0"/>
          </a:p>
          <a:p>
            <a:pPr algn="ctr"/>
            <a:endParaRPr lang="en-PH" dirty="0"/>
          </a:p>
          <a:p>
            <a:pPr algn="ctr"/>
            <a:endParaRPr lang="en-PH" dirty="0"/>
          </a:p>
          <a:p>
            <a:pPr algn="ctr"/>
            <a:endParaRPr lang="en-PH" dirty="0"/>
          </a:p>
          <a:p>
            <a:pPr algn="ctr"/>
            <a:endParaRPr lang="en-PH" dirty="0"/>
          </a:p>
          <a:p>
            <a:pPr algn="ctr"/>
            <a:endParaRPr lang="en-PH" dirty="0"/>
          </a:p>
          <a:p>
            <a:pPr algn="ctr"/>
            <a:endParaRPr lang="en-PH" dirty="0"/>
          </a:p>
          <a:p>
            <a:pPr algn="ctr"/>
            <a:endParaRPr lang="en-PH" dirty="0"/>
          </a:p>
          <a:p>
            <a:pPr algn="ctr"/>
            <a:endParaRPr lang="en-PH" dirty="0"/>
          </a:p>
          <a:p>
            <a:pPr algn="ctr"/>
            <a:endParaRPr lang="en-PH" dirty="0"/>
          </a:p>
          <a:p>
            <a:pPr algn="ctr"/>
            <a:endParaRPr lang="en-PH" dirty="0"/>
          </a:p>
          <a:p>
            <a:pPr algn="ctr"/>
            <a:endParaRPr lang="en-PH" dirty="0"/>
          </a:p>
          <a:p>
            <a:pPr algn="ctr"/>
            <a:endParaRPr lang="en-PH" dirty="0"/>
          </a:p>
          <a:p>
            <a:pPr algn="ctr"/>
            <a:endParaRPr lang="en-PH" dirty="0"/>
          </a:p>
          <a:p>
            <a:pPr algn="ctr"/>
            <a:endParaRPr lang="en-PH" dirty="0"/>
          </a:p>
          <a:p>
            <a:pPr algn="ctr"/>
            <a:endParaRPr lang="en-PH" dirty="0"/>
          </a:p>
          <a:p>
            <a:pPr algn="ctr"/>
            <a:endParaRPr lang="en-PH" dirty="0"/>
          </a:p>
          <a:p>
            <a:pPr algn="ctr"/>
            <a:endParaRPr lang="en-PH" dirty="0"/>
          </a:p>
          <a:p>
            <a:pPr algn="ctr"/>
            <a:endParaRPr lang="en-PH" dirty="0"/>
          </a:p>
          <a:p>
            <a:pPr algn="ctr"/>
            <a:endParaRPr lang="en-PH" dirty="0"/>
          </a:p>
          <a:p>
            <a:pPr algn="ctr"/>
            <a:endParaRPr lang="en-PH" dirty="0"/>
          </a:p>
          <a:p>
            <a:pPr algn="ctr"/>
            <a:endParaRPr lang="en-PH" dirty="0"/>
          </a:p>
          <a:p>
            <a:pPr algn="ctr"/>
            <a:endParaRPr lang="en-PH" dirty="0"/>
          </a:p>
          <a:p>
            <a:pPr algn="ctr"/>
            <a:endParaRPr lang="en-PH" dirty="0"/>
          </a:p>
          <a:p>
            <a:pPr algn="ctr"/>
            <a:endParaRPr lang="en-PH" dirty="0"/>
          </a:p>
          <a:p>
            <a:pPr algn="ctr"/>
            <a:endParaRPr lang="en-PH" dirty="0"/>
          </a:p>
          <a:p>
            <a:pPr algn="ctr"/>
            <a:endParaRPr lang="en-PH" dirty="0"/>
          </a:p>
          <a:p>
            <a:pPr algn="ctr"/>
            <a:endParaRPr lang="en-PH" dirty="0"/>
          </a:p>
          <a:p>
            <a:pPr algn="ctr"/>
            <a:endParaRPr lang="en-PH" dirty="0"/>
          </a:p>
          <a:p>
            <a:pPr algn="ctr"/>
            <a:endParaRPr lang="en-PH" dirty="0"/>
          </a:p>
          <a:p>
            <a:pPr algn="ctr"/>
            <a:endParaRPr lang="en-PH" dirty="0"/>
          </a:p>
          <a:p>
            <a:pPr algn="ctr"/>
            <a:endParaRPr lang="en-PH" dirty="0"/>
          </a:p>
          <a:p>
            <a:pPr algn="ctr"/>
            <a:endParaRPr lang="en-PH" dirty="0"/>
          </a:p>
          <a:p>
            <a:pPr algn="ctr"/>
            <a:endParaRPr lang="en-PH" dirty="0"/>
          </a:p>
          <a:p>
            <a:pPr algn="ctr"/>
            <a:endParaRPr lang="en-PH" dirty="0"/>
          </a:p>
          <a:p>
            <a:pPr algn="ctr"/>
            <a:endParaRPr lang="en-PH" dirty="0"/>
          </a:p>
          <a:p>
            <a:pPr algn="ctr"/>
            <a:endParaRPr lang="en-PH" dirty="0"/>
          </a:p>
          <a:p>
            <a:pPr algn="ctr"/>
            <a:endParaRPr lang="en-PH" dirty="0"/>
          </a:p>
          <a:p>
            <a:pPr algn="ctr"/>
            <a:endParaRPr lang="en-PH" dirty="0"/>
          </a:p>
          <a:p>
            <a:pPr algn="ctr"/>
            <a:endParaRPr lang="en-PH" dirty="0"/>
          </a:p>
          <a:p>
            <a:pPr algn="ctr"/>
            <a:endParaRPr lang="en-PH" dirty="0"/>
          </a:p>
          <a:p>
            <a:pPr algn="ctr"/>
            <a:endParaRPr lang="en-PH" dirty="0"/>
          </a:p>
          <a:p>
            <a:pPr algn="ctr"/>
            <a:endParaRPr lang="en-PH" dirty="0"/>
          </a:p>
          <a:p>
            <a:pPr algn="ctr"/>
            <a:endParaRPr lang="en-PH" dirty="0"/>
          </a:p>
          <a:p>
            <a:pPr algn="ctr"/>
            <a:endParaRPr lang="en-PH" dirty="0"/>
          </a:p>
          <a:p>
            <a:pPr algn="ctr"/>
            <a:endParaRPr lang="en-PH" dirty="0"/>
          </a:p>
          <a:p>
            <a:pPr algn="ctr"/>
            <a:endParaRPr lang="en-PH" dirty="0"/>
          </a:p>
          <a:p>
            <a:pPr algn="ctr"/>
            <a:endParaRPr lang="en-PH" dirty="0"/>
          </a:p>
          <a:p>
            <a:pPr algn="ctr"/>
            <a:endParaRPr lang="en-PH" dirty="0"/>
          </a:p>
          <a:p>
            <a:pPr algn="ctr"/>
            <a:endParaRPr lang="en-PH" dirty="0"/>
          </a:p>
          <a:p>
            <a:pPr algn="ctr"/>
            <a:endParaRPr lang="en-PH" dirty="0"/>
          </a:p>
          <a:p>
            <a:pPr algn="ctr"/>
            <a:endParaRPr lang="en-PH" dirty="0"/>
          </a:p>
          <a:p>
            <a:pPr algn="ctr"/>
            <a:endParaRPr lang="en-PH" dirty="0"/>
          </a:p>
          <a:p>
            <a:pPr algn="ctr"/>
            <a:endParaRPr lang="en-PH" dirty="0"/>
          </a:p>
          <a:p>
            <a:pPr algn="ctr"/>
            <a:endParaRPr lang="en-PH" dirty="0"/>
          </a:p>
          <a:p>
            <a:pPr algn="ctr"/>
            <a:endParaRPr lang="en-PH" dirty="0"/>
          </a:p>
          <a:p>
            <a:pPr algn="ctr"/>
            <a:endParaRPr lang="en-PH" dirty="0"/>
          </a:p>
          <a:p>
            <a:pPr algn="ctr"/>
            <a:endParaRPr lang="en-PH" dirty="0"/>
          </a:p>
          <a:p>
            <a:pPr algn="ctr"/>
            <a:endParaRPr lang="en-PH" dirty="0"/>
          </a:p>
          <a:p>
            <a:pPr algn="ctr"/>
            <a:endParaRPr lang="en-PH" dirty="0"/>
          </a:p>
          <a:p>
            <a:pPr algn="ctr"/>
            <a:endParaRPr lang="en-PH" dirty="0"/>
          </a:p>
          <a:p>
            <a:pPr algn="ctr"/>
            <a:endParaRPr lang="en-PH" dirty="0"/>
          </a:p>
          <a:p>
            <a:pPr algn="ctr"/>
            <a:endParaRPr lang="en-PH" dirty="0"/>
          </a:p>
          <a:p>
            <a:pPr algn="ctr"/>
            <a:endParaRPr lang="en-PH" dirty="0"/>
          </a:p>
          <a:p>
            <a:pPr algn="ctr"/>
            <a:endParaRPr lang="en-PH" dirty="0"/>
          </a:p>
          <a:p>
            <a:pPr algn="ctr"/>
            <a:endParaRPr lang="en-PH" dirty="0"/>
          </a:p>
          <a:p>
            <a:pPr algn="ctr"/>
            <a:endParaRPr lang="en-PH" dirty="0"/>
          </a:p>
          <a:p>
            <a:pPr algn="ctr"/>
            <a:endParaRPr lang="en-PH" dirty="0"/>
          </a:p>
          <a:p>
            <a:pPr algn="ctr"/>
            <a:endParaRPr lang="en-PH" dirty="0"/>
          </a:p>
          <a:p>
            <a:pPr algn="ctr"/>
            <a:endParaRPr lang="en-PH" dirty="0"/>
          </a:p>
          <a:p>
            <a:pPr algn="ctr"/>
            <a:endParaRPr lang="en-PH" dirty="0"/>
          </a:p>
          <a:p>
            <a:pPr algn="ctr"/>
            <a:endParaRPr lang="en-PH" dirty="0"/>
          </a:p>
          <a:p>
            <a:pPr algn="ctr"/>
            <a:endParaRPr lang="en-PH" dirty="0"/>
          </a:p>
          <a:p>
            <a:pPr algn="ctr"/>
            <a:endParaRPr lang="en-PH" dirty="0"/>
          </a:p>
          <a:p>
            <a:pPr algn="ctr"/>
            <a:endParaRPr lang="en-PH" dirty="0"/>
          </a:p>
          <a:p>
            <a:pPr algn="ctr"/>
            <a:endParaRPr lang="en-PH" dirty="0"/>
          </a:p>
          <a:p>
            <a:pPr algn="ctr"/>
            <a:endParaRPr lang="en-PH" dirty="0"/>
          </a:p>
          <a:p>
            <a:pPr algn="ctr"/>
            <a:endParaRPr lang="en-PH" dirty="0"/>
          </a:p>
          <a:p>
            <a:pPr algn="ctr"/>
            <a:endParaRPr lang="en-PH" dirty="0"/>
          </a:p>
          <a:p>
            <a:pPr algn="ctr"/>
            <a:endParaRPr lang="en-PH" dirty="0"/>
          </a:p>
          <a:p>
            <a:pPr algn="ctr"/>
            <a:endParaRPr lang="en-PH" dirty="0"/>
          </a:p>
          <a:p>
            <a:pPr algn="ctr"/>
            <a:endParaRPr lang="en-PH" dirty="0"/>
          </a:p>
          <a:p>
            <a:pPr algn="ctr"/>
            <a:endParaRPr lang="en-PH" dirty="0"/>
          </a:p>
          <a:p>
            <a:pPr algn="ctr"/>
            <a:endParaRPr lang="en-PH" dirty="0"/>
          </a:p>
          <a:p>
            <a:pPr algn="ctr"/>
            <a:endParaRPr lang="en-PH" dirty="0"/>
          </a:p>
          <a:p>
            <a:pPr algn="ctr"/>
            <a:endParaRPr lang="en-PH" dirty="0"/>
          </a:p>
          <a:p>
            <a:pPr algn="ctr"/>
            <a:endParaRPr lang="en-PH" dirty="0"/>
          </a:p>
          <a:p>
            <a:pPr algn="ctr"/>
            <a:endParaRPr lang="en-PH" dirty="0"/>
          </a:p>
          <a:p>
            <a:pPr algn="ctr"/>
            <a:endParaRPr lang="en-PH" dirty="0"/>
          </a:p>
          <a:p>
            <a:pPr algn="ctr"/>
            <a:endParaRPr lang="en-PH" dirty="0"/>
          </a:p>
          <a:p>
            <a:pPr algn="ctr"/>
            <a:endParaRPr lang="en-PH" dirty="0"/>
          </a:p>
          <a:p>
            <a:pPr algn="ctr"/>
            <a:endParaRPr lang="en-PH" dirty="0"/>
          </a:p>
          <a:p>
            <a:pPr algn="ctr"/>
            <a:endParaRPr lang="en-PH" dirty="0"/>
          </a:p>
          <a:p>
            <a:pPr algn="ctr"/>
            <a:endParaRPr lang="en-PH" dirty="0"/>
          </a:p>
          <a:p>
            <a:pPr algn="ctr"/>
            <a:endParaRPr lang="en-PH" dirty="0"/>
          </a:p>
          <a:p>
            <a:pPr algn="ctr"/>
            <a:endParaRPr lang="en-PH" dirty="0"/>
          </a:p>
          <a:p>
            <a:pPr algn="ctr"/>
            <a:endParaRPr lang="en-PH" dirty="0"/>
          </a:p>
          <a:p>
            <a:pPr algn="ctr"/>
            <a:endParaRPr lang="en-PH" dirty="0"/>
          </a:p>
          <a:p>
            <a:pPr algn="ctr"/>
            <a:endParaRPr lang="en-PH" dirty="0"/>
          </a:p>
          <a:p>
            <a:pPr algn="ctr"/>
            <a:endParaRPr lang="en-PH" dirty="0"/>
          </a:p>
          <a:p>
            <a:pPr algn="ctr"/>
            <a:endParaRPr lang="en-PH" dirty="0"/>
          </a:p>
          <a:p>
            <a:pPr algn="ctr"/>
            <a:endParaRPr lang="en-PH" dirty="0"/>
          </a:p>
          <a:p>
            <a:pPr algn="ctr"/>
            <a:endParaRPr lang="en-PH" dirty="0"/>
          </a:p>
          <a:p>
            <a:pPr algn="ctr"/>
            <a:endParaRPr lang="en-PH" dirty="0"/>
          </a:p>
          <a:p>
            <a:pPr algn="ctr"/>
            <a:endParaRPr lang="en-PH" dirty="0"/>
          </a:p>
          <a:p>
            <a:pPr algn="ctr"/>
            <a:endParaRPr lang="en-PH" dirty="0"/>
          </a:p>
          <a:p>
            <a:pPr algn="ctr"/>
            <a:endParaRPr lang="en-PH" dirty="0"/>
          </a:p>
          <a:p>
            <a:pPr algn="ctr"/>
            <a:endParaRPr lang="en-PH" dirty="0"/>
          </a:p>
          <a:p>
            <a:pPr algn="ctr"/>
            <a:endParaRPr lang="en-PH" dirty="0"/>
          </a:p>
          <a:p>
            <a:pPr algn="ctr"/>
            <a:endParaRPr lang="en-PH" dirty="0"/>
          </a:p>
          <a:p>
            <a:pPr algn="ctr"/>
            <a:endParaRPr lang="en-PH" dirty="0"/>
          </a:p>
          <a:p>
            <a:pPr algn="ctr"/>
            <a:endParaRPr lang="en-PH" dirty="0"/>
          </a:p>
          <a:p>
            <a:pPr algn="ctr"/>
            <a:endParaRPr lang="en-PH" dirty="0"/>
          </a:p>
          <a:p>
            <a:pPr algn="ctr"/>
            <a:endParaRPr lang="en-PH" dirty="0"/>
          </a:p>
          <a:p>
            <a:pPr algn="ctr"/>
            <a:endParaRPr lang="en-PH" dirty="0"/>
          </a:p>
          <a:p>
            <a:pPr algn="ctr"/>
            <a:endParaRPr lang="en-PH" dirty="0"/>
          </a:p>
          <a:p>
            <a:pPr algn="ctr"/>
            <a:endParaRPr lang="en-PH" dirty="0"/>
          </a:p>
          <a:p>
            <a:pPr algn="ctr"/>
            <a:endParaRPr lang="en-PH" dirty="0"/>
          </a:p>
          <a:p>
            <a:pPr algn="ctr"/>
            <a:endParaRPr lang="en-PH" dirty="0"/>
          </a:p>
          <a:p>
            <a:pPr algn="ctr"/>
            <a:endParaRPr lang="en-PH" dirty="0"/>
          </a:p>
          <a:p>
            <a:pPr algn="ctr"/>
            <a:endParaRPr lang="en-PH" dirty="0"/>
          </a:p>
          <a:p>
            <a:pPr algn="ctr"/>
            <a:endParaRPr lang="en-PH" dirty="0"/>
          </a:p>
          <a:p>
            <a:pPr algn="ctr"/>
            <a:endParaRPr lang="en-PH" dirty="0"/>
          </a:p>
          <a:p>
            <a:pPr algn="ctr"/>
            <a:endParaRPr lang="en-PH" dirty="0"/>
          </a:p>
          <a:p>
            <a:pPr algn="ctr"/>
            <a:endParaRPr lang="en-PH" dirty="0"/>
          </a:p>
          <a:p>
            <a:pPr algn="ctr"/>
            <a:endParaRPr lang="en-PH" dirty="0"/>
          </a:p>
          <a:p>
            <a:pPr algn="ctr"/>
            <a:endParaRPr lang="en-PH" dirty="0"/>
          </a:p>
          <a:p>
            <a:pPr algn="ctr"/>
            <a:endParaRPr lang="en-PH" dirty="0"/>
          </a:p>
          <a:p>
            <a:pPr algn="ctr"/>
            <a:endParaRPr lang="en-PH" dirty="0"/>
          </a:p>
          <a:p>
            <a:pPr algn="ctr"/>
            <a:endParaRPr lang="en-PH" dirty="0"/>
          </a:p>
          <a:p>
            <a:pPr algn="ctr"/>
            <a:endParaRPr lang="en-PH" dirty="0"/>
          </a:p>
          <a:p>
            <a:pPr algn="ctr"/>
            <a:endParaRPr lang="en-PH" dirty="0"/>
          </a:p>
          <a:p>
            <a:pPr algn="ctr"/>
            <a:endParaRPr lang="en-PH" dirty="0"/>
          </a:p>
          <a:p>
            <a:pPr algn="ctr"/>
            <a:endParaRPr lang="en-PH" dirty="0"/>
          </a:p>
          <a:p>
            <a:pPr algn="ctr"/>
            <a:endParaRPr lang="en-PH" dirty="0"/>
          </a:p>
          <a:p>
            <a:pPr algn="ctr"/>
            <a:endParaRPr lang="en-PH" dirty="0"/>
          </a:p>
          <a:p>
            <a:pPr algn="ctr"/>
            <a:endParaRPr lang="en-PH" dirty="0"/>
          </a:p>
          <a:p>
            <a:pPr algn="ctr"/>
            <a:endParaRPr lang="en-PH" dirty="0"/>
          </a:p>
          <a:p>
            <a:pPr algn="ctr"/>
            <a:endParaRPr lang="en-PH" dirty="0"/>
          </a:p>
          <a:p>
            <a:pPr algn="ctr"/>
            <a:endParaRPr lang="en-PH" dirty="0"/>
          </a:p>
          <a:p>
            <a:pPr algn="ctr"/>
            <a:endParaRPr lang="en-PH" dirty="0"/>
          </a:p>
          <a:p>
            <a:pPr algn="ctr"/>
            <a:endParaRPr lang="en-PH" dirty="0"/>
          </a:p>
          <a:p>
            <a:pPr algn="ctr"/>
            <a:endParaRPr lang="en-PH" dirty="0"/>
          </a:p>
          <a:p>
            <a:pPr algn="ctr"/>
            <a:endParaRPr lang="en-PH" dirty="0"/>
          </a:p>
          <a:p>
            <a:pPr algn="ctr"/>
            <a:endParaRPr lang="en-PH" dirty="0"/>
          </a:p>
          <a:p>
            <a:pPr algn="ctr"/>
            <a:endParaRPr lang="en-PH" dirty="0"/>
          </a:p>
          <a:p>
            <a:pPr algn="ctr"/>
            <a:endParaRPr lang="en-PH" dirty="0"/>
          </a:p>
          <a:p>
            <a:pPr algn="ctr"/>
            <a:endParaRPr lang="en-PH" dirty="0"/>
          </a:p>
          <a:p>
            <a:pPr algn="ctr"/>
            <a:endParaRPr lang="en-PH" dirty="0"/>
          </a:p>
          <a:p>
            <a:pPr algn="ctr"/>
            <a:endParaRPr lang="en-PH" dirty="0"/>
          </a:p>
          <a:p>
            <a:pPr algn="ctr"/>
            <a:endParaRPr lang="en-PH" dirty="0"/>
          </a:p>
          <a:p>
            <a:pPr algn="ctr"/>
            <a:endParaRPr lang="en-PH" dirty="0"/>
          </a:p>
          <a:p>
            <a:pPr algn="ctr"/>
            <a:endParaRPr lang="en-PH" dirty="0"/>
          </a:p>
          <a:p>
            <a:pPr algn="ctr"/>
            <a:endParaRPr lang="en-PH" dirty="0"/>
          </a:p>
          <a:p>
            <a:pPr algn="ctr"/>
            <a:endParaRPr lang="en-PH" dirty="0"/>
          </a:p>
          <a:p>
            <a:pPr algn="ctr"/>
            <a:endParaRPr lang="en-PH" dirty="0"/>
          </a:p>
          <a:p>
            <a:pPr algn="ctr"/>
            <a:endParaRPr lang="en-PH" dirty="0"/>
          </a:p>
          <a:p>
            <a:pPr algn="ctr"/>
            <a:endParaRPr lang="en-PH" dirty="0"/>
          </a:p>
          <a:p>
            <a:pPr algn="ctr"/>
            <a:endParaRPr lang="en-PH" dirty="0"/>
          </a:p>
          <a:p>
            <a:pPr algn="ctr"/>
            <a:endParaRPr lang="en-PH" dirty="0"/>
          </a:p>
          <a:p>
            <a:pPr algn="ctr"/>
            <a:endParaRPr lang="en-PH" dirty="0"/>
          </a:p>
          <a:p>
            <a:pPr algn="ctr"/>
            <a:endParaRPr lang="en-PH" dirty="0"/>
          </a:p>
          <a:p>
            <a:pPr algn="ctr"/>
            <a:endParaRPr lang="en-PH" dirty="0"/>
          </a:p>
          <a:p>
            <a:pPr algn="ctr"/>
            <a:endParaRPr lang="en-PH" dirty="0"/>
          </a:p>
          <a:p>
            <a:pPr algn="ctr"/>
            <a:endParaRPr lang="en-PH" dirty="0"/>
          </a:p>
          <a:p>
            <a:pPr algn="ctr"/>
            <a:endParaRPr lang="en-PH" dirty="0"/>
          </a:p>
          <a:p>
            <a:pPr algn="ctr"/>
            <a:endParaRPr lang="en-PH" dirty="0"/>
          </a:p>
          <a:p>
            <a:pPr algn="ctr"/>
            <a:endParaRPr lang="en-PH" dirty="0"/>
          </a:p>
          <a:p>
            <a:pPr algn="ctr"/>
            <a:endParaRPr lang="en-PH" dirty="0"/>
          </a:p>
          <a:p>
            <a:pPr algn="ctr"/>
            <a:endParaRPr lang="en-PH" dirty="0"/>
          </a:p>
          <a:p>
            <a:pPr algn="ctr"/>
            <a:endParaRPr lang="en-PH" dirty="0"/>
          </a:p>
          <a:p>
            <a:pPr algn="ctr"/>
            <a:endParaRPr lang="en-PH" dirty="0"/>
          </a:p>
          <a:p>
            <a:pPr algn="ctr"/>
            <a:endParaRPr lang="en-PH" dirty="0"/>
          </a:p>
          <a:p>
            <a:pPr algn="ctr"/>
            <a:endParaRPr lang="en-PH" dirty="0"/>
          </a:p>
          <a:p>
            <a:pPr algn="ctr"/>
            <a:endParaRPr lang="en-PH" dirty="0"/>
          </a:p>
          <a:p>
            <a:pPr algn="ctr"/>
            <a:endParaRPr lang="en-PH" dirty="0"/>
          </a:p>
          <a:p>
            <a:pPr algn="ctr"/>
            <a:endParaRPr lang="en-PH" dirty="0"/>
          </a:p>
          <a:p>
            <a:pPr algn="ctr"/>
            <a:endParaRPr lang="en-PH" dirty="0"/>
          </a:p>
          <a:p>
            <a:pPr algn="ctr"/>
            <a:endParaRPr lang="en-PH" dirty="0"/>
          </a:p>
          <a:p>
            <a:pPr algn="ctr"/>
            <a:endParaRPr lang="en-PH" dirty="0"/>
          </a:p>
          <a:p>
            <a:pPr algn="ctr"/>
            <a:endParaRPr lang="en-PH" dirty="0"/>
          </a:p>
          <a:p>
            <a:pPr algn="ctr"/>
            <a:endParaRPr lang="en-PH" dirty="0"/>
          </a:p>
          <a:p>
            <a:pPr algn="ctr"/>
            <a:endParaRPr lang="en-PH" dirty="0"/>
          </a:p>
          <a:p>
            <a:pPr algn="ctr"/>
            <a:endParaRPr lang="en-PH" dirty="0"/>
          </a:p>
          <a:p>
            <a:pPr algn="ctr"/>
            <a:endParaRPr lang="en-PH" dirty="0"/>
          </a:p>
          <a:p>
            <a:pPr algn="ctr"/>
            <a:endParaRPr lang="en-PH" dirty="0"/>
          </a:p>
          <a:p>
            <a:pPr algn="ctr"/>
            <a:endParaRPr lang="en-PH" dirty="0"/>
          </a:p>
          <a:p>
            <a:pPr algn="ctr"/>
            <a:endParaRPr lang="en-PH" dirty="0"/>
          </a:p>
          <a:p>
            <a:pPr algn="ctr"/>
            <a:endParaRPr lang="en-PH" dirty="0"/>
          </a:p>
          <a:p>
            <a:pPr algn="ctr"/>
            <a:endParaRPr lang="en-PH" dirty="0"/>
          </a:p>
          <a:p>
            <a:pPr algn="ctr"/>
            <a:endParaRPr lang="en-PH" dirty="0"/>
          </a:p>
          <a:p>
            <a:pPr algn="ctr"/>
            <a:endParaRPr lang="en-PH" dirty="0"/>
          </a:p>
          <a:p>
            <a:pPr algn="ctr"/>
            <a:endParaRPr lang="en-PH" dirty="0"/>
          </a:p>
          <a:p>
            <a:pPr algn="ctr"/>
            <a:endParaRPr lang="en-PH" dirty="0"/>
          </a:p>
          <a:p>
            <a:pPr algn="ctr"/>
            <a:endParaRPr lang="en-PH" dirty="0"/>
          </a:p>
          <a:p>
            <a:pPr algn="ctr"/>
            <a:endParaRPr lang="en-PH" dirty="0"/>
          </a:p>
          <a:p>
            <a:pPr algn="ctr"/>
            <a:endParaRPr lang="en-PH" dirty="0"/>
          </a:p>
          <a:p>
            <a:pPr algn="ctr"/>
            <a:endParaRPr lang="en-PH" dirty="0"/>
          </a:p>
          <a:p>
            <a:pPr algn="ctr"/>
            <a:endParaRPr lang="en-PH" dirty="0"/>
          </a:p>
          <a:p>
            <a:pPr algn="ctr"/>
            <a:endParaRPr lang="en-PH" dirty="0"/>
          </a:p>
          <a:p>
            <a:pPr algn="ctr"/>
            <a:endParaRPr lang="en-PH" dirty="0"/>
          </a:p>
          <a:p>
            <a:pPr algn="ctr"/>
            <a:endParaRPr lang="en-PH" dirty="0"/>
          </a:p>
          <a:p>
            <a:pPr algn="ctr"/>
            <a:endParaRPr lang="en-PH" dirty="0"/>
          </a:p>
          <a:p>
            <a:pPr algn="ctr"/>
            <a:endParaRPr lang="en-PH" dirty="0"/>
          </a:p>
          <a:p>
            <a:pPr algn="ctr"/>
            <a:endParaRPr lang="en-PH" dirty="0"/>
          </a:p>
          <a:p>
            <a:pPr algn="ctr"/>
            <a:endParaRPr lang="en-PH" dirty="0"/>
          </a:p>
          <a:p>
            <a:pPr algn="ctr"/>
            <a:endParaRPr lang="en-PH" dirty="0"/>
          </a:p>
          <a:p>
            <a:pPr algn="ctr"/>
            <a:endParaRPr lang="en-PH" dirty="0"/>
          </a:p>
          <a:p>
            <a:pPr algn="ctr"/>
            <a:endParaRPr lang="en-PH" dirty="0"/>
          </a:p>
          <a:p>
            <a:pPr algn="ctr"/>
            <a:endParaRPr lang="en-PH" dirty="0"/>
          </a:p>
          <a:p>
            <a:pPr algn="ctr"/>
            <a:endParaRPr lang="en-PH" dirty="0"/>
          </a:p>
          <a:p>
            <a:pPr algn="ctr"/>
            <a:endParaRPr lang="en-PH" dirty="0"/>
          </a:p>
          <a:p>
            <a:pPr algn="ctr"/>
            <a:endParaRPr lang="en-PH" dirty="0"/>
          </a:p>
          <a:p>
            <a:pPr algn="ctr"/>
            <a:endParaRPr lang="en-PH" dirty="0"/>
          </a:p>
          <a:p>
            <a:pPr algn="ctr"/>
            <a:endParaRPr lang="en-PH" dirty="0"/>
          </a:p>
          <a:p>
            <a:pPr algn="ctr"/>
            <a:endParaRPr lang="en-PH" dirty="0"/>
          </a:p>
          <a:p>
            <a:pPr algn="ctr"/>
            <a:endParaRPr lang="en-PH" dirty="0"/>
          </a:p>
          <a:p>
            <a:pPr algn="ctr"/>
            <a:endParaRPr lang="en-PH" dirty="0"/>
          </a:p>
          <a:p>
            <a:pPr algn="ctr"/>
            <a:endParaRPr lang="en-PH" dirty="0"/>
          </a:p>
          <a:p>
            <a:pPr algn="ctr"/>
            <a:endParaRPr lang="en-PH" dirty="0"/>
          </a:p>
          <a:p>
            <a:pPr algn="ctr"/>
            <a:endParaRPr lang="en-PH" dirty="0"/>
          </a:p>
          <a:p>
            <a:pPr algn="ctr"/>
            <a:endParaRPr lang="en-PH" dirty="0"/>
          </a:p>
          <a:p>
            <a:pPr algn="ctr"/>
            <a:endParaRPr lang="en-PH" dirty="0"/>
          </a:p>
          <a:p>
            <a:pPr algn="ctr"/>
            <a:endParaRPr lang="en-PH" dirty="0"/>
          </a:p>
          <a:p>
            <a:pPr algn="ctr"/>
            <a:endParaRPr lang="en-PH" dirty="0"/>
          </a:p>
          <a:p>
            <a:pPr algn="ctr"/>
            <a:endParaRPr lang="en-PH" dirty="0"/>
          </a:p>
          <a:p>
            <a:pPr algn="ctr"/>
            <a:endParaRPr lang="en-PH" dirty="0"/>
          </a:p>
          <a:p>
            <a:pPr algn="ctr"/>
            <a:endParaRPr lang="en-PH" dirty="0"/>
          </a:p>
          <a:p>
            <a:pPr algn="ctr"/>
            <a:endParaRPr lang="en-PH" dirty="0"/>
          </a:p>
          <a:p>
            <a:pPr algn="ctr"/>
            <a:endParaRPr lang="en-PH" dirty="0"/>
          </a:p>
          <a:p>
            <a:pPr algn="ctr"/>
            <a:endParaRPr lang="en-PH" dirty="0"/>
          </a:p>
          <a:p>
            <a:pPr algn="ctr"/>
            <a:endParaRPr lang="en-PH" dirty="0"/>
          </a:p>
          <a:p>
            <a:pPr algn="ctr"/>
            <a:endParaRPr lang="en-PH" dirty="0"/>
          </a:p>
          <a:p>
            <a:pPr algn="ctr"/>
            <a:endParaRPr lang="en-PH" dirty="0"/>
          </a:p>
          <a:p>
            <a:pPr algn="ctr"/>
            <a:endParaRPr lang="en-PH" dirty="0"/>
          </a:p>
          <a:p>
            <a:pPr algn="ctr"/>
            <a:endParaRPr lang="en-PH" dirty="0"/>
          </a:p>
          <a:p>
            <a:pPr algn="ctr"/>
            <a:endParaRPr lang="en-PH" dirty="0"/>
          </a:p>
          <a:p>
            <a:pPr algn="ctr"/>
            <a:endParaRPr lang="en-PH" dirty="0"/>
          </a:p>
          <a:p>
            <a:pPr algn="ctr"/>
            <a:endParaRPr lang="en-PH" dirty="0"/>
          </a:p>
          <a:p>
            <a:pPr algn="ctr"/>
            <a:endParaRPr lang="en-PH" dirty="0"/>
          </a:p>
          <a:p>
            <a:pPr algn="ctr"/>
            <a:endParaRPr lang="en-PH" dirty="0"/>
          </a:p>
          <a:p>
            <a:pPr algn="ctr"/>
            <a:endParaRPr lang="en-PH" dirty="0"/>
          </a:p>
          <a:p>
            <a:pPr algn="ctr"/>
            <a:endParaRPr lang="en-PH" dirty="0"/>
          </a:p>
          <a:p>
            <a:pPr algn="ctr"/>
            <a:endParaRPr lang="en-PH" dirty="0"/>
          </a:p>
          <a:p>
            <a:pPr algn="ctr"/>
            <a:endParaRPr lang="en-PH" dirty="0"/>
          </a:p>
          <a:p>
            <a:pPr algn="ctr"/>
            <a:endParaRPr lang="en-PH" dirty="0"/>
          </a:p>
          <a:p>
            <a:pPr algn="ctr"/>
            <a:endParaRPr lang="en-PH" dirty="0"/>
          </a:p>
          <a:p>
            <a:pPr algn="ctr"/>
            <a:endParaRPr lang="en-PH" dirty="0"/>
          </a:p>
          <a:p>
            <a:pPr algn="ctr"/>
            <a:endParaRPr lang="en-PH" dirty="0"/>
          </a:p>
          <a:p>
            <a:pPr algn="ctr"/>
            <a:endParaRPr lang="en-PH" dirty="0"/>
          </a:p>
          <a:p>
            <a:pPr algn="ctr"/>
            <a:endParaRPr lang="en-PH" dirty="0"/>
          </a:p>
          <a:p>
            <a:pPr algn="ctr"/>
            <a:endParaRPr lang="en-PH" dirty="0"/>
          </a:p>
          <a:p>
            <a:pPr algn="ctr"/>
            <a:endParaRPr lang="en-PH" dirty="0"/>
          </a:p>
          <a:p>
            <a:pPr algn="ctr"/>
            <a:endParaRPr lang="en-PH" dirty="0"/>
          </a:p>
          <a:p>
            <a:pPr algn="ctr"/>
            <a:endParaRPr lang="en-PH" dirty="0"/>
          </a:p>
          <a:p>
            <a:pPr algn="ctr"/>
            <a:endParaRPr lang="en-PH" dirty="0"/>
          </a:p>
          <a:p>
            <a:pPr algn="ctr"/>
            <a:endParaRPr lang="en-PH" dirty="0"/>
          </a:p>
          <a:p>
            <a:pPr algn="ctr"/>
            <a:endParaRPr lang="en-PH" dirty="0"/>
          </a:p>
          <a:p>
            <a:pPr algn="ctr"/>
            <a:endParaRPr lang="en-PH" dirty="0"/>
          </a:p>
          <a:p>
            <a:pPr algn="ctr"/>
            <a:endParaRPr lang="en-PH" dirty="0"/>
          </a:p>
          <a:p>
            <a:pPr algn="ctr"/>
            <a:endParaRPr lang="en-PH" dirty="0"/>
          </a:p>
          <a:p>
            <a:pPr algn="ctr"/>
            <a:endParaRPr lang="en-PH" dirty="0"/>
          </a:p>
          <a:p>
            <a:pPr algn="ctr"/>
            <a:endParaRPr lang="en-PH" dirty="0"/>
          </a:p>
          <a:p>
            <a:pPr algn="ctr"/>
            <a:endParaRPr lang="en-PH" dirty="0"/>
          </a:p>
          <a:p>
            <a:pPr algn="ctr"/>
            <a:endParaRPr lang="en-PH" dirty="0"/>
          </a:p>
          <a:p>
            <a:pPr algn="ctr"/>
            <a:endParaRPr lang="en-PH" dirty="0"/>
          </a:p>
          <a:p>
            <a:pPr algn="ctr"/>
            <a:endParaRPr lang="en-PH" dirty="0"/>
          </a:p>
          <a:p>
            <a:pPr algn="ctr"/>
            <a:endParaRPr lang="en-PH" dirty="0"/>
          </a:p>
          <a:p>
            <a:pPr algn="ctr"/>
            <a:endParaRPr lang="en-PH" dirty="0"/>
          </a:p>
          <a:p>
            <a:pPr algn="ctr"/>
            <a:endParaRPr lang="en-PH" dirty="0"/>
          </a:p>
          <a:p>
            <a:pPr algn="ctr"/>
            <a:endParaRPr lang="en-PH" dirty="0"/>
          </a:p>
          <a:p>
            <a:pPr algn="ctr"/>
            <a:endParaRPr lang="en-PH" dirty="0"/>
          </a:p>
          <a:p>
            <a:pPr algn="ctr"/>
            <a:endParaRPr lang="en-PH" dirty="0"/>
          </a:p>
          <a:p>
            <a:pPr algn="ctr"/>
            <a:endParaRPr lang="en-PH" dirty="0"/>
          </a:p>
          <a:p>
            <a:pPr algn="ctr"/>
            <a:endParaRPr lang="en-PH" dirty="0"/>
          </a:p>
          <a:p>
            <a:pPr algn="ctr"/>
            <a:endParaRPr lang="en-PH" dirty="0"/>
          </a:p>
          <a:p>
            <a:pPr algn="ctr"/>
            <a:endParaRPr lang="en-PH" dirty="0"/>
          </a:p>
          <a:p>
            <a:pPr algn="ctr"/>
            <a:endParaRPr lang="en-PH" dirty="0"/>
          </a:p>
          <a:p>
            <a:pPr algn="ctr"/>
            <a:endParaRPr lang="en-PH" dirty="0"/>
          </a:p>
          <a:p>
            <a:pPr algn="ctr"/>
            <a:endParaRPr lang="en-PH" dirty="0"/>
          </a:p>
          <a:p>
            <a:pPr algn="ctr"/>
            <a:endParaRPr lang="en-PH" dirty="0"/>
          </a:p>
          <a:p>
            <a:pPr algn="ctr"/>
            <a:endParaRPr lang="en-PH" dirty="0"/>
          </a:p>
          <a:p>
            <a:pPr algn="ctr"/>
            <a:endParaRPr lang="en-PH" dirty="0"/>
          </a:p>
          <a:p>
            <a:pPr algn="ctr"/>
            <a:endParaRPr lang="en-PH" dirty="0"/>
          </a:p>
          <a:p>
            <a:pPr algn="ctr"/>
            <a:endParaRPr lang="en-PH" dirty="0"/>
          </a:p>
          <a:p>
            <a:pPr algn="ctr"/>
            <a:endParaRPr lang="en-PH" dirty="0"/>
          </a:p>
          <a:p>
            <a:pPr algn="ctr"/>
            <a:endParaRPr lang="en-PH" dirty="0"/>
          </a:p>
          <a:p>
            <a:pPr algn="ctr"/>
            <a:endParaRPr lang="en-PH" dirty="0"/>
          </a:p>
          <a:p>
            <a:pPr algn="ctr"/>
            <a:endParaRPr lang="en-PH" dirty="0"/>
          </a:p>
          <a:p>
            <a:pPr algn="ctr"/>
            <a:endParaRPr lang="en-PH" dirty="0"/>
          </a:p>
          <a:p>
            <a:pPr algn="ctr"/>
            <a:endParaRPr lang="en-PH" dirty="0"/>
          </a:p>
          <a:p>
            <a:pPr algn="ctr"/>
            <a:endParaRPr lang="en-PH" dirty="0"/>
          </a:p>
          <a:p>
            <a:pPr algn="ctr"/>
            <a:endParaRPr lang="en-PH" dirty="0"/>
          </a:p>
          <a:p>
            <a:pPr algn="ctr"/>
            <a:endParaRPr lang="en-PH" dirty="0"/>
          </a:p>
          <a:p>
            <a:pPr algn="ctr"/>
            <a:endParaRPr lang="en-PH" dirty="0"/>
          </a:p>
          <a:p>
            <a:pPr algn="ctr"/>
            <a:endParaRPr lang="en-PH" dirty="0"/>
          </a:p>
          <a:p>
            <a:pPr algn="ctr"/>
            <a:endParaRPr lang="en-PH" dirty="0"/>
          </a:p>
          <a:p>
            <a:pPr algn="ctr"/>
            <a:endParaRPr lang="en-PH" dirty="0"/>
          </a:p>
          <a:p>
            <a:pPr algn="ctr"/>
            <a:endParaRPr lang="en-PH" dirty="0"/>
          </a:p>
          <a:p>
            <a:pPr algn="ctr"/>
            <a:endParaRPr lang="en-PH" dirty="0"/>
          </a:p>
          <a:p>
            <a:pPr algn="ctr"/>
            <a:endParaRPr lang="en-PH" dirty="0"/>
          </a:p>
          <a:p>
            <a:pPr algn="ctr"/>
            <a:endParaRPr lang="en-PH" dirty="0"/>
          </a:p>
          <a:p>
            <a:pPr algn="ctr"/>
            <a:endParaRPr lang="en-PH" dirty="0"/>
          </a:p>
          <a:p>
            <a:pPr algn="ctr"/>
            <a:endParaRPr lang="en-PH" dirty="0"/>
          </a:p>
          <a:p>
            <a:pPr algn="ctr"/>
            <a:endParaRPr lang="en-PH" dirty="0"/>
          </a:p>
          <a:p>
            <a:pPr algn="ctr"/>
            <a:endParaRPr lang="en-PH" dirty="0"/>
          </a:p>
          <a:p>
            <a:pPr algn="ctr"/>
            <a:endParaRPr lang="en-PH" dirty="0"/>
          </a:p>
          <a:p>
            <a:pPr algn="ctr"/>
            <a:endParaRPr lang="en-PH" dirty="0"/>
          </a:p>
          <a:p>
            <a:pPr algn="ctr"/>
            <a:endParaRPr lang="en-PH" dirty="0"/>
          </a:p>
          <a:p>
            <a:pPr algn="ctr"/>
            <a:endParaRPr lang="en-PH" dirty="0"/>
          </a:p>
          <a:p>
            <a:pPr algn="ctr"/>
            <a:endParaRPr lang="en-PH" dirty="0"/>
          </a:p>
          <a:p>
            <a:pPr algn="ctr"/>
            <a:endParaRPr lang="en-PH" dirty="0"/>
          </a:p>
          <a:p>
            <a:pPr algn="ctr"/>
            <a:endParaRPr lang="en-PH" dirty="0"/>
          </a:p>
          <a:p>
            <a:pPr algn="ctr"/>
            <a:endParaRPr lang="en-PH" dirty="0"/>
          </a:p>
          <a:p>
            <a:pPr algn="ctr"/>
            <a:endParaRPr lang="en-PH" dirty="0"/>
          </a:p>
          <a:p>
            <a:pPr algn="ctr"/>
            <a:endParaRPr lang="en-PH" dirty="0"/>
          </a:p>
          <a:p>
            <a:pPr algn="ctr"/>
            <a:endParaRPr lang="en-PH" dirty="0"/>
          </a:p>
          <a:p>
            <a:pPr algn="ctr"/>
            <a:endParaRPr lang="en-PH" dirty="0"/>
          </a:p>
          <a:p>
            <a:pPr algn="ctr"/>
            <a:endParaRPr lang="en-PH" dirty="0"/>
          </a:p>
          <a:p>
            <a:pPr algn="ctr"/>
            <a:endParaRPr lang="en-PH" dirty="0"/>
          </a:p>
          <a:p>
            <a:pPr algn="ctr"/>
            <a:endParaRPr lang="en-PH" dirty="0"/>
          </a:p>
          <a:p>
            <a:pPr algn="ctr"/>
            <a:endParaRPr lang="en-PH" dirty="0"/>
          </a:p>
          <a:p>
            <a:pPr algn="ctr"/>
            <a:endParaRPr lang="en-PH" dirty="0"/>
          </a:p>
          <a:p>
            <a:pPr algn="ctr"/>
            <a:endParaRPr lang="en-PH" dirty="0"/>
          </a:p>
          <a:p>
            <a:pPr algn="ctr"/>
            <a:endParaRPr lang="en-PH" dirty="0"/>
          </a:p>
          <a:p>
            <a:pPr algn="ctr"/>
            <a:endParaRPr lang="en-PH" dirty="0"/>
          </a:p>
          <a:p>
            <a:pPr algn="ctr"/>
            <a:endParaRPr lang="en-PH" dirty="0"/>
          </a:p>
          <a:p>
            <a:pPr algn="ctr"/>
            <a:endParaRPr lang="en-PH" dirty="0"/>
          </a:p>
          <a:p>
            <a:pPr algn="ctr"/>
            <a:endParaRPr lang="en-PH" dirty="0"/>
          </a:p>
          <a:p>
            <a:pPr algn="ctr"/>
            <a:endParaRPr lang="en-PH" dirty="0"/>
          </a:p>
          <a:p>
            <a:pPr algn="ctr"/>
            <a:endParaRPr lang="en-PH" dirty="0"/>
          </a:p>
          <a:p>
            <a:pPr algn="ctr"/>
            <a:endParaRPr lang="en-PH" dirty="0"/>
          </a:p>
          <a:p>
            <a:pPr algn="ctr"/>
            <a:endParaRPr lang="en-PH" dirty="0"/>
          </a:p>
          <a:p>
            <a:pPr algn="ctr"/>
            <a:endParaRPr lang="en-PH" dirty="0"/>
          </a:p>
          <a:p>
            <a:pPr algn="ctr"/>
            <a:endParaRPr lang="en-PH" dirty="0"/>
          </a:p>
          <a:p>
            <a:pPr algn="ctr"/>
            <a:endParaRPr lang="en-PH" dirty="0"/>
          </a:p>
          <a:p>
            <a:pPr algn="ctr"/>
            <a:endParaRPr lang="en-PH" dirty="0"/>
          </a:p>
          <a:p>
            <a:pPr algn="ctr"/>
            <a:endParaRPr lang="en-PH" dirty="0"/>
          </a:p>
          <a:p>
            <a:pPr algn="ctr"/>
            <a:endParaRPr lang="en-PH" dirty="0"/>
          </a:p>
          <a:p>
            <a:pPr algn="ctr"/>
            <a:endParaRPr lang="en-PH" dirty="0"/>
          </a:p>
          <a:p>
            <a:pPr algn="ctr"/>
            <a:endParaRPr lang="en-PH" dirty="0"/>
          </a:p>
          <a:p>
            <a:pPr algn="ctr"/>
            <a:endParaRPr lang="en-PH" dirty="0"/>
          </a:p>
          <a:p>
            <a:pPr algn="ctr"/>
            <a:r>
              <a:rPr lang="en-PH" dirty="0" err="1"/>
              <a:t>ddd</a:t>
            </a:r>
            <a:endParaRPr lang="en-PH" dirty="0"/>
          </a:p>
        </p:txBody>
      </p:sp>
    </p:spTree>
    <p:extLst>
      <p:ext uri="{BB962C8B-B14F-4D97-AF65-F5344CB8AC3E}">
        <p14:creationId xmlns:p14="http://schemas.microsoft.com/office/powerpoint/2010/main" val="2259796015"/>
      </p:ext>
    </p:extLst>
  </p:cSld>
  <p:clrMapOvr>
    <a:masterClrMapping/>
  </p:clrMapOvr>
  <mc:AlternateContent xmlns:mc="http://schemas.openxmlformats.org/markup-compatibility/2006">
    <mc:Choice xmlns:p14="http://schemas.microsoft.com/office/powerpoint/2010/main" Requires="p14">
      <p:transition p14:dur="10" advClick="0" advTm="20000">
        <p14:switch dir="r"/>
      </p:transition>
    </mc:Choice>
    <mc:Fallback>
      <p:transition advClick="0" advTm="20000">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bg>
      <p:bgPr>
        <a:blipFill>
          <a:blip r:embed="rId3">
            <a:extLst>
              <a:ext uri="{28A0092B-C50C-407E-A947-70E740481C1C}">
                <a14:useLocalDpi xmlns:a14="http://schemas.microsoft.com/office/drawing/2010/main" val="0"/>
              </a:ext>
            </a:extLst>
          </a:blip>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7FD90E3-7374-4BDF-A8EA-A91CA7A1416E}"/>
              </a:ext>
            </a:extLst>
          </p:cNvPr>
          <p:cNvSpPr>
            <a:spLocks noGrp="1"/>
          </p:cNvSpPr>
          <p:nvPr>
            <p:ph type="title"/>
          </p:nvPr>
        </p:nvSpPr>
        <p:spPr>
          <a:xfrm>
            <a:off x="457200" y="365760"/>
            <a:ext cx="10497312" cy="1325562"/>
          </a:xfrm>
        </p:spPr>
        <p:txBody>
          <a:bodyPr/>
          <a:lstStyle/>
          <a:p>
            <a:r>
              <a:rPr lang="en-US" dirty="0"/>
              <a:t>WHAT GSU-MOSQUEDA CAMPUS HAS TO OFFER…</a:t>
            </a:r>
            <a:endParaRPr lang="en-PH" dirty="0"/>
          </a:p>
        </p:txBody>
      </p:sp>
      <p:sp>
        <p:nvSpPr>
          <p:cNvPr id="4" name="Rectangle: Rounded Corners 3">
            <a:extLst>
              <a:ext uri="{FF2B5EF4-FFF2-40B4-BE49-F238E27FC236}">
                <a16:creationId xmlns:a16="http://schemas.microsoft.com/office/drawing/2014/main" id="{31A6E0B0-AA86-4916-AC98-B13707E3643F}"/>
              </a:ext>
            </a:extLst>
          </p:cNvPr>
          <p:cNvSpPr/>
          <p:nvPr/>
        </p:nvSpPr>
        <p:spPr>
          <a:xfrm>
            <a:off x="438150" y="1828800"/>
            <a:ext cx="10535412" cy="4663440"/>
          </a:xfrm>
          <a:prstGeom prst="roundRect">
            <a:avLst/>
          </a:prstGeom>
          <a:solidFill>
            <a:schemeClr val="accent1">
              <a:alpha val="49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dirty="0">
                <a:solidFill>
                  <a:schemeClr val="tx1"/>
                </a:solidFill>
                <a:effectLst>
                  <a:outerShdw blurRad="38100" dist="38100" dir="2700000" algn="tl">
                    <a:srgbClr val="000000">
                      <a:alpha val="43137"/>
                    </a:srgbClr>
                  </a:outerShdw>
                </a:effectLst>
                <a:latin typeface="+mj-lt"/>
              </a:rPr>
              <a:t>Courses Available here in </a:t>
            </a:r>
          </a:p>
          <a:p>
            <a:pPr algn="ctr"/>
            <a:r>
              <a:rPr lang="en-US" sz="3200" b="1" dirty="0" err="1">
                <a:solidFill>
                  <a:schemeClr val="tx1"/>
                </a:solidFill>
                <a:effectLst>
                  <a:outerShdw blurRad="38100" dist="38100" dir="2700000" algn="tl">
                    <a:srgbClr val="000000">
                      <a:alpha val="43137"/>
                    </a:srgbClr>
                  </a:outerShdw>
                </a:effectLst>
                <a:latin typeface="+mj-lt"/>
              </a:rPr>
              <a:t>Mosqueda</a:t>
            </a:r>
            <a:r>
              <a:rPr lang="en-US" sz="3200" b="1" dirty="0">
                <a:solidFill>
                  <a:schemeClr val="tx1"/>
                </a:solidFill>
                <a:effectLst>
                  <a:outerShdw blurRad="38100" dist="38100" dir="2700000" algn="tl">
                    <a:srgbClr val="000000">
                      <a:alpha val="43137"/>
                    </a:srgbClr>
                  </a:outerShdw>
                </a:effectLst>
                <a:latin typeface="+mj-lt"/>
              </a:rPr>
              <a:t> Campus</a:t>
            </a:r>
            <a:r>
              <a:rPr lang="en-PH" sz="3200" b="1" dirty="0">
                <a:solidFill>
                  <a:schemeClr val="tx1"/>
                </a:solidFill>
                <a:effectLst>
                  <a:outerShdw blurRad="38100" dist="38100" dir="2700000" algn="tl">
                    <a:srgbClr val="000000">
                      <a:alpha val="43137"/>
                    </a:srgbClr>
                  </a:outerShdw>
                </a:effectLst>
                <a:latin typeface="+mj-lt"/>
              </a:rPr>
              <a:t>:</a:t>
            </a:r>
          </a:p>
          <a:p>
            <a:pPr algn="ctr"/>
            <a:endParaRPr lang="en-PH" sz="3200" b="1" dirty="0">
              <a:solidFill>
                <a:schemeClr val="tx1"/>
              </a:solidFill>
              <a:effectLst>
                <a:outerShdw blurRad="38100" dist="38100" dir="2700000" algn="tl">
                  <a:srgbClr val="000000">
                    <a:alpha val="43137"/>
                  </a:srgbClr>
                </a:outerShdw>
              </a:effectLst>
              <a:latin typeface="Arial Black" panose="020B0A04020102020204" pitchFamily="34" charset="0"/>
            </a:endParaRPr>
          </a:p>
          <a:p>
            <a:pPr algn="ctr"/>
            <a:r>
              <a:rPr lang="en-US" sz="2400" b="1" dirty="0">
                <a:solidFill>
                  <a:schemeClr val="tx1"/>
                </a:solidFill>
                <a:latin typeface="Arial Narrow" panose="020B0606020202030204" pitchFamily="34" charset="0"/>
              </a:rPr>
              <a:t>Bachelor of Science in Information Technology</a:t>
            </a:r>
          </a:p>
          <a:p>
            <a:pPr algn="ctr"/>
            <a:r>
              <a:rPr lang="en-PH" sz="2400" b="1" dirty="0">
                <a:solidFill>
                  <a:schemeClr val="tx1"/>
                </a:solidFill>
                <a:latin typeface="Arial Narrow" panose="020B0606020202030204" pitchFamily="34" charset="0"/>
              </a:rPr>
              <a:t>Bachelor of Science in Computer Science </a:t>
            </a:r>
            <a:endParaRPr lang="en-US" sz="2400" b="1" dirty="0">
              <a:solidFill>
                <a:schemeClr val="tx1"/>
              </a:solidFill>
              <a:latin typeface="Arial Narrow" panose="020B0606020202030204" pitchFamily="34" charset="0"/>
            </a:endParaRPr>
          </a:p>
          <a:p>
            <a:pPr algn="ctr"/>
            <a:r>
              <a:rPr lang="en-PH" sz="2400" b="1" dirty="0">
                <a:solidFill>
                  <a:schemeClr val="tx1"/>
                </a:solidFill>
                <a:latin typeface="Arial Narrow" panose="020B0606020202030204" pitchFamily="34" charset="0"/>
              </a:rPr>
              <a:t>Bachelor of Science in Information System</a:t>
            </a:r>
          </a:p>
          <a:p>
            <a:pPr algn="ctr"/>
            <a:r>
              <a:rPr lang="en-PH" sz="2400" b="1" dirty="0">
                <a:solidFill>
                  <a:schemeClr val="tx1"/>
                </a:solidFill>
                <a:latin typeface="Arial Narrow" panose="020B0606020202030204" pitchFamily="34" charset="0"/>
              </a:rPr>
              <a:t>Bachelor of Science in Food Technology</a:t>
            </a:r>
            <a:endParaRPr lang="en-US" b="1" dirty="0"/>
          </a:p>
          <a:p>
            <a:pPr algn="ctr"/>
            <a:endParaRPr lang="en-US" b="1" dirty="0"/>
          </a:p>
          <a:p>
            <a:pPr algn="ctr"/>
            <a:endParaRPr lang="en-US" b="1" dirty="0"/>
          </a:p>
        </p:txBody>
      </p:sp>
    </p:spTree>
    <p:extLst>
      <p:ext uri="{BB962C8B-B14F-4D97-AF65-F5344CB8AC3E}">
        <p14:creationId xmlns:p14="http://schemas.microsoft.com/office/powerpoint/2010/main" val="731831251"/>
      </p:ext>
    </p:extLst>
  </p:cSld>
  <p:clrMapOvr>
    <a:masterClrMapping/>
  </p:clrMapOvr>
  <mc:AlternateContent xmlns:mc="http://schemas.openxmlformats.org/markup-compatibility/2006">
    <mc:Choice xmlns:p14="http://schemas.microsoft.com/office/powerpoint/2010/main" Requires="p14">
      <p:transition p14:dur="10" advClick="0" advTm="20000">
        <p14:switch dir="r"/>
      </p:transition>
    </mc:Choice>
    <mc:Fallback>
      <p:transition advClick="0" advTm="20000">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844AC458-A08B-4DB1-B5E3-19811F31E8FF}"/>
              </a:ext>
            </a:extLst>
          </p:cNvPr>
          <p:cNvPicPr>
            <a:picLocks noChangeAspect="1"/>
          </p:cNvPicPr>
          <p:nvPr/>
        </p:nvPicPr>
        <p:blipFill>
          <a:blip r:embed="rId3"/>
          <a:stretch>
            <a:fillRect/>
          </a:stretch>
        </p:blipFill>
        <p:spPr>
          <a:xfrm>
            <a:off x="4143327" y="429675"/>
            <a:ext cx="3041861" cy="1857829"/>
          </a:xfrm>
          <a:prstGeom prst="rect">
            <a:avLst/>
          </a:prstGeom>
          <a:ln>
            <a:noFill/>
          </a:ln>
          <a:effectLst>
            <a:softEdge rad="112500"/>
          </a:effectLst>
        </p:spPr>
      </p:pic>
      <p:pic>
        <p:nvPicPr>
          <p:cNvPr id="10" name="Picture 9">
            <a:extLst>
              <a:ext uri="{FF2B5EF4-FFF2-40B4-BE49-F238E27FC236}">
                <a16:creationId xmlns:a16="http://schemas.microsoft.com/office/drawing/2014/main" id="{E7F3F74A-1592-4F8F-9C84-97A7732EDE9D}"/>
              </a:ext>
            </a:extLst>
          </p:cNvPr>
          <p:cNvPicPr>
            <a:picLocks noChangeAspect="1"/>
          </p:cNvPicPr>
          <p:nvPr/>
        </p:nvPicPr>
        <p:blipFill>
          <a:blip r:embed="rId4"/>
          <a:stretch>
            <a:fillRect/>
          </a:stretch>
        </p:blipFill>
        <p:spPr>
          <a:xfrm>
            <a:off x="1185825" y="2439425"/>
            <a:ext cx="1701093" cy="1297827"/>
          </a:xfrm>
          <a:prstGeom prst="rect">
            <a:avLst/>
          </a:prstGeom>
          <a:ln>
            <a:noFill/>
          </a:ln>
          <a:effectLst>
            <a:softEdge rad="112500"/>
          </a:effectLst>
        </p:spPr>
      </p:pic>
      <p:pic>
        <p:nvPicPr>
          <p:cNvPr id="12" name="Picture 11">
            <a:extLst>
              <a:ext uri="{FF2B5EF4-FFF2-40B4-BE49-F238E27FC236}">
                <a16:creationId xmlns:a16="http://schemas.microsoft.com/office/drawing/2014/main" id="{04C29A26-D7EB-4DE9-9734-F0A690AFB3F4}"/>
              </a:ext>
            </a:extLst>
          </p:cNvPr>
          <p:cNvPicPr>
            <a:picLocks noChangeAspect="1"/>
          </p:cNvPicPr>
          <p:nvPr/>
        </p:nvPicPr>
        <p:blipFill>
          <a:blip r:embed="rId5"/>
          <a:stretch>
            <a:fillRect/>
          </a:stretch>
        </p:blipFill>
        <p:spPr>
          <a:xfrm>
            <a:off x="4554967" y="2287504"/>
            <a:ext cx="1862975" cy="1382796"/>
          </a:xfrm>
          <a:prstGeom prst="rect">
            <a:avLst/>
          </a:prstGeom>
          <a:ln>
            <a:noFill/>
          </a:ln>
          <a:effectLst>
            <a:softEdge rad="112500"/>
          </a:effectLst>
        </p:spPr>
      </p:pic>
      <p:pic>
        <p:nvPicPr>
          <p:cNvPr id="14" name="Picture 13">
            <a:extLst>
              <a:ext uri="{FF2B5EF4-FFF2-40B4-BE49-F238E27FC236}">
                <a16:creationId xmlns:a16="http://schemas.microsoft.com/office/drawing/2014/main" id="{866F7A89-2002-482D-86F7-02B9F865FE43}"/>
              </a:ext>
            </a:extLst>
          </p:cNvPr>
          <p:cNvPicPr>
            <a:picLocks noChangeAspect="1"/>
          </p:cNvPicPr>
          <p:nvPr/>
        </p:nvPicPr>
        <p:blipFill>
          <a:blip r:embed="rId6"/>
          <a:stretch>
            <a:fillRect/>
          </a:stretch>
        </p:blipFill>
        <p:spPr>
          <a:xfrm>
            <a:off x="8171823" y="2287504"/>
            <a:ext cx="1988087" cy="1444135"/>
          </a:xfrm>
          <a:prstGeom prst="rect">
            <a:avLst/>
          </a:prstGeom>
          <a:ln>
            <a:noFill/>
          </a:ln>
          <a:effectLst>
            <a:softEdge rad="112500"/>
          </a:effectLst>
        </p:spPr>
      </p:pic>
      <p:pic>
        <p:nvPicPr>
          <p:cNvPr id="16" name="Picture 15">
            <a:extLst>
              <a:ext uri="{FF2B5EF4-FFF2-40B4-BE49-F238E27FC236}">
                <a16:creationId xmlns:a16="http://schemas.microsoft.com/office/drawing/2014/main" id="{AD037D11-0639-46FF-BFA8-4A3788F6DBEC}"/>
              </a:ext>
            </a:extLst>
          </p:cNvPr>
          <p:cNvPicPr>
            <a:picLocks noChangeAspect="1"/>
          </p:cNvPicPr>
          <p:nvPr/>
        </p:nvPicPr>
        <p:blipFill>
          <a:blip r:embed="rId7"/>
          <a:stretch>
            <a:fillRect/>
          </a:stretch>
        </p:blipFill>
        <p:spPr>
          <a:xfrm>
            <a:off x="8171823" y="3695182"/>
            <a:ext cx="1921855" cy="1288333"/>
          </a:xfrm>
          <a:prstGeom prst="rect">
            <a:avLst/>
          </a:prstGeom>
          <a:ln>
            <a:noFill/>
          </a:ln>
          <a:effectLst>
            <a:softEdge rad="112500"/>
          </a:effectLst>
        </p:spPr>
      </p:pic>
      <p:pic>
        <p:nvPicPr>
          <p:cNvPr id="18" name="Picture 17">
            <a:extLst>
              <a:ext uri="{FF2B5EF4-FFF2-40B4-BE49-F238E27FC236}">
                <a16:creationId xmlns:a16="http://schemas.microsoft.com/office/drawing/2014/main" id="{A0C44178-F006-451C-82C2-D17CACFE77E6}"/>
              </a:ext>
            </a:extLst>
          </p:cNvPr>
          <p:cNvPicPr>
            <a:picLocks noChangeAspect="1"/>
          </p:cNvPicPr>
          <p:nvPr/>
        </p:nvPicPr>
        <p:blipFill>
          <a:blip r:embed="rId8"/>
          <a:stretch>
            <a:fillRect/>
          </a:stretch>
        </p:blipFill>
        <p:spPr>
          <a:xfrm>
            <a:off x="1167186" y="3797113"/>
            <a:ext cx="1701093" cy="1178104"/>
          </a:xfrm>
          <a:prstGeom prst="rect">
            <a:avLst/>
          </a:prstGeom>
          <a:ln>
            <a:noFill/>
          </a:ln>
          <a:effectLst>
            <a:softEdge rad="112500"/>
          </a:effectLst>
        </p:spPr>
      </p:pic>
      <p:pic>
        <p:nvPicPr>
          <p:cNvPr id="20" name="Picture 19">
            <a:extLst>
              <a:ext uri="{FF2B5EF4-FFF2-40B4-BE49-F238E27FC236}">
                <a16:creationId xmlns:a16="http://schemas.microsoft.com/office/drawing/2014/main" id="{C6A8DF68-07CB-46E3-BD3B-E908317860C2}"/>
              </a:ext>
            </a:extLst>
          </p:cNvPr>
          <p:cNvPicPr>
            <a:picLocks noChangeAspect="1"/>
          </p:cNvPicPr>
          <p:nvPr/>
        </p:nvPicPr>
        <p:blipFill>
          <a:blip r:embed="rId9"/>
          <a:stretch>
            <a:fillRect/>
          </a:stretch>
        </p:blipFill>
        <p:spPr>
          <a:xfrm>
            <a:off x="4512807" y="3635646"/>
            <a:ext cx="1988087" cy="1178104"/>
          </a:xfrm>
          <a:prstGeom prst="rect">
            <a:avLst/>
          </a:prstGeom>
          <a:ln>
            <a:noFill/>
          </a:ln>
          <a:effectLst>
            <a:softEdge rad="112500"/>
          </a:effectLst>
        </p:spPr>
      </p:pic>
      <p:pic>
        <p:nvPicPr>
          <p:cNvPr id="22" name="Picture 21">
            <a:extLst>
              <a:ext uri="{FF2B5EF4-FFF2-40B4-BE49-F238E27FC236}">
                <a16:creationId xmlns:a16="http://schemas.microsoft.com/office/drawing/2014/main" id="{B6D7A5FF-ACA2-4274-8AE2-BAE7E6050735}"/>
              </a:ext>
            </a:extLst>
          </p:cNvPr>
          <p:cNvPicPr>
            <a:picLocks noChangeAspect="1"/>
          </p:cNvPicPr>
          <p:nvPr/>
        </p:nvPicPr>
        <p:blipFill>
          <a:blip r:embed="rId10"/>
          <a:stretch>
            <a:fillRect/>
          </a:stretch>
        </p:blipFill>
        <p:spPr>
          <a:xfrm>
            <a:off x="1155400" y="4975217"/>
            <a:ext cx="1701094" cy="1372005"/>
          </a:xfrm>
          <a:prstGeom prst="rect">
            <a:avLst/>
          </a:prstGeom>
          <a:ln>
            <a:noFill/>
          </a:ln>
          <a:effectLst>
            <a:softEdge rad="112500"/>
          </a:effectLst>
        </p:spPr>
      </p:pic>
      <p:pic>
        <p:nvPicPr>
          <p:cNvPr id="24" name="Picture 23">
            <a:extLst>
              <a:ext uri="{FF2B5EF4-FFF2-40B4-BE49-F238E27FC236}">
                <a16:creationId xmlns:a16="http://schemas.microsoft.com/office/drawing/2014/main" id="{D8D18091-21AE-4C45-A9F2-3248FF6B67EA}"/>
              </a:ext>
            </a:extLst>
          </p:cNvPr>
          <p:cNvPicPr>
            <a:picLocks noChangeAspect="1"/>
          </p:cNvPicPr>
          <p:nvPr/>
        </p:nvPicPr>
        <p:blipFill>
          <a:blip r:embed="rId11"/>
          <a:stretch>
            <a:fillRect/>
          </a:stretch>
        </p:blipFill>
        <p:spPr>
          <a:xfrm>
            <a:off x="4541779" y="4975217"/>
            <a:ext cx="1959115" cy="1297827"/>
          </a:xfrm>
          <a:prstGeom prst="rect">
            <a:avLst/>
          </a:prstGeom>
          <a:ln>
            <a:noFill/>
          </a:ln>
          <a:effectLst>
            <a:softEdge rad="112500"/>
          </a:effectLst>
        </p:spPr>
      </p:pic>
      <p:pic>
        <p:nvPicPr>
          <p:cNvPr id="26" name="Picture 25">
            <a:extLst>
              <a:ext uri="{FF2B5EF4-FFF2-40B4-BE49-F238E27FC236}">
                <a16:creationId xmlns:a16="http://schemas.microsoft.com/office/drawing/2014/main" id="{4859A971-12E4-47C7-AB6C-1339C6E1F3B5}"/>
              </a:ext>
            </a:extLst>
          </p:cNvPr>
          <p:cNvPicPr>
            <a:picLocks noChangeAspect="1"/>
          </p:cNvPicPr>
          <p:nvPr/>
        </p:nvPicPr>
        <p:blipFill>
          <a:blip r:embed="rId12"/>
          <a:stretch>
            <a:fillRect/>
          </a:stretch>
        </p:blipFill>
        <p:spPr>
          <a:xfrm>
            <a:off x="8171823" y="5019188"/>
            <a:ext cx="1921855" cy="1372005"/>
          </a:xfrm>
          <a:prstGeom prst="rect">
            <a:avLst/>
          </a:prstGeom>
          <a:ln>
            <a:noFill/>
          </a:ln>
          <a:effectLst>
            <a:softEdge rad="112500"/>
          </a:effectLst>
        </p:spPr>
      </p:pic>
      <p:sp>
        <p:nvSpPr>
          <p:cNvPr id="28" name="TextBox 27">
            <a:extLst>
              <a:ext uri="{FF2B5EF4-FFF2-40B4-BE49-F238E27FC236}">
                <a16:creationId xmlns:a16="http://schemas.microsoft.com/office/drawing/2014/main" id="{13B1C745-49B0-4D1C-9C0D-E7957DC41DA7}"/>
              </a:ext>
            </a:extLst>
          </p:cNvPr>
          <p:cNvSpPr txBox="1"/>
          <p:nvPr/>
        </p:nvSpPr>
        <p:spPr>
          <a:xfrm>
            <a:off x="3991328" y="83542"/>
            <a:ext cx="6102350" cy="369332"/>
          </a:xfrm>
          <a:prstGeom prst="rect">
            <a:avLst/>
          </a:prstGeom>
          <a:noFill/>
        </p:spPr>
        <p:txBody>
          <a:bodyPr wrap="square">
            <a:spAutoFit/>
          </a:bodyPr>
          <a:lstStyle/>
          <a:p>
            <a:r>
              <a:rPr lang="en-US" b="1" dirty="0">
                <a:effectLst>
                  <a:outerShdw blurRad="38100" dist="38100" dir="2700000" algn="tl">
                    <a:srgbClr val="000000">
                      <a:alpha val="43137"/>
                    </a:srgbClr>
                  </a:outerShdw>
                </a:effectLst>
                <a:latin typeface="Bahnschrift SemiBold" panose="020B0502040204020203" pitchFamily="34" charset="0"/>
              </a:rPr>
              <a:t>College of Science and Technology</a:t>
            </a:r>
            <a:endParaRPr lang="en-PH" b="1" dirty="0">
              <a:effectLst>
                <a:outerShdw blurRad="38100" dist="38100" dir="2700000" algn="tl">
                  <a:srgbClr val="000000">
                    <a:alpha val="43137"/>
                  </a:srgbClr>
                </a:outerShdw>
              </a:effectLst>
              <a:latin typeface="Bahnschrift SemiBold" panose="020B0502040204020203" pitchFamily="34" charset="0"/>
            </a:endParaRPr>
          </a:p>
        </p:txBody>
      </p:sp>
      <p:pic>
        <p:nvPicPr>
          <p:cNvPr id="2050" name="Picture 2">
            <a:extLst>
              <a:ext uri="{FF2B5EF4-FFF2-40B4-BE49-F238E27FC236}">
                <a16:creationId xmlns:a16="http://schemas.microsoft.com/office/drawing/2014/main" id="{C541CFD2-893D-460C-931A-8C4EDB76D009}"/>
              </a:ext>
            </a:extLst>
          </p:cNvPr>
          <p:cNvPicPr>
            <a:picLocks noChangeAspect="1" noChangeArrowheads="1"/>
          </p:cNvPicPr>
          <p:nvPr/>
        </p:nvPicPr>
        <p:blipFill>
          <a:blip r:embed="rId13">
            <a:extLst>
              <a:ext uri="{28A0092B-C50C-407E-A947-70E740481C1C}">
                <a14:useLocalDpi xmlns:a14="http://schemas.microsoft.com/office/drawing/2010/main" val="0"/>
              </a:ext>
            </a:extLst>
          </a:blip>
          <a:srcRect/>
          <a:stretch>
            <a:fillRect/>
          </a:stretch>
        </p:blipFill>
        <p:spPr bwMode="auto">
          <a:xfrm>
            <a:off x="1321996" y="510778"/>
            <a:ext cx="1428750" cy="14287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36001943"/>
      </p:ext>
    </p:extLst>
  </p:cSld>
  <p:clrMapOvr>
    <a:masterClrMapping/>
  </p:clrMapOvr>
  <mc:AlternateContent xmlns:mc="http://schemas.openxmlformats.org/markup-compatibility/2006">
    <mc:Choice xmlns:p14="http://schemas.microsoft.com/office/powerpoint/2010/main" Requires="p14">
      <p:transition p14:dur="10" advClick="0" advTm="20000">
        <p14:switch dir="r"/>
      </p:transition>
    </mc:Choice>
    <mc:Fallback>
      <p:transition advClick="0" advTm="20000">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t="-17000" b="-17000"/>
          </a:stretch>
        </a:blipFill>
        <a:effectLst/>
      </p:bgPr>
    </p:bg>
    <p:spTree>
      <p:nvGrpSpPr>
        <p:cNvPr id="1" name=""/>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46617022-ED8A-426B-8CB4-60F2476D626C}"/>
              </a:ext>
            </a:extLst>
          </p:cNvPr>
          <p:cNvSpPr/>
          <p:nvPr/>
        </p:nvSpPr>
        <p:spPr>
          <a:xfrm>
            <a:off x="7600950" y="266700"/>
            <a:ext cx="3524250" cy="6324600"/>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1600" b="1" i="0" dirty="0">
                <a:solidFill>
                  <a:schemeClr val="tx1"/>
                </a:solidFill>
                <a:effectLst/>
                <a:latin typeface="Roboto"/>
              </a:rPr>
              <a:t> </a:t>
            </a:r>
            <a:r>
              <a:rPr lang="en-US" sz="2000" b="1" dirty="0">
                <a:solidFill>
                  <a:schemeClr val="bg1"/>
                </a:solidFill>
                <a:latin typeface="Roboto"/>
              </a:rPr>
              <a:t>the ICTO or information and communication technology office provide </a:t>
            </a:r>
            <a:r>
              <a:rPr lang="en-US" sz="2000" b="1" i="0" dirty="0">
                <a:solidFill>
                  <a:schemeClr val="bg1"/>
                </a:solidFill>
                <a:effectLst/>
                <a:latin typeface="Roboto"/>
              </a:rPr>
              <a:t>access and help to all students regarding all information as well as latest updates about the university</a:t>
            </a:r>
            <a:endParaRPr lang="en-US" b="1" i="0" dirty="0">
              <a:solidFill>
                <a:schemeClr val="bg1"/>
              </a:solidFill>
              <a:effectLst/>
              <a:latin typeface="Roboto"/>
            </a:endParaRPr>
          </a:p>
        </p:txBody>
      </p:sp>
    </p:spTree>
    <p:extLst>
      <p:ext uri="{BB962C8B-B14F-4D97-AF65-F5344CB8AC3E}">
        <p14:creationId xmlns:p14="http://schemas.microsoft.com/office/powerpoint/2010/main" val="1433950510"/>
      </p:ext>
    </p:extLst>
  </p:cSld>
  <p:clrMapOvr>
    <a:masterClrMapping/>
  </p:clrMapOvr>
  <mc:AlternateContent xmlns:mc="http://schemas.openxmlformats.org/markup-compatibility/2006">
    <mc:Choice xmlns:p14="http://schemas.microsoft.com/office/powerpoint/2010/main" Requires="p14">
      <p:transition p14:dur="10" advClick="0" advTm="20000">
        <p14:switch dir="r"/>
      </p:transition>
    </mc:Choice>
    <mc:Fallback>
      <p:transition advClick="0" advTm="20000">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t="-17000" b="-17000"/>
          </a:stretch>
        </a:blipFill>
        <a:effectLst/>
      </p:bgPr>
    </p:bg>
    <p:spTree>
      <p:nvGrpSpPr>
        <p:cNvPr id="1" name=""/>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C4F0E51E-FEB5-4E07-91FD-CD1E7B01FE6D}"/>
              </a:ext>
            </a:extLst>
          </p:cNvPr>
          <p:cNvSpPr/>
          <p:nvPr/>
        </p:nvSpPr>
        <p:spPr>
          <a:xfrm>
            <a:off x="769257" y="4513943"/>
            <a:ext cx="8360229" cy="2017486"/>
          </a:xfrm>
          <a:prstGeom prst="round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US" sz="2000" b="1" dirty="0">
                <a:solidFill>
                  <a:schemeClr val="tx1"/>
                </a:solidFill>
                <a:effectLst>
                  <a:outerShdw blurRad="38100" dist="38100" dir="2700000" algn="tl">
                    <a:srgbClr val="000000">
                      <a:alpha val="43137"/>
                    </a:srgbClr>
                  </a:outerShdw>
                </a:effectLst>
                <a:latin typeface="Arial Black" panose="020B0A04020102020204" pitchFamily="34" charset="0"/>
              </a:rPr>
              <a:t>Conference Room</a:t>
            </a:r>
          </a:p>
          <a:p>
            <a:pPr algn="ctr"/>
            <a:r>
              <a:rPr lang="en-US" b="1" dirty="0">
                <a:solidFill>
                  <a:schemeClr val="tx1"/>
                </a:solidFill>
                <a:latin typeface="Bahnschrift" panose="020B0502040204020203" pitchFamily="34" charset="0"/>
              </a:rPr>
              <a:t>The Conference space are areas used for formal meeting, training, and other activities. </a:t>
            </a:r>
          </a:p>
          <a:p>
            <a:pPr algn="ctr"/>
            <a:endParaRPr lang="en-PH" dirty="0"/>
          </a:p>
        </p:txBody>
      </p:sp>
    </p:spTree>
    <p:extLst>
      <p:ext uri="{BB962C8B-B14F-4D97-AF65-F5344CB8AC3E}">
        <p14:creationId xmlns:p14="http://schemas.microsoft.com/office/powerpoint/2010/main" val="82211739"/>
      </p:ext>
    </p:extLst>
  </p:cSld>
  <p:clrMapOvr>
    <a:masterClrMapping/>
  </p:clrMapOvr>
  <mc:AlternateContent xmlns:mc="http://schemas.openxmlformats.org/markup-compatibility/2006">
    <mc:Choice xmlns:p14="http://schemas.microsoft.com/office/powerpoint/2010/main" Requires="p14">
      <p:transition p14:dur="10" advClick="0" advTm="20000">
        <p14:switch dir="r"/>
      </p:transition>
    </mc:Choice>
    <mc:Fallback>
      <p:transition advClick="0" advTm="20000">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t="-11000" b="-17000"/>
          </a:stretch>
        </a:blipFill>
        <a:effectLst/>
      </p:bgPr>
    </p:bg>
    <p:spTree>
      <p:nvGrpSpPr>
        <p:cNvPr id="1" name=""/>
        <p:cNvGrpSpPr/>
        <p:nvPr/>
      </p:nvGrpSpPr>
      <p:grpSpPr>
        <a:xfrm>
          <a:off x="0" y="0"/>
          <a:ext cx="0" cy="0"/>
          <a:chOff x="0" y="0"/>
          <a:chExt cx="0" cy="0"/>
        </a:xfrm>
      </p:grpSpPr>
      <p:sp>
        <p:nvSpPr>
          <p:cNvPr id="3" name="Rectangle: Rounded Corners 2">
            <a:extLst>
              <a:ext uri="{FF2B5EF4-FFF2-40B4-BE49-F238E27FC236}">
                <a16:creationId xmlns:a16="http://schemas.microsoft.com/office/drawing/2014/main" id="{DF2E4C93-A052-4631-8884-C0BC06C5C31F}"/>
              </a:ext>
            </a:extLst>
          </p:cNvPr>
          <p:cNvSpPr/>
          <p:nvPr/>
        </p:nvSpPr>
        <p:spPr>
          <a:xfrm>
            <a:off x="5275385" y="3594100"/>
            <a:ext cx="3657600" cy="812800"/>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solidFill>
                  <a:schemeClr val="bg1"/>
                </a:solidFill>
              </a:rPr>
              <a:t>Multi media room  </a:t>
            </a:r>
            <a:endParaRPr lang="en-PH" b="1" dirty="0">
              <a:solidFill>
                <a:schemeClr val="bg1"/>
              </a:solidFill>
            </a:endParaRPr>
          </a:p>
        </p:txBody>
      </p:sp>
    </p:spTree>
    <p:extLst>
      <p:ext uri="{BB962C8B-B14F-4D97-AF65-F5344CB8AC3E}">
        <p14:creationId xmlns:p14="http://schemas.microsoft.com/office/powerpoint/2010/main" val="937573292"/>
      </p:ext>
    </p:extLst>
  </p:cSld>
  <p:clrMapOvr>
    <a:masterClrMapping/>
  </p:clrMapOvr>
  <mc:AlternateContent xmlns:mc="http://schemas.openxmlformats.org/markup-compatibility/2006">
    <mc:Choice xmlns:p14="http://schemas.microsoft.com/office/powerpoint/2010/main" Requires="p14">
      <p:transition p14:dur="10" advClick="0" advTm="20000">
        <p14:switch dir="r"/>
      </p:transition>
    </mc:Choice>
    <mc:Fallback>
      <p:transition advClick="0" advTm="20000">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t="-17000" b="-17000"/>
          </a:stretch>
        </a:blipFill>
        <a:effectLst/>
      </p:bgPr>
    </p:bg>
    <p:spTree>
      <p:nvGrpSpPr>
        <p:cNvPr id="1" name=""/>
        <p:cNvGrpSpPr/>
        <p:nvPr/>
      </p:nvGrpSpPr>
      <p:grpSpPr>
        <a:xfrm>
          <a:off x="0" y="0"/>
          <a:ext cx="0" cy="0"/>
          <a:chOff x="0" y="0"/>
          <a:chExt cx="0" cy="0"/>
        </a:xfrm>
      </p:grpSpPr>
      <p:sp>
        <p:nvSpPr>
          <p:cNvPr id="6" name="Flowchart: Manual Input 5">
            <a:extLst>
              <a:ext uri="{FF2B5EF4-FFF2-40B4-BE49-F238E27FC236}">
                <a16:creationId xmlns:a16="http://schemas.microsoft.com/office/drawing/2014/main" id="{F445D607-2EC4-4368-8E6A-3165CA4A9E5D}"/>
              </a:ext>
            </a:extLst>
          </p:cNvPr>
          <p:cNvSpPr/>
          <p:nvPr/>
        </p:nvSpPr>
        <p:spPr>
          <a:xfrm>
            <a:off x="290238" y="438219"/>
            <a:ext cx="8968382" cy="6069398"/>
          </a:xfrm>
          <a:custGeom>
            <a:avLst/>
            <a:gdLst>
              <a:gd name="connsiteX0" fmla="*/ 0 w 10000"/>
              <a:gd name="connsiteY0" fmla="*/ 2000 h 10000"/>
              <a:gd name="connsiteX1" fmla="*/ 10000 w 10000"/>
              <a:gd name="connsiteY1" fmla="*/ 0 h 10000"/>
              <a:gd name="connsiteX2" fmla="*/ 10000 w 10000"/>
              <a:gd name="connsiteY2" fmla="*/ 10000 h 10000"/>
              <a:gd name="connsiteX3" fmla="*/ 0 w 10000"/>
              <a:gd name="connsiteY3" fmla="*/ 10000 h 10000"/>
              <a:gd name="connsiteX4" fmla="*/ 0 w 10000"/>
              <a:gd name="connsiteY4" fmla="*/ 2000 h 10000"/>
              <a:gd name="connsiteX0" fmla="*/ 0 w 10421"/>
              <a:gd name="connsiteY0" fmla="*/ 0 h 12286"/>
              <a:gd name="connsiteX1" fmla="*/ 10421 w 10421"/>
              <a:gd name="connsiteY1" fmla="*/ 2286 h 12286"/>
              <a:gd name="connsiteX2" fmla="*/ 10421 w 10421"/>
              <a:gd name="connsiteY2" fmla="*/ 12286 h 12286"/>
              <a:gd name="connsiteX3" fmla="*/ 421 w 10421"/>
              <a:gd name="connsiteY3" fmla="*/ 12286 h 12286"/>
              <a:gd name="connsiteX4" fmla="*/ 0 w 10421"/>
              <a:gd name="connsiteY4" fmla="*/ 0 h 12286"/>
              <a:gd name="connsiteX0" fmla="*/ 390 w 10811"/>
              <a:gd name="connsiteY0" fmla="*/ 0 h 12643"/>
              <a:gd name="connsiteX1" fmla="*/ 10811 w 10811"/>
              <a:gd name="connsiteY1" fmla="*/ 2286 h 12643"/>
              <a:gd name="connsiteX2" fmla="*/ 10811 w 10811"/>
              <a:gd name="connsiteY2" fmla="*/ 12286 h 12643"/>
              <a:gd name="connsiteX3" fmla="*/ 19 w 10811"/>
              <a:gd name="connsiteY3" fmla="*/ 12643 h 12643"/>
              <a:gd name="connsiteX4" fmla="*/ 390 w 10811"/>
              <a:gd name="connsiteY4" fmla="*/ 0 h 12643"/>
              <a:gd name="connsiteX0" fmla="*/ 390 w 11653"/>
              <a:gd name="connsiteY0" fmla="*/ 0 h 12643"/>
              <a:gd name="connsiteX1" fmla="*/ 11653 w 11653"/>
              <a:gd name="connsiteY1" fmla="*/ 3675 h 12643"/>
              <a:gd name="connsiteX2" fmla="*/ 10811 w 11653"/>
              <a:gd name="connsiteY2" fmla="*/ 12286 h 12643"/>
              <a:gd name="connsiteX3" fmla="*/ 19 w 11653"/>
              <a:gd name="connsiteY3" fmla="*/ 12643 h 12643"/>
              <a:gd name="connsiteX4" fmla="*/ 390 w 11653"/>
              <a:gd name="connsiteY4" fmla="*/ 0 h 12643"/>
              <a:gd name="connsiteX0" fmla="*/ 390 w 11653"/>
              <a:gd name="connsiteY0" fmla="*/ 0 h 12643"/>
              <a:gd name="connsiteX1" fmla="*/ 11653 w 11653"/>
              <a:gd name="connsiteY1" fmla="*/ 3675 h 12643"/>
              <a:gd name="connsiteX2" fmla="*/ 11479 w 11653"/>
              <a:gd name="connsiteY2" fmla="*/ 11294 h 12643"/>
              <a:gd name="connsiteX3" fmla="*/ 19 w 11653"/>
              <a:gd name="connsiteY3" fmla="*/ 12643 h 12643"/>
              <a:gd name="connsiteX4" fmla="*/ 390 w 11653"/>
              <a:gd name="connsiteY4" fmla="*/ 0 h 12643"/>
              <a:gd name="connsiteX0" fmla="*/ 390 w 11653"/>
              <a:gd name="connsiteY0" fmla="*/ 0 h 12643"/>
              <a:gd name="connsiteX1" fmla="*/ 11653 w 11653"/>
              <a:gd name="connsiteY1" fmla="*/ 3675 h 12643"/>
              <a:gd name="connsiteX2" fmla="*/ 11479 w 11653"/>
              <a:gd name="connsiteY2" fmla="*/ 11294 h 12643"/>
              <a:gd name="connsiteX3" fmla="*/ 19 w 11653"/>
              <a:gd name="connsiteY3" fmla="*/ 12643 h 12643"/>
              <a:gd name="connsiteX4" fmla="*/ 390 w 11653"/>
              <a:gd name="connsiteY4" fmla="*/ 0 h 12643"/>
              <a:gd name="connsiteX0" fmla="*/ 390 w 11653"/>
              <a:gd name="connsiteY0" fmla="*/ 0 h 12643"/>
              <a:gd name="connsiteX1" fmla="*/ 11653 w 11653"/>
              <a:gd name="connsiteY1" fmla="*/ 3675 h 12643"/>
              <a:gd name="connsiteX2" fmla="*/ 11529 w 11653"/>
              <a:gd name="connsiteY2" fmla="*/ 11056 h 12643"/>
              <a:gd name="connsiteX3" fmla="*/ 19 w 11653"/>
              <a:gd name="connsiteY3" fmla="*/ 12643 h 12643"/>
              <a:gd name="connsiteX4" fmla="*/ 390 w 11653"/>
              <a:gd name="connsiteY4" fmla="*/ 0 h 1264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653" h="12643">
                <a:moveTo>
                  <a:pt x="390" y="0"/>
                </a:moveTo>
                <a:lnTo>
                  <a:pt x="11653" y="3675"/>
                </a:lnTo>
                <a:cubicBezTo>
                  <a:pt x="11372" y="6545"/>
                  <a:pt x="11736" y="8265"/>
                  <a:pt x="11529" y="11056"/>
                </a:cubicBezTo>
                <a:lnTo>
                  <a:pt x="19" y="12643"/>
                </a:lnTo>
                <a:cubicBezTo>
                  <a:pt x="-121" y="8548"/>
                  <a:pt x="530" y="4095"/>
                  <a:pt x="390" y="0"/>
                </a:cubicBezTo>
                <a:close/>
              </a:path>
            </a:pathLst>
          </a:custGeom>
          <a:solidFill>
            <a:schemeClr val="accent1">
              <a:alpha val="52000"/>
            </a:schemeClr>
          </a:solidFill>
          <a:ln>
            <a:solidFill>
              <a:schemeClr val="accent1">
                <a:shade val="50000"/>
                <a:alpha val="2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i="0" dirty="0">
                <a:solidFill>
                  <a:schemeClr val="tx1"/>
                </a:solidFill>
                <a:effectLst>
                  <a:outerShdw blurRad="38100" dist="38100" dir="2700000" algn="tl">
                    <a:srgbClr val="000000">
                      <a:alpha val="43137"/>
                    </a:srgbClr>
                  </a:outerShdw>
                </a:effectLst>
                <a:latin typeface="Roboto"/>
              </a:rPr>
              <a:t>The school clinic intends to provide basic health care for students and/or refer them to the specialist/primary health center if necessary. It provides first aid and triage for illnesses and injuries, direct services to students with special needs, and health counseling and education to students, staff, and parents.</a:t>
            </a:r>
            <a:r>
              <a:rPr lang="en-US" b="0" i="0" dirty="0">
                <a:solidFill>
                  <a:srgbClr val="7A7A7A"/>
                </a:solidFill>
                <a:effectLst/>
                <a:latin typeface="Roboto"/>
              </a:rPr>
              <a:t>.</a:t>
            </a:r>
            <a:endParaRPr lang="en-PH" dirty="0"/>
          </a:p>
        </p:txBody>
      </p:sp>
    </p:spTree>
    <p:extLst>
      <p:ext uri="{BB962C8B-B14F-4D97-AF65-F5344CB8AC3E}">
        <p14:creationId xmlns:p14="http://schemas.microsoft.com/office/powerpoint/2010/main" val="1121318139"/>
      </p:ext>
    </p:extLst>
  </p:cSld>
  <p:clrMapOvr>
    <a:masterClrMapping/>
  </p:clrMapOvr>
  <mc:AlternateContent xmlns:mc="http://schemas.openxmlformats.org/markup-compatibility/2006">
    <mc:Choice xmlns:p14="http://schemas.microsoft.com/office/powerpoint/2010/main" Requires="p14">
      <p:transition p14:dur="10" advClick="0" advTm="20000">
        <p14:switch dir="r"/>
      </p:transition>
    </mc:Choice>
    <mc:Fallback>
      <p:transition advClick="0" advTm="20000">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EBE68E77-5E11-4F10-AFB7-3EDFF041172E}"/>
              </a:ext>
            </a:extLst>
          </p:cNvPr>
          <p:cNvPicPr>
            <a:picLocks noChangeAspect="1"/>
          </p:cNvPicPr>
          <p:nvPr/>
        </p:nvPicPr>
        <p:blipFill>
          <a:blip r:embed="rId3"/>
          <a:stretch>
            <a:fillRect/>
          </a:stretch>
        </p:blipFill>
        <p:spPr>
          <a:xfrm>
            <a:off x="-1" y="0"/>
            <a:ext cx="11350171" cy="6858000"/>
          </a:xfrm>
          <a:prstGeom prst="rect">
            <a:avLst/>
          </a:prstGeom>
        </p:spPr>
      </p:pic>
      <p:sp>
        <p:nvSpPr>
          <p:cNvPr id="2" name="Rectangle: Rounded Corners 1">
            <a:extLst>
              <a:ext uri="{FF2B5EF4-FFF2-40B4-BE49-F238E27FC236}">
                <a16:creationId xmlns:a16="http://schemas.microsoft.com/office/drawing/2014/main" id="{415C2415-9EE6-45E8-85F5-04F1669A7AC1}"/>
              </a:ext>
            </a:extLst>
          </p:cNvPr>
          <p:cNvSpPr/>
          <p:nvPr/>
        </p:nvSpPr>
        <p:spPr>
          <a:xfrm>
            <a:off x="6484312" y="1382151"/>
            <a:ext cx="4390014" cy="2444262"/>
          </a:xfrm>
          <a:prstGeom prst="roundRect">
            <a:avLst/>
          </a:prstGeom>
        </p:spPr>
        <p:style>
          <a:lnRef idx="2">
            <a:schemeClr val="accent2"/>
          </a:lnRef>
          <a:fillRef idx="1">
            <a:schemeClr val="lt1"/>
          </a:fillRef>
          <a:effectRef idx="0">
            <a:schemeClr val="accent2"/>
          </a:effectRef>
          <a:fontRef idx="minor">
            <a:schemeClr val="dk1"/>
          </a:fontRef>
        </p:style>
        <p:txBody>
          <a:bodyPr rtlCol="0" anchor="ctr"/>
          <a:lstStyle/>
          <a:p>
            <a:pPr algn="ctr"/>
            <a:r>
              <a:rPr lang="en-US" b="1" dirty="0">
                <a:latin typeface="Arial Rounded MT Bold" panose="020F0704030504030204" pitchFamily="34" charset="0"/>
              </a:rPr>
              <a:t>Shared service facilities</a:t>
            </a:r>
            <a:r>
              <a:rPr lang="en-US" b="0" i="0" dirty="0">
                <a:solidFill>
                  <a:srgbClr val="2D2D2D"/>
                </a:solidFill>
                <a:effectLst/>
                <a:latin typeface="Noto Sans"/>
              </a:rPr>
              <a:t> </a:t>
            </a:r>
          </a:p>
          <a:p>
            <a:pPr algn="ctr"/>
            <a:r>
              <a:rPr lang="en-US" b="0" i="0" dirty="0">
                <a:solidFill>
                  <a:srgbClr val="2D2D2D"/>
                </a:solidFill>
                <a:effectLst/>
                <a:latin typeface="Noto Sans"/>
              </a:rPr>
              <a:t>A staff and teachers in this area can alter, repair or create clothes for students. Their expertise lies in crafting garments that not only reflect personal style but also ensure optimal comfort and fit.</a:t>
            </a:r>
            <a:endParaRPr lang="en-PH" dirty="0"/>
          </a:p>
          <a:p>
            <a:pPr algn="ctr"/>
            <a:endParaRPr lang="en-PH" b="1" dirty="0">
              <a:latin typeface="Arial Rounded MT Bold" panose="020F0704030504030204" pitchFamily="34" charset="0"/>
            </a:endParaRPr>
          </a:p>
        </p:txBody>
      </p:sp>
    </p:spTree>
    <p:extLst>
      <p:ext uri="{BB962C8B-B14F-4D97-AF65-F5344CB8AC3E}">
        <p14:creationId xmlns:p14="http://schemas.microsoft.com/office/powerpoint/2010/main" val="2165417921"/>
      </p:ext>
    </p:extLst>
  </p:cSld>
  <p:clrMapOvr>
    <a:masterClrMapping/>
  </p:clrMapOvr>
  <mc:AlternateContent xmlns:mc="http://schemas.openxmlformats.org/markup-compatibility/2006">
    <mc:Choice xmlns:p14="http://schemas.microsoft.com/office/powerpoint/2010/main" Requires="p14">
      <p:transition p14:dur="10" advClick="0" advTm="20000">
        <p14:switch dir="r"/>
      </p:transition>
    </mc:Choice>
    <mc:Fallback>
      <p:transition advClick="0" advTm="20000">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t="-17000" b="-17000"/>
          </a:stretch>
        </a:blipFill>
        <a:effectLst/>
      </p:bgPr>
    </p:bg>
    <p:spTree>
      <p:nvGrpSpPr>
        <p:cNvPr id="1" name=""/>
        <p:cNvGrpSpPr/>
        <p:nvPr/>
      </p:nvGrpSpPr>
      <p:grpSpPr>
        <a:xfrm>
          <a:off x="0" y="0"/>
          <a:ext cx="0" cy="0"/>
          <a:chOff x="0" y="0"/>
          <a:chExt cx="0" cy="0"/>
        </a:xfrm>
      </p:grpSpPr>
      <p:sp>
        <p:nvSpPr>
          <p:cNvPr id="5" name="Rectangle: Rounded Corners 4">
            <a:extLst>
              <a:ext uri="{FF2B5EF4-FFF2-40B4-BE49-F238E27FC236}">
                <a16:creationId xmlns:a16="http://schemas.microsoft.com/office/drawing/2014/main" id="{9D059A27-7BEA-4D51-8C2B-E956E7D6ED1D}"/>
              </a:ext>
            </a:extLst>
          </p:cNvPr>
          <p:cNvSpPr/>
          <p:nvPr/>
        </p:nvSpPr>
        <p:spPr>
          <a:xfrm>
            <a:off x="723900" y="304800"/>
            <a:ext cx="7143750" cy="6248400"/>
          </a:xfrm>
          <a:prstGeom prst="roundRect">
            <a:avLst/>
          </a:prstGeom>
          <a:solidFill>
            <a:schemeClr val="accent1">
              <a:alpha val="52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PH" sz="3200" b="1" dirty="0">
                <a:solidFill>
                  <a:schemeClr val="bg2">
                    <a:lumMod val="10000"/>
                  </a:schemeClr>
                </a:solidFill>
                <a:effectLst>
                  <a:outerShdw blurRad="38100" dist="38100" dir="2700000" algn="tl">
                    <a:srgbClr val="000000">
                      <a:alpha val="43137"/>
                    </a:srgbClr>
                  </a:outerShdw>
                </a:effectLst>
              </a:rPr>
              <a:t>About the Library</a:t>
            </a:r>
          </a:p>
          <a:p>
            <a:pPr algn="ctr"/>
            <a:r>
              <a:rPr lang="en-US" sz="2000" b="1" dirty="0">
                <a:solidFill>
                  <a:schemeClr val="bg1"/>
                </a:solidFill>
                <a:effectLst>
                  <a:outerShdw blurRad="38100" dist="38100" dir="2700000" algn="tl">
                    <a:srgbClr val="000000">
                      <a:alpha val="43137"/>
                    </a:srgbClr>
                  </a:outerShdw>
                </a:effectLst>
                <a:latin typeface="Arial Black" panose="020B0A04020102020204" pitchFamily="34" charset="0"/>
              </a:rPr>
              <a:t>The library is the heart of all learning institution.</a:t>
            </a:r>
          </a:p>
          <a:p>
            <a:pPr algn="ctr"/>
            <a:endParaRPr lang="en-US" sz="2000" b="1" dirty="0">
              <a:solidFill>
                <a:schemeClr val="bg1"/>
              </a:solidFill>
              <a:effectLst>
                <a:outerShdw blurRad="38100" dist="38100" dir="2700000" algn="tl">
                  <a:srgbClr val="000000">
                    <a:alpha val="43137"/>
                  </a:srgbClr>
                </a:outerShdw>
              </a:effectLst>
              <a:latin typeface="Arial Black" panose="020B0A04020102020204" pitchFamily="34" charset="0"/>
            </a:endParaRPr>
          </a:p>
          <a:p>
            <a:pPr algn="ctr"/>
            <a:r>
              <a:rPr lang="en-US" sz="2000" b="1" dirty="0">
                <a:solidFill>
                  <a:schemeClr val="bg1"/>
                </a:solidFill>
                <a:effectLst>
                  <a:outerShdw blurRad="38100" dist="38100" dir="2700000" algn="tl">
                    <a:srgbClr val="000000">
                      <a:alpha val="43137"/>
                    </a:srgbClr>
                  </a:outerShdw>
                </a:effectLst>
                <a:latin typeface="Arial Black" panose="020B0A04020102020204" pitchFamily="34" charset="0"/>
              </a:rPr>
              <a:t>It is synergy of people, the hardware and the software which assist clients in interpolating the knowledge and technology to transform and improve lives.</a:t>
            </a:r>
          </a:p>
          <a:p>
            <a:pPr algn="ctr"/>
            <a:endParaRPr lang="en-US" sz="2000" b="1" dirty="0">
              <a:solidFill>
                <a:schemeClr val="bg1"/>
              </a:solidFill>
              <a:effectLst>
                <a:outerShdw blurRad="38100" dist="38100" dir="2700000" algn="tl">
                  <a:srgbClr val="000000">
                    <a:alpha val="43137"/>
                  </a:srgbClr>
                </a:outerShdw>
              </a:effectLst>
              <a:latin typeface="Arial Black" panose="020B0A04020102020204" pitchFamily="34" charset="0"/>
            </a:endParaRPr>
          </a:p>
          <a:p>
            <a:pPr algn="ctr"/>
            <a:r>
              <a:rPr lang="en-US" sz="2000" b="1" dirty="0">
                <a:solidFill>
                  <a:schemeClr val="bg1"/>
                </a:solidFill>
                <a:effectLst>
                  <a:outerShdw blurRad="38100" dist="38100" dir="2700000" algn="tl">
                    <a:srgbClr val="000000">
                      <a:alpha val="43137"/>
                    </a:srgbClr>
                  </a:outerShdw>
                </a:effectLst>
                <a:latin typeface="Arial Black" panose="020B0A04020102020204" pitchFamily="34" charset="0"/>
              </a:rPr>
              <a:t>Information and knowledge are essential to the attainment of institutional goals. The ways in which they selected, acquired, stored, accessed and distributed within Guimaras State College will measure and determine the success of teaching, research and other academic concepts.</a:t>
            </a:r>
          </a:p>
          <a:p>
            <a:pPr algn="ctr"/>
            <a:endParaRPr lang="en-US" sz="2000" b="1" dirty="0">
              <a:solidFill>
                <a:schemeClr val="bg1"/>
              </a:solidFill>
              <a:effectLst>
                <a:outerShdw blurRad="38100" dist="38100" dir="2700000" algn="tl">
                  <a:srgbClr val="000000">
                    <a:alpha val="43137"/>
                  </a:srgbClr>
                </a:outerShdw>
              </a:effectLst>
              <a:latin typeface="Arial Black" panose="020B0A04020102020204" pitchFamily="34" charset="0"/>
            </a:endParaRPr>
          </a:p>
          <a:p>
            <a:pPr algn="just"/>
            <a:r>
              <a:rPr lang="en-US" sz="2000" b="1" dirty="0">
                <a:solidFill>
                  <a:schemeClr val="bg1"/>
                </a:solidFill>
                <a:effectLst>
                  <a:outerShdw blurRad="38100" dist="38100" dir="2700000" algn="tl">
                    <a:srgbClr val="000000">
                      <a:alpha val="43137"/>
                    </a:srgbClr>
                  </a:outerShdw>
                </a:effectLst>
                <a:latin typeface="Arial Black" panose="020B0A04020102020204" pitchFamily="34" charset="0"/>
              </a:rPr>
              <a:t>Located in the second floor of the Serve Service faculty building, the library,</a:t>
            </a:r>
            <a:endParaRPr lang="en-PH" sz="2000" b="1" dirty="0">
              <a:solidFill>
                <a:schemeClr val="bg1"/>
              </a:solidFill>
              <a:effectLst>
                <a:outerShdw blurRad="38100" dist="38100" dir="2700000" algn="tl">
                  <a:srgbClr val="000000">
                    <a:alpha val="43137"/>
                  </a:srgbClr>
                </a:outerShdw>
              </a:effectLst>
              <a:latin typeface="Arial Black" panose="020B0A04020102020204" pitchFamily="34" charset="0"/>
            </a:endParaRPr>
          </a:p>
        </p:txBody>
      </p:sp>
    </p:spTree>
    <p:extLst>
      <p:ext uri="{BB962C8B-B14F-4D97-AF65-F5344CB8AC3E}">
        <p14:creationId xmlns:p14="http://schemas.microsoft.com/office/powerpoint/2010/main" val="3628885298"/>
      </p:ext>
    </p:extLst>
  </p:cSld>
  <p:clrMapOvr>
    <a:masterClrMapping/>
  </p:clrMapOvr>
  <mc:AlternateContent xmlns:mc="http://schemas.openxmlformats.org/markup-compatibility/2006">
    <mc:Choice xmlns:p14="http://schemas.microsoft.com/office/powerpoint/2010/main" Requires="p14">
      <p:transition p14:dur="10" advClick="0" advTm="20000">
        <p14:switch dir="r"/>
      </p:transition>
    </mc:Choice>
    <mc:Fallback>
      <p:transition advClick="0" advTm="20000">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t="-17000" b="-17000"/>
          </a:stretch>
        </a:blipFill>
        <a:effectLst/>
      </p:bgPr>
    </p:bg>
    <p:spTree>
      <p:nvGrpSpPr>
        <p:cNvPr id="1" name=""/>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51FEF64B-BC77-48C8-9852-9C509D4390DE}"/>
              </a:ext>
            </a:extLst>
          </p:cNvPr>
          <p:cNvSpPr/>
          <p:nvPr/>
        </p:nvSpPr>
        <p:spPr>
          <a:xfrm>
            <a:off x="952500" y="439029"/>
            <a:ext cx="9715500" cy="1651028"/>
          </a:xfrm>
          <a:prstGeom prst="round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US" sz="1800" b="1"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Guimaras state university furthers its progress in terms of new learnings techniques, up-to-date educational materials, and high facilities, learn from highly-qualified and certified teachers in modern space. </a:t>
            </a:r>
            <a:endParaRPr lang="en-PH" b="1" dirty="0">
              <a:solidFill>
                <a:schemeClr val="tx1"/>
              </a:solidFill>
            </a:endParaRPr>
          </a:p>
        </p:txBody>
      </p:sp>
    </p:spTree>
    <p:extLst>
      <p:ext uri="{BB962C8B-B14F-4D97-AF65-F5344CB8AC3E}">
        <p14:creationId xmlns:p14="http://schemas.microsoft.com/office/powerpoint/2010/main" val="2511946653"/>
      </p:ext>
    </p:extLst>
  </p:cSld>
  <p:clrMapOvr>
    <a:masterClrMapping/>
  </p:clrMapOvr>
  <mc:AlternateContent xmlns:mc="http://schemas.openxmlformats.org/markup-compatibility/2006">
    <mc:Choice xmlns:p14="http://schemas.microsoft.com/office/powerpoint/2010/main" Requires="p14">
      <p:transition p14:dur="10" advClick="0" advTm="20000">
        <p14:switch dir="r"/>
      </p:transition>
    </mc:Choice>
    <mc:Fallback>
      <p:transition advClick="0" advTm="20000">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t="-19000"/>
          </a:stretch>
        </a:blipFill>
        <a:effectLst/>
      </p:bgPr>
    </p:bg>
    <p:spTree>
      <p:nvGrpSpPr>
        <p:cNvPr id="1" name=""/>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04ECD4AD-43BB-4A2C-9BE4-67F4C36E8F7E}"/>
              </a:ext>
            </a:extLst>
          </p:cNvPr>
          <p:cNvSpPr/>
          <p:nvPr/>
        </p:nvSpPr>
        <p:spPr>
          <a:xfrm>
            <a:off x="3120572" y="551542"/>
            <a:ext cx="5239657" cy="1741716"/>
          </a:xfrm>
          <a:prstGeom prst="round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US" b="1" dirty="0">
                <a:solidFill>
                  <a:schemeClr val="tx1"/>
                </a:solidFill>
                <a:latin typeface="Arial" panose="020B0604020202020204" pitchFamily="34" charset="0"/>
                <a:cs typeface="Arial" panose="020B0604020202020204" pitchFamily="34" charset="0"/>
              </a:rPr>
              <a:t>This is </a:t>
            </a:r>
            <a:r>
              <a:rPr lang="en-US" b="1" i="0" dirty="0">
                <a:solidFill>
                  <a:schemeClr val="tx1"/>
                </a:solidFill>
                <a:effectLst/>
                <a:latin typeface="Arial" panose="020B0604020202020204" pitchFamily="34" charset="0"/>
              </a:rPr>
              <a:t>where the students hangs out after or before their class. A beautiful and clean surroundings</a:t>
            </a:r>
            <a:endParaRPr lang="en-PH" b="1" dirty="0">
              <a:solidFill>
                <a:schemeClr val="tx1"/>
              </a:solidFill>
            </a:endParaRPr>
          </a:p>
        </p:txBody>
      </p:sp>
    </p:spTree>
    <p:extLst>
      <p:ext uri="{BB962C8B-B14F-4D97-AF65-F5344CB8AC3E}">
        <p14:creationId xmlns:p14="http://schemas.microsoft.com/office/powerpoint/2010/main" val="1681975010"/>
      </p:ext>
    </p:extLst>
  </p:cSld>
  <p:clrMapOvr>
    <a:masterClrMapping/>
  </p:clrMapOvr>
  <mc:AlternateContent xmlns:mc="http://schemas.openxmlformats.org/markup-compatibility/2006">
    <mc:Choice xmlns:p14="http://schemas.microsoft.com/office/powerpoint/2010/main" Requires="p14">
      <p:transition p14:dur="10" advClick="0" advTm="20000">
        <p14:switch dir="r"/>
      </p:transition>
    </mc:Choice>
    <mc:Fallback>
      <p:transition advClick="0" advTm="20000">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t="-17000" b="-17000"/>
          </a:stretch>
        </a:blipFill>
        <a:effectLst/>
      </p:bgPr>
    </p:bg>
    <p:spTree>
      <p:nvGrpSpPr>
        <p:cNvPr id="1" name=""/>
        <p:cNvGrpSpPr/>
        <p:nvPr/>
      </p:nvGrpSpPr>
      <p:grpSpPr>
        <a:xfrm>
          <a:off x="0" y="0"/>
          <a:ext cx="0" cy="0"/>
          <a:chOff x="0" y="0"/>
          <a:chExt cx="0" cy="0"/>
        </a:xfrm>
      </p:grpSpPr>
      <p:sp>
        <p:nvSpPr>
          <p:cNvPr id="5" name="Rectangle: Rounded Corners 4">
            <a:extLst>
              <a:ext uri="{FF2B5EF4-FFF2-40B4-BE49-F238E27FC236}">
                <a16:creationId xmlns:a16="http://schemas.microsoft.com/office/drawing/2014/main" id="{961F5946-3168-492E-8D8F-534B065570B1}"/>
              </a:ext>
            </a:extLst>
          </p:cNvPr>
          <p:cNvSpPr/>
          <p:nvPr/>
        </p:nvSpPr>
        <p:spPr>
          <a:xfrm>
            <a:off x="5350413" y="0"/>
            <a:ext cx="5903742" cy="1814285"/>
          </a:xfrm>
          <a:prstGeom prst="round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US" sz="2400" b="0" i="0" dirty="0">
                <a:solidFill>
                  <a:srgbClr val="333333"/>
                </a:solidFill>
                <a:effectLst/>
                <a:latin typeface="Georgia" panose="02040502050405020303" pitchFamily="18" charset="0"/>
              </a:rPr>
              <a:t>• </a:t>
            </a:r>
            <a:r>
              <a:rPr lang="en-US" sz="2000" b="0" i="0" dirty="0">
                <a:solidFill>
                  <a:srgbClr val="333333"/>
                </a:solidFill>
                <a:effectLst/>
                <a:latin typeface="Georgia" panose="02040502050405020303" pitchFamily="18" charset="0"/>
              </a:rPr>
              <a:t>The school canteen serves the mid-morning, mid-afternoon, lunch and evening needs of the students and faculty.</a:t>
            </a:r>
            <a:br>
              <a:rPr lang="en-US" sz="2000" dirty="0"/>
            </a:br>
            <a:r>
              <a:rPr lang="en-US" sz="2000" b="0" i="0" dirty="0">
                <a:solidFill>
                  <a:srgbClr val="333333"/>
                </a:solidFill>
                <a:effectLst/>
                <a:latin typeface="Georgia" panose="02040502050405020303" pitchFamily="18" charset="0"/>
              </a:rPr>
              <a:t>• Food and snack needs are sold at reasonable prices</a:t>
            </a:r>
            <a:endParaRPr lang="en-PH" sz="2400" b="1" dirty="0">
              <a:solidFill>
                <a:schemeClr val="tx1"/>
              </a:solidFill>
              <a:latin typeface="Arial Narrow" panose="020B0606020202030204" pitchFamily="34" charset="0"/>
            </a:endParaRPr>
          </a:p>
        </p:txBody>
      </p:sp>
    </p:spTree>
    <p:extLst>
      <p:ext uri="{BB962C8B-B14F-4D97-AF65-F5344CB8AC3E}">
        <p14:creationId xmlns:p14="http://schemas.microsoft.com/office/powerpoint/2010/main" val="754470945"/>
      </p:ext>
    </p:extLst>
  </p:cSld>
  <p:clrMapOvr>
    <a:masterClrMapping/>
  </p:clrMapOvr>
  <mc:AlternateContent xmlns:mc="http://schemas.openxmlformats.org/markup-compatibility/2006">
    <mc:Choice xmlns:p14="http://schemas.microsoft.com/office/powerpoint/2010/main" Requires="p14">
      <p:transition p14:dur="10" advClick="0" advTm="20000">
        <p14:switch dir="r"/>
      </p:transition>
    </mc:Choice>
    <mc:Fallback>
      <p:transition advClick="0" advTm="20000">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l="-16000" r="-16000"/>
          </a:stretch>
        </a:blipFill>
        <a:effectLst/>
      </p:bgPr>
    </p:bg>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561078B1-1DF6-4039-A8C7-F42A1E35F212}"/>
              </a:ext>
            </a:extLst>
          </p:cNvPr>
          <p:cNvPicPr>
            <a:picLocks noChangeAspect="1"/>
          </p:cNvPicPr>
          <p:nvPr/>
        </p:nvPicPr>
        <p:blipFill>
          <a:blip r:embed="rId4"/>
          <a:stretch>
            <a:fillRect/>
          </a:stretch>
        </p:blipFill>
        <p:spPr>
          <a:xfrm>
            <a:off x="577655" y="277081"/>
            <a:ext cx="2221816" cy="2079364"/>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
        <p:nvSpPr>
          <p:cNvPr id="6" name="Rectangle: Rounded Corners 5">
            <a:extLst>
              <a:ext uri="{FF2B5EF4-FFF2-40B4-BE49-F238E27FC236}">
                <a16:creationId xmlns:a16="http://schemas.microsoft.com/office/drawing/2014/main" id="{CF33BD89-9DC8-41E3-AD6D-6A3F18739ADE}"/>
              </a:ext>
            </a:extLst>
          </p:cNvPr>
          <p:cNvSpPr/>
          <p:nvPr/>
        </p:nvSpPr>
        <p:spPr>
          <a:xfrm>
            <a:off x="4702629" y="277080"/>
            <a:ext cx="6429828" cy="3151919"/>
          </a:xfrm>
          <a:prstGeom prst="roundRect">
            <a:avLst/>
          </a:prstGeom>
        </p:spPr>
        <p:style>
          <a:lnRef idx="2">
            <a:schemeClr val="accent6"/>
          </a:lnRef>
          <a:fillRef idx="1">
            <a:schemeClr val="lt1"/>
          </a:fillRef>
          <a:effectRef idx="0">
            <a:schemeClr val="accent6"/>
          </a:effectRef>
          <a:fontRef idx="minor">
            <a:schemeClr val="dk1"/>
          </a:fontRef>
        </p:style>
        <p:txBody>
          <a:bodyPr rtlCol="0" anchor="ctr"/>
          <a:lstStyle/>
          <a:p>
            <a:pPr>
              <a:lnSpc>
                <a:spcPct val="107000"/>
              </a:lnSpc>
              <a:spcAft>
                <a:spcPts val="800"/>
              </a:spcAft>
            </a:pPr>
            <a:r>
              <a:rPr lang="en-US" sz="1800" dirty="0">
                <a:effectLst/>
                <a:latin typeface="Calibri" panose="020F0502020204030204" pitchFamily="34" charset="0"/>
                <a:ea typeface="Calibri" panose="020F0502020204030204" pitchFamily="34" charset="0"/>
                <a:cs typeface="Times New Roman" panose="02020603050405020304" pitchFamily="18" charset="0"/>
              </a:rPr>
              <a:t>The school preserves its holistic and instructive experience while at the same time efficiently and effectively incorporates the latest trends in technology and education in the curriculum. It makes sure that students and faculty not only live by intelligence, but also by its core values: God-Fearing</a:t>
            </a:r>
            <a:r>
              <a:rPr lang="en-US" dirty="0">
                <a:latin typeface="Calibri" panose="020F0502020204030204" pitchFamily="34" charset="0"/>
                <a:ea typeface="Calibri" panose="020F0502020204030204" pitchFamily="34" charset="0"/>
                <a:cs typeface="Times New Roman" panose="02020603050405020304" pitchFamily="18" charset="0"/>
              </a:rPr>
              <a:t>, </a:t>
            </a:r>
            <a:r>
              <a:rPr lang="en-US" sz="1800" dirty="0">
                <a:effectLst/>
                <a:latin typeface="Calibri" panose="020F0502020204030204" pitchFamily="34" charset="0"/>
                <a:ea typeface="Calibri" panose="020F0502020204030204" pitchFamily="34" charset="0"/>
                <a:cs typeface="Times New Roman" panose="02020603050405020304" pitchFamily="18" charset="0"/>
              </a:rPr>
              <a:t>People Centered, Pro – Environment, Selfless Public Service, Respect for Human Dignity</a:t>
            </a:r>
          </a:p>
          <a:p>
            <a:pPr>
              <a:lnSpc>
                <a:spcPct val="107000"/>
              </a:lnSpc>
              <a:spcAft>
                <a:spcPts val="800"/>
              </a:spcAft>
            </a:pPr>
            <a:endParaRPr lang="en-PH" sz="18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4123852043"/>
      </p:ext>
    </p:extLst>
  </p:cSld>
  <p:clrMapOvr>
    <a:masterClrMapping/>
  </p:clrMapOvr>
  <mc:AlternateContent xmlns:mc="http://schemas.openxmlformats.org/markup-compatibility/2006">
    <mc:Choice xmlns:p14="http://schemas.microsoft.com/office/powerpoint/2010/main" Requires="p14">
      <p:transition p14:dur="10" advClick="0" advTm="20000">
        <p14:switch dir="r"/>
      </p:transition>
    </mc:Choice>
    <mc:Fallback>
      <p:transition advClick="0" advTm="20000">
        <p:fade/>
      </p:transition>
    </mc:Fallback>
  </mc:AlternateContent>
</p:sld>
</file>

<file path=ppt/theme/theme1.xml><?xml version="1.0" encoding="utf-8"?>
<a:theme xmlns:a="http://schemas.openxmlformats.org/drawingml/2006/main" name="View">
  <a:themeElements>
    <a:clrScheme name="View">
      <a:dk1>
        <a:srgbClr val="000000"/>
      </a:dk1>
      <a:lt1>
        <a:srgbClr val="FFFFFF"/>
      </a:lt1>
      <a:dk2>
        <a:srgbClr val="46464A"/>
      </a:dk2>
      <a:lt2>
        <a:srgbClr val="D6D3CC"/>
      </a:lt2>
      <a:accent1>
        <a:srgbClr val="6F6F74"/>
      </a:accent1>
      <a:accent2>
        <a:srgbClr val="92A9B9"/>
      </a:accent2>
      <a:accent3>
        <a:srgbClr val="A7B789"/>
      </a:accent3>
      <a:accent4>
        <a:srgbClr val="B9A489"/>
      </a:accent4>
      <a:accent5>
        <a:srgbClr val="8D6374"/>
      </a:accent5>
      <a:accent6>
        <a:srgbClr val="9B7362"/>
      </a:accent6>
      <a:hlink>
        <a:srgbClr val="67AABF"/>
      </a:hlink>
      <a:folHlink>
        <a:srgbClr val="ABAFA5"/>
      </a:folHlink>
    </a:clrScheme>
    <a:fontScheme name="View">
      <a:majorFont>
        <a:latin typeface="Century Schoolbook" panose="020406040505050203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Schoolbook" panose="020406040505050203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View">
      <a:fillStyleLst>
        <a:solidFill>
          <a:schemeClr val="phClr"/>
        </a:solidFill>
        <a:solidFill>
          <a:schemeClr val="phClr">
            <a:tint val="60000"/>
            <a:satMod val="120000"/>
          </a:schemeClr>
        </a:solidFill>
        <a:solidFill>
          <a:schemeClr val="phClr">
            <a:shade val="75000"/>
            <a:satMod val="160000"/>
          </a:schemeClr>
        </a:solidFill>
      </a:fillStyleLst>
      <a:lnStyleLst>
        <a:ln w="9525" cap="flat" cmpd="sng" algn="ctr">
          <a:solidFill>
            <a:schemeClr val="phClr"/>
          </a:solidFill>
          <a:prstDash val="solid"/>
        </a:ln>
        <a:ln w="13970" cap="flat" cmpd="sng" algn="ctr">
          <a:solidFill>
            <a:schemeClr val="phClr"/>
          </a:solidFill>
          <a:prstDash val="solid"/>
        </a:ln>
        <a:ln w="17145" cap="flat" cmpd="sng" algn="ctr">
          <a:solidFill>
            <a:schemeClr val="phClr">
              <a:shade val="95000"/>
              <a:alpha val="95000"/>
              <a:satMod val="150000"/>
            </a:schemeClr>
          </a:solidFill>
          <a:prstDash val="solid"/>
        </a:ln>
      </a:lnStyleLst>
      <a:effectStyleLst>
        <a:effectStyle>
          <a:effectLst/>
        </a:effectStyle>
        <a:effectStyle>
          <a:effectLst>
            <a:outerShdw blurRad="50800" dist="15240" dir="5400000" algn="tl" rotWithShape="0">
              <a:srgbClr val="000000">
                <a:alpha val="75000"/>
              </a:srgbClr>
            </a:outerShdw>
          </a:effectLst>
          <a:scene3d>
            <a:camera prst="orthographicFront">
              <a:rot lat="0" lon="0" rev="0"/>
            </a:camera>
            <a:lightRig rig="brightRoom" dir="tl"/>
          </a:scene3d>
          <a:sp3d contourW="9525" prstMaterial="flat">
            <a:bevelT w="0" h="0" prst="coolSlant"/>
            <a:contourClr>
              <a:schemeClr val="phClr">
                <a:shade val="35000"/>
                <a:satMod val="130000"/>
              </a:schemeClr>
            </a:contourClr>
          </a:sp3d>
        </a:effectStyle>
        <a:effectStyle>
          <a:effectLst>
            <a:outerShdw blurRad="76200" dist="25400" dir="5400000" algn="tl" rotWithShape="0">
              <a:srgbClr val="000000">
                <a:alpha val="55000"/>
              </a:srgbClr>
            </a:outerShdw>
          </a:effectLst>
          <a:scene3d>
            <a:camera prst="orthographicFront">
              <a:rot lat="0" lon="0" rev="0"/>
            </a:camera>
            <a:lightRig rig="brightRoom" dir="tl"/>
          </a:scene3d>
          <a:sp3d contourW="19050" prstMaterial="flat">
            <a:bevelT w="0" h="0" prst="coolSlant"/>
            <a:contourClr>
              <a:schemeClr val="phClr">
                <a:shade val="25000"/>
                <a:satMod val="140000"/>
              </a:schemeClr>
            </a:contourClr>
          </a:sp3d>
        </a:effectStyle>
      </a:effectStyleLst>
      <a:bgFillStyleLst>
        <a:solidFill>
          <a:schemeClr val="phClr"/>
        </a:solidFill>
        <a:solidFill>
          <a:schemeClr val="phClr">
            <a:tint val="95000"/>
            <a:satMod val="170000"/>
          </a:schemeClr>
        </a:solidFill>
        <a:gradFill rotWithShape="1">
          <a:gsLst>
            <a:gs pos="0">
              <a:schemeClr val="phClr">
                <a:tint val="94000"/>
                <a:shade val="98000"/>
                <a:satMod val="130000"/>
                <a:lumMod val="102000"/>
              </a:schemeClr>
            </a:gs>
            <a:gs pos="100000">
              <a:schemeClr val="phClr">
                <a:tint val="98000"/>
                <a:shade val="78000"/>
                <a:satMod val="140000"/>
              </a:schemeClr>
            </a:gs>
          </a:gsLst>
          <a:path path="circle">
            <a:fillToRect l="100000" t="100000" r="100000" b="100000"/>
          </a:path>
        </a:gradFill>
      </a:bgFillStyleLst>
    </a:fmtScheme>
  </a:themeElements>
  <a:objectDefaults/>
  <a:extraClrSchemeLst/>
  <a:extLst>
    <a:ext uri="{05A4C25C-085E-4340-85A3-A5531E510DB2}">
      <thm15:themeFamily xmlns:thm15="http://schemas.microsoft.com/office/thememl/2012/main" name="View" id="{BA0EB5A6-F2D4-4F82-977B-64ADEE4A2A69}" vid="{3969A8A2-35DB-4E3B-8885-16FD20568674}"/>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580</TotalTime>
  <Words>1238</Words>
  <Application>Microsoft Office PowerPoint</Application>
  <PresentationFormat>Widescreen</PresentationFormat>
  <Paragraphs>856</Paragraphs>
  <Slides>20</Slides>
  <Notes>20</Notes>
  <HiddenSlides>0</HiddenSlides>
  <MMClips>0</MMClips>
  <ScaleCrop>false</ScaleCrop>
  <HeadingPairs>
    <vt:vector size="6" baseType="variant">
      <vt:variant>
        <vt:lpstr>Fonts Used</vt:lpstr>
      </vt:variant>
      <vt:variant>
        <vt:i4>13</vt:i4>
      </vt:variant>
      <vt:variant>
        <vt:lpstr>Theme</vt:lpstr>
      </vt:variant>
      <vt:variant>
        <vt:i4>1</vt:i4>
      </vt:variant>
      <vt:variant>
        <vt:lpstr>Slide Titles</vt:lpstr>
      </vt:variant>
      <vt:variant>
        <vt:i4>20</vt:i4>
      </vt:variant>
    </vt:vector>
  </HeadingPairs>
  <TitlesOfParts>
    <vt:vector size="34" baseType="lpstr">
      <vt:lpstr>Arial</vt:lpstr>
      <vt:lpstr>Arial Black</vt:lpstr>
      <vt:lpstr>Arial Narrow</vt:lpstr>
      <vt:lpstr>Arial Rounded MT Bold</vt:lpstr>
      <vt:lpstr>Bahnschrift</vt:lpstr>
      <vt:lpstr>Bahnschrift SemiBold</vt:lpstr>
      <vt:lpstr>Calibri</vt:lpstr>
      <vt:lpstr>Calibri Light</vt:lpstr>
      <vt:lpstr>Century Schoolbook</vt:lpstr>
      <vt:lpstr>Georgia</vt:lpstr>
      <vt:lpstr>Noto Sans</vt:lpstr>
      <vt:lpstr>Roboto</vt:lpstr>
      <vt:lpstr>Wingdings 2</vt:lpstr>
      <vt:lpstr>View</vt:lpstr>
      <vt:lpstr>PowerPoint Presentation</vt:lpstr>
      <vt:lpstr>PowerPoint Presentation</vt:lpstr>
      <vt:lpstr>PowerPoint Presentation</vt:lpstr>
      <vt:lpstr>PowerPoint Presentation</vt:lpstr>
      <vt:lpstr>MOSQUEDA- CAMPUS </vt:lpstr>
      <vt:lpstr>PowerPoint Presentation</vt:lpstr>
      <vt:lpstr>GUIMARAS STATE UNIVERSITY</vt:lpstr>
      <vt:lpstr>WHAT GSU-MOSQUEDA CAMPUS HAS TO OFFER…</vt:lpstr>
      <vt:lpstr>WHAT GSU-MOSQUEDA CAMPUS HAS TO OFFER…</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MOSQUEDA</dc:title>
  <dc:creator>Alan John Gacho</dc:creator>
  <cp:lastModifiedBy>Alan John Gacho</cp:lastModifiedBy>
  <cp:revision>6</cp:revision>
  <dcterms:created xsi:type="dcterms:W3CDTF">2023-10-15T09:01:20Z</dcterms:created>
  <dcterms:modified xsi:type="dcterms:W3CDTF">2023-10-26T21:51:27Z</dcterms:modified>
</cp:coreProperties>
</file>