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63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36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127000"/>
            <a:ext cx="12418060" cy="6985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SimSun</vt:lpstr>
      <vt:lpstr>Wingdings</vt:lpstr>
      <vt:lpstr>Calibri Light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/>
  <cp:lastModifiedBy>Deshmukh</cp:lastModifiedBy>
  <cp:revision>1</cp:revision>
  <dcterms:created xsi:type="dcterms:W3CDTF">2022-03-16T12:28:26Z</dcterms:created>
  <dcterms:modified xsi:type="dcterms:W3CDTF">2022-03-16T12:28:27Z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C87A886755154166B4E643E592AE3934</vt:lpwstr>
  </property>
  <property fmtid="{D5CDD505-2E9C-101B-9397-08002B2CF9AE}" pid="3" name="KSOProductBuildVer">
    <vt:lpwstr>1033-11.2.0.10451</vt:lpwstr>
  </property>
</Properties>
</file>