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274" y="72"/>
      </p:cViewPr>
      <p:guideLst/>
    </p:cSldViewPr>
  </p:slideViewPr>
  <p:notesTextViewPr>
    <p:cViewPr>
      <p:scale>
        <a:sx n="1" d="1"/>
        <a:sy n="1" d="1"/>
      </p:scale>
      <p:origin x="0" y="-19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DA4A05-AF2A-44AB-A82B-507BA44EAF8C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7FE8BC-2AEC-49B7-9254-7726AA74DD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525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"Welcome to our presentation on 'Efficient Paper Reading: A Three-Pass Approach.' In this session, we'll explore a systematic method to enhance your paper-reading skills, ensuring you get the most out of your research readings.“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7FE8BC-2AEC-49B7-9254-7726AA74DDB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267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"Let's dive into the key points from the paper. We'll discuss the importance of paper reading, the challenges faced by researchers, and introduce the Three-Pass Approach as a solution to efficiently navigate through research papers.“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7FE8BC-2AEC-49B7-9254-7726AA74DDB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339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"Now, let's take a closer look at the Three-Pass Approach. This method involves three distinct passes—each with specific goals—to provide a structured and effective way to absorb information from a research paper.“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7FE8BC-2AEC-49B7-9254-7726AA74DDB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9468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"Applying the Three-Pass Approach to conduct a literature survey is a crucial skill. We'll discuss how to use academic search engines, iterate through passes to identify key papers, and efficiently navigate through the vast landscape of research literature."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7FE8BC-2AEC-49B7-9254-7726AA74DDB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109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Drawing from the author's 15 years of experience, we'll explore the benefits of this disciplined approach. We encourage you to share your thoughts and suggestions, creating a collaborative environment for continuous improvement in paper-reading skills. Thank you for joining us on this journey of efficient paper reading.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7FE8BC-2AEC-49B7-9254-7726AA74DDB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113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2DB7B-CF9A-4312-85E9-241D3EE0947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EE91-0A9F-464E-95DE-7B872BFB7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509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2DB7B-CF9A-4312-85E9-241D3EE0947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EE91-0A9F-464E-95DE-7B872BFB7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26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2DB7B-CF9A-4312-85E9-241D3EE0947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EE91-0A9F-464E-95DE-7B872BFB7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127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2DB7B-CF9A-4312-85E9-241D3EE0947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EE91-0A9F-464E-95DE-7B872BFB7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54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2DB7B-CF9A-4312-85E9-241D3EE0947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EE91-0A9F-464E-95DE-7B872BFB7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2DB7B-CF9A-4312-85E9-241D3EE0947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EE91-0A9F-464E-95DE-7B872BFB7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844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2DB7B-CF9A-4312-85E9-241D3EE0947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EE91-0A9F-464E-95DE-7B872BFB7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198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2DB7B-CF9A-4312-85E9-241D3EE0947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EE91-0A9F-464E-95DE-7B872BFB7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724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2DB7B-CF9A-4312-85E9-241D3EE0947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EE91-0A9F-464E-95DE-7B872BFB7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261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2DB7B-CF9A-4312-85E9-241D3EE0947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EE91-0A9F-464E-95DE-7B872BFB7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779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2DB7B-CF9A-4312-85E9-241D3EE0947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EE91-0A9F-464E-95DE-7B872BFB7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2773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2DB7B-CF9A-4312-85E9-241D3EE0947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1EE91-0A9F-464E-95DE-7B872BFB7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765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2DB7B-CF9A-4312-85E9-241D3EE0947B}" type="datetimeFigureOut">
              <a:rPr lang="en-US" smtClean="0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1EE91-0A9F-464E-95DE-7B872BFB7B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14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Efficient Paper Reading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A Three-Pass Approach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478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Key Points from the Paper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- Importance of Paper Reading</a:t>
            </a:r>
          </a:p>
          <a:p>
            <a:r>
              <a:rPr lang="en-US" smtClean="0"/>
              <a:t>- Challenges Faced by Researchers</a:t>
            </a:r>
          </a:p>
          <a:p>
            <a:r>
              <a:rPr lang="en-US" smtClean="0"/>
              <a:t>- The Three-Pass Approach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333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Three-Pass Approach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- First Pass</a:t>
            </a:r>
          </a:p>
          <a:p>
            <a:r>
              <a:rPr lang="en-US" smtClean="0"/>
              <a:t>- Second Pass</a:t>
            </a:r>
          </a:p>
          <a:p>
            <a:r>
              <a:rPr lang="en-US" smtClean="0"/>
              <a:t>- Third Pass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469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Doing a Literature Survey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- Apply the three-pass approach</a:t>
            </a:r>
          </a:p>
          <a:p>
            <a:r>
              <a:rPr lang="en-US" smtClean="0"/>
              <a:t>- Use academic search engines</a:t>
            </a:r>
          </a:p>
          <a:p>
            <a:r>
              <a:rPr lang="en-US" smtClean="0"/>
              <a:t>- Iterate through passes for key papers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461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Experience and Conclusion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- Author's 15 years of experience</a:t>
            </a:r>
          </a:p>
          <a:p>
            <a:r>
              <a:rPr lang="en-US" smtClean="0"/>
              <a:t>- Encouragement for comments and suggestions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723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289</Words>
  <Application>Microsoft Office PowerPoint</Application>
  <PresentationFormat>Widescreen</PresentationFormat>
  <Paragraphs>27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Efficient Paper Reading</vt:lpstr>
      <vt:lpstr>Key Points from the Paper</vt:lpstr>
      <vt:lpstr>The Three-Pass Approach</vt:lpstr>
      <vt:lpstr>Doing a Literature Survey</vt:lpstr>
      <vt:lpstr>Experience and 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Efficient Paper Reading</dc:title>
  <dc:creator>Dell</dc:creator>
  <cp:lastModifiedBy>Dell</cp:lastModifiedBy>
  <cp:revision>2</cp:revision>
  <dcterms:created xsi:type="dcterms:W3CDTF">2023-12-13T17:20:44Z</dcterms:created>
  <dcterms:modified xsi:type="dcterms:W3CDTF">2023-12-13T17:24:46Z</dcterms:modified>
</cp:coreProperties>
</file>