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04" r:id="rId2"/>
    <p:sldId id="267" r:id="rId3"/>
    <p:sldId id="297" r:id="rId4"/>
    <p:sldId id="291" r:id="rId5"/>
    <p:sldId id="296" r:id="rId6"/>
    <p:sldId id="258" r:id="rId7"/>
    <p:sldId id="259" r:id="rId8"/>
    <p:sldId id="273" r:id="rId9"/>
    <p:sldId id="257" r:id="rId10"/>
    <p:sldId id="261" r:id="rId11"/>
    <p:sldId id="262" r:id="rId12"/>
    <p:sldId id="271" r:id="rId13"/>
    <p:sldId id="295" r:id="rId14"/>
    <p:sldId id="294" r:id="rId15"/>
    <p:sldId id="263" r:id="rId16"/>
    <p:sldId id="264" r:id="rId17"/>
    <p:sldId id="265" r:id="rId18"/>
    <p:sldId id="272" r:id="rId19"/>
    <p:sldId id="287" r:id="rId20"/>
    <p:sldId id="274" r:id="rId21"/>
    <p:sldId id="298" r:id="rId22"/>
    <p:sldId id="266" r:id="rId23"/>
    <p:sldId id="275" r:id="rId24"/>
    <p:sldId id="290" r:id="rId25"/>
    <p:sldId id="260" r:id="rId26"/>
    <p:sldId id="269" r:id="rId27"/>
    <p:sldId id="302" r:id="rId28"/>
    <p:sldId id="268" r:id="rId29"/>
    <p:sldId id="284" r:id="rId30"/>
    <p:sldId id="285" r:id="rId31"/>
    <p:sldId id="303" r:id="rId32"/>
    <p:sldId id="281" r:id="rId33"/>
    <p:sldId id="299" r:id="rId34"/>
    <p:sldId id="280" r:id="rId35"/>
    <p:sldId id="279" r:id="rId36"/>
    <p:sldId id="282" r:id="rId37"/>
    <p:sldId id="277" r:id="rId38"/>
    <p:sldId id="288" r:id="rId39"/>
    <p:sldId id="278" r:id="rId40"/>
    <p:sldId id="292" r:id="rId41"/>
    <p:sldId id="276" r:id="rId42"/>
    <p:sldId id="286" r:id="rId43"/>
    <p:sldId id="300" r:id="rId44"/>
    <p:sldId id="289" r:id="rId45"/>
    <p:sldId id="283" r:id="rId46"/>
    <p:sldId id="293" r:id="rId47"/>
    <p:sldId id="301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612" autoAdjust="0"/>
  </p:normalViewPr>
  <p:slideViewPr>
    <p:cSldViewPr snapToGrid="0">
      <p:cViewPr varScale="1">
        <p:scale>
          <a:sx n="65" d="100"/>
          <a:sy n="65" d="100"/>
        </p:scale>
        <p:origin x="9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1B4235-877E-42F0-8DB1-77A9E6D50C26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A0C15-2267-42F5-B88E-68BC6EDADC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135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A0C15-2267-42F5-B88E-68BC6EDADC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936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A0C15-2267-42F5-B88E-68BC6EDADCE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544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445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20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827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893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05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176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268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502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19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560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70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167D0-6F27-4031-B9A7-E2437FE4756A}" type="datetimeFigureOut">
              <a:rPr lang="en-US" smtClean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88505-F216-47DF-8BE6-6BFFA097C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049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jpg"/><Relationship Id="rId4" Type="http://schemas.openxmlformats.org/officeDocument/2006/relationships/image" Target="../media/image8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jpg"/><Relationship Id="rId4" Type="http://schemas.openxmlformats.org/officeDocument/2006/relationships/image" Target="../media/image9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1.jpg"/><Relationship Id="rId4" Type="http://schemas.openxmlformats.org/officeDocument/2006/relationships/image" Target="../media/image11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png"/><Relationship Id="rId5" Type="http://schemas.openxmlformats.org/officeDocument/2006/relationships/image" Target="../media/image121.jpg"/><Relationship Id="rId4" Type="http://schemas.openxmlformats.org/officeDocument/2006/relationships/image" Target="../media/image1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g"/><Relationship Id="rId4" Type="http://schemas.openxmlformats.org/officeDocument/2006/relationships/image" Target="../media/image125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jpeg"/><Relationship Id="rId4" Type="http://schemas.openxmlformats.org/officeDocument/2006/relationships/image" Target="../media/image129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g"/><Relationship Id="rId4" Type="http://schemas.openxmlformats.org/officeDocument/2006/relationships/image" Target="../media/image13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g"/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5.jpg"/><Relationship Id="rId4" Type="http://schemas.openxmlformats.org/officeDocument/2006/relationships/image" Target="../media/image144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9.jpeg"/><Relationship Id="rId4" Type="http://schemas.openxmlformats.org/officeDocument/2006/relationships/image" Target="../media/image14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g"/><Relationship Id="rId2" Type="http://schemas.openxmlformats.org/officeDocument/2006/relationships/image" Target="../media/image15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g"/><Relationship Id="rId2" Type="http://schemas.openxmlformats.org/officeDocument/2006/relationships/image" Target="../media/image15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1.jpg"/><Relationship Id="rId4" Type="http://schemas.openxmlformats.org/officeDocument/2006/relationships/image" Target="../media/image160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jpe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5.jpeg"/><Relationship Id="rId4" Type="http://schemas.openxmlformats.org/officeDocument/2006/relationships/image" Target="../media/image16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g"/><Relationship Id="rId2" Type="http://schemas.openxmlformats.org/officeDocument/2006/relationships/image" Target="../media/image16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9.jpg"/><Relationship Id="rId4" Type="http://schemas.openxmlformats.org/officeDocument/2006/relationships/image" Target="../media/image168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3.jpeg"/><Relationship Id="rId4" Type="http://schemas.openxmlformats.org/officeDocument/2006/relationships/image" Target="../media/image17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7.jpg"/><Relationship Id="rId4" Type="http://schemas.openxmlformats.org/officeDocument/2006/relationships/image" Target="../media/image17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39083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0"/>
            <a:ext cx="6248400" cy="39083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39961" y="4454013"/>
            <a:ext cx="61058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МОНГОЛ УЛСЫН БОЛОВСРОЛЫН ИХ СУРГУУЛЬ</a:t>
            </a:r>
          </a:p>
          <a:p>
            <a:pPr algn="ctr"/>
            <a:r>
              <a:rPr lang="mn-M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НИЙГЭМ ХҮМҮҮНЛЭГИЙН УХААНЫ СУРГУУЛЬ</a:t>
            </a:r>
          </a:p>
          <a:p>
            <a:pPr algn="ctr"/>
            <a:r>
              <a:rPr lang="mn-M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Н.БАЯРЦЭЦЭГ БАГШТАЙ ТҮҮХ НИЙГМИЙН УХААНЫ БАГШИЙН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IV</a:t>
            </a:r>
            <a:r>
              <a:rPr lang="mn-M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АНГИЙН ХАМТ ОЛОН 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68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2" r="11737" b="27778"/>
          <a:stretch/>
        </p:blipFill>
        <p:spPr bwMode="auto">
          <a:xfrm>
            <a:off x="579550" y="0"/>
            <a:ext cx="5190185" cy="588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1" b="33331"/>
          <a:stretch/>
        </p:blipFill>
        <p:spPr bwMode="auto">
          <a:xfrm>
            <a:off x="6053070" y="0"/>
            <a:ext cx="5486400" cy="588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79550" y="6116322"/>
            <a:ext cx="20217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2400" dirty="0" smtClean="0"/>
              <a:t>Ч. Адьяасүрэн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54419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76" r="469" b="23376"/>
          <a:stretch/>
        </p:blipFill>
        <p:spPr>
          <a:xfrm>
            <a:off x="0" y="0"/>
            <a:ext cx="2934929" cy="55601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8" r="-112" b="23226"/>
          <a:stretch/>
        </p:blipFill>
        <p:spPr>
          <a:xfrm>
            <a:off x="2934929" y="-2"/>
            <a:ext cx="2595717" cy="55601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3" r="11151"/>
          <a:stretch/>
        </p:blipFill>
        <p:spPr>
          <a:xfrm>
            <a:off x="5412657" y="-1"/>
            <a:ext cx="3274142" cy="5560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r="11422"/>
          <a:stretch/>
        </p:blipFill>
        <p:spPr>
          <a:xfrm>
            <a:off x="8509819" y="-2"/>
            <a:ext cx="3805084" cy="55601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16742" y="5722374"/>
            <a:ext cx="343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У.Алтанхундага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63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 description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884868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5" r="15947"/>
          <a:stretch/>
        </p:blipFill>
        <p:spPr bwMode="auto">
          <a:xfrm>
            <a:off x="2884869" y="0"/>
            <a:ext cx="3155324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No description available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7" r="19118"/>
          <a:stretch/>
        </p:blipFill>
        <p:spPr bwMode="auto">
          <a:xfrm>
            <a:off x="6040193" y="0"/>
            <a:ext cx="3000778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No description available.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7" t="22615" r="18217"/>
          <a:stretch/>
        </p:blipFill>
        <p:spPr bwMode="auto">
          <a:xfrm>
            <a:off x="9040970" y="0"/>
            <a:ext cx="3151029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0818" y="6082747"/>
            <a:ext cx="3909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Амин</a:t>
            </a:r>
            <a:r>
              <a:rPr lang="en-US" sz="2400" dirty="0" smtClean="0"/>
              <a:t>-</a:t>
            </a:r>
            <a:r>
              <a:rPr lang="mn-MN" sz="2400" dirty="0" smtClean="0"/>
              <a:t>Эрдэнэ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07269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055806" cy="5390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806" y="0"/>
            <a:ext cx="4026310" cy="53622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116" y="-1"/>
            <a:ext cx="4082883" cy="53622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88142" y="5633884"/>
            <a:ext cx="3377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Л.Анужин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13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897745" cy="604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 description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746" y="0"/>
            <a:ext cx="3052294" cy="604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9" t="29150" r="-968" b="143"/>
          <a:stretch/>
        </p:blipFill>
        <p:spPr bwMode="auto">
          <a:xfrm>
            <a:off x="5950040" y="1"/>
            <a:ext cx="2897745" cy="604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76"/>
          <a:stretch/>
        </p:blipFill>
        <p:spPr bwMode="auto">
          <a:xfrm>
            <a:off x="8847785" y="0"/>
            <a:ext cx="3344215" cy="604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5003" y="6220496"/>
            <a:ext cx="3168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Э. Ариунжаргал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02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7" r="24412"/>
          <a:stretch/>
        </p:blipFill>
        <p:spPr bwMode="auto">
          <a:xfrm>
            <a:off x="1" y="1"/>
            <a:ext cx="2743200" cy="588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6" r="21892"/>
          <a:stretch/>
        </p:blipFill>
        <p:spPr bwMode="auto">
          <a:xfrm>
            <a:off x="2743201" y="0"/>
            <a:ext cx="3142446" cy="588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7" t="21882" r="29402"/>
          <a:stretch/>
        </p:blipFill>
        <p:spPr bwMode="auto">
          <a:xfrm>
            <a:off x="5885647" y="0"/>
            <a:ext cx="3206838" cy="588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66" b="-595"/>
          <a:stretch/>
        </p:blipFill>
        <p:spPr bwMode="auto">
          <a:xfrm>
            <a:off x="9092485" y="0"/>
            <a:ext cx="3099515" cy="592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5004" y="6156102"/>
            <a:ext cx="3515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Батгэрэл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34395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1971" y="6156960"/>
            <a:ext cx="193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Баттүшиг </a:t>
            </a:r>
            <a:endParaRPr lang="en-US" sz="2400" dirty="0"/>
          </a:p>
        </p:txBody>
      </p:sp>
      <p:pic>
        <p:nvPicPr>
          <p:cNvPr id="7170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37904" cy="593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67"/>
          <a:stretch/>
        </p:blipFill>
        <p:spPr bwMode="auto">
          <a:xfrm>
            <a:off x="3837904" y="-1"/>
            <a:ext cx="4391696" cy="593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No description availa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"/>
            <a:ext cx="3962400" cy="593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743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ургийн тодорхойлолт алга байна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3" t="188" r="25027" b="-188"/>
          <a:stretch/>
        </p:blipFill>
        <p:spPr bwMode="auto">
          <a:xfrm>
            <a:off x="0" y="12879"/>
            <a:ext cx="2987899" cy="588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Зургийн тодорхойлолт алга байна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0" t="13773" r="22753" b="12753"/>
          <a:stretch/>
        </p:blipFill>
        <p:spPr bwMode="auto">
          <a:xfrm>
            <a:off x="2987899" y="0"/>
            <a:ext cx="3000777" cy="58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Зургийн тодорхойлолт алга байна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55"/>
          <a:stretch/>
        </p:blipFill>
        <p:spPr bwMode="auto">
          <a:xfrm>
            <a:off x="5962112" y="0"/>
            <a:ext cx="3104615" cy="58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1 хүн нарын зураг байж магад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8" t="26585" r="36068" b="4588"/>
          <a:stretch/>
        </p:blipFill>
        <p:spPr bwMode="auto">
          <a:xfrm>
            <a:off x="9066727" y="0"/>
            <a:ext cx="3125274" cy="58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6518" y="6091707"/>
            <a:ext cx="2859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Батцэцэг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9537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2" t="38434" r="11772" b="235"/>
          <a:stretch/>
        </p:blipFill>
        <p:spPr bwMode="auto">
          <a:xfrm>
            <a:off x="0" y="-1"/>
            <a:ext cx="4068417" cy="591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18"/>
          <a:stretch/>
        </p:blipFill>
        <p:spPr bwMode="auto">
          <a:xfrm>
            <a:off x="4068417" y="0"/>
            <a:ext cx="4124877" cy="591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36"/>
          <a:stretch/>
        </p:blipFill>
        <p:spPr bwMode="auto">
          <a:xfrm>
            <a:off x="8193294" y="0"/>
            <a:ext cx="3998706" cy="591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7881" y="6078829"/>
            <a:ext cx="2794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Бигэрмижид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53095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31" b="15679"/>
          <a:stretch/>
        </p:blipFill>
        <p:spPr bwMode="auto">
          <a:xfrm>
            <a:off x="0" y="0"/>
            <a:ext cx="2835965" cy="588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8" t="676" r="16897" b="676"/>
          <a:stretch/>
        </p:blipFill>
        <p:spPr bwMode="auto">
          <a:xfrm>
            <a:off x="2835965" y="0"/>
            <a:ext cx="3127513" cy="588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9" t="44391" r="30116" b="362"/>
          <a:stretch/>
        </p:blipFill>
        <p:spPr bwMode="auto">
          <a:xfrm>
            <a:off x="5963478" y="0"/>
            <a:ext cx="3167270" cy="588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2" t="27610"/>
          <a:stretch/>
        </p:blipFill>
        <p:spPr bwMode="auto">
          <a:xfrm>
            <a:off x="9144000" y="0"/>
            <a:ext cx="3048000" cy="588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9397" y="6117465"/>
            <a:ext cx="3425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Биндэръяа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74652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1" t="20659" r="11551"/>
          <a:stretch/>
        </p:blipFill>
        <p:spPr bwMode="auto">
          <a:xfrm>
            <a:off x="0" y="0"/>
            <a:ext cx="2807594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No description availa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594" y="0"/>
            <a:ext cx="2962141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No description available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735" y="0"/>
            <a:ext cx="3116688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No description available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423" y="-1"/>
            <a:ext cx="3305576" cy="578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425002" y="6065949"/>
            <a:ext cx="459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	А. Булган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89595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o description available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949261" cy="586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No description availa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262" y="0"/>
            <a:ext cx="3142445" cy="586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0" t="51195" r="26443"/>
          <a:stretch/>
        </p:blipFill>
        <p:spPr bwMode="auto">
          <a:xfrm>
            <a:off x="6091707" y="0"/>
            <a:ext cx="3090930" cy="586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7" r="23471"/>
          <a:stretch/>
        </p:blipFill>
        <p:spPr bwMode="auto">
          <a:xfrm>
            <a:off x="9182636" y="0"/>
            <a:ext cx="3009363" cy="586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3639" y="6104586"/>
            <a:ext cx="415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Баярцэнд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53318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859110" cy="580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No description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111" y="0"/>
            <a:ext cx="3116686" cy="580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No description availa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797" y="0"/>
            <a:ext cx="3052293" cy="580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No description available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090" y="-1"/>
            <a:ext cx="3163910" cy="5800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3640" y="6040192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Бодолцолмон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41219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9" t="14467" r="27661" b="38398"/>
          <a:stretch/>
        </p:blipFill>
        <p:spPr bwMode="auto">
          <a:xfrm>
            <a:off x="0" y="-1"/>
            <a:ext cx="2756079" cy="595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6" t="8589" r="35122"/>
          <a:stretch/>
        </p:blipFill>
        <p:spPr bwMode="auto">
          <a:xfrm>
            <a:off x="2756080" y="-1"/>
            <a:ext cx="3065172" cy="595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2" t="21409" r="19813" b="563"/>
          <a:stretch/>
        </p:blipFill>
        <p:spPr bwMode="auto">
          <a:xfrm>
            <a:off x="5821252" y="0"/>
            <a:ext cx="3155324" cy="59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2" t="12244" r="21704" b="7741"/>
          <a:stretch/>
        </p:blipFill>
        <p:spPr bwMode="auto">
          <a:xfrm>
            <a:off x="8976576" y="0"/>
            <a:ext cx="3215424" cy="59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3487" y="6143223"/>
            <a:ext cx="2897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Ц. Ганди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78429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34748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8" r="12847"/>
          <a:stretch/>
        </p:blipFill>
        <p:spPr bwMode="auto">
          <a:xfrm>
            <a:off x="3034748" y="0"/>
            <a:ext cx="2981739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No description availa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487" y="0"/>
            <a:ext cx="3038199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t="18841" r="26666" b="-1"/>
          <a:stretch/>
        </p:blipFill>
        <p:spPr bwMode="auto">
          <a:xfrm>
            <a:off x="9051234" y="0"/>
            <a:ext cx="3140765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1059" y="6053070"/>
            <a:ext cx="1872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2400" dirty="0" smtClean="0"/>
              <a:t>Б. Давааням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68828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7"/>
          <a:stretch/>
        </p:blipFill>
        <p:spPr bwMode="auto">
          <a:xfrm>
            <a:off x="0" y="0"/>
            <a:ext cx="2936383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No description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503" y="0"/>
            <a:ext cx="3206840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9" t="12576" r="17274" b="32048"/>
          <a:stretch/>
        </p:blipFill>
        <p:spPr bwMode="auto">
          <a:xfrm>
            <a:off x="6130343" y="0"/>
            <a:ext cx="2949261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No description available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04" y="0"/>
            <a:ext cx="3112396" cy="578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2276" y="6053070"/>
            <a:ext cx="2665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Долгорсүрэн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8677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12971" b="14644"/>
          <a:stretch/>
        </p:blipFill>
        <p:spPr bwMode="auto">
          <a:xfrm>
            <a:off x="0" y="0"/>
            <a:ext cx="2807594" cy="576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9" t="24463" r="21988" b="2770"/>
          <a:stretch/>
        </p:blipFill>
        <p:spPr bwMode="auto">
          <a:xfrm>
            <a:off x="2807594" y="0"/>
            <a:ext cx="3155324" cy="576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94" r="13834"/>
          <a:stretch/>
        </p:blipFill>
        <p:spPr bwMode="auto">
          <a:xfrm>
            <a:off x="5962918" y="0"/>
            <a:ext cx="3168203" cy="576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85" t="21903"/>
          <a:stretch/>
        </p:blipFill>
        <p:spPr bwMode="auto">
          <a:xfrm>
            <a:off x="9131121" y="0"/>
            <a:ext cx="3060879" cy="576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2428" y="6078828"/>
            <a:ext cx="282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Дуламжав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61509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2" r="18844" b="11217"/>
          <a:stretch/>
        </p:blipFill>
        <p:spPr bwMode="auto">
          <a:xfrm>
            <a:off x="0" y="0"/>
            <a:ext cx="2704563" cy="596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53" t="17165" r="16383"/>
          <a:stretch/>
        </p:blipFill>
        <p:spPr bwMode="auto">
          <a:xfrm>
            <a:off x="5653826" y="0"/>
            <a:ext cx="3168204" cy="596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04"/>
          <a:stretch/>
        </p:blipFill>
        <p:spPr bwMode="auto">
          <a:xfrm>
            <a:off x="8822030" y="1"/>
            <a:ext cx="3369970" cy="596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 description availabl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63" y="0"/>
            <a:ext cx="2949263" cy="596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2123" y="6168981"/>
            <a:ext cx="3348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Э. Дэлгэрмөрөн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60877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15177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0" r="22688"/>
          <a:stretch/>
        </p:blipFill>
        <p:spPr bwMode="auto">
          <a:xfrm>
            <a:off x="3915177" y="0"/>
            <a:ext cx="4185634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0"/>
          <a:stretch/>
        </p:blipFill>
        <p:spPr bwMode="auto">
          <a:xfrm>
            <a:off x="8100810" y="0"/>
            <a:ext cx="4091189" cy="583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2124" y="6091707"/>
            <a:ext cx="3503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Жавзандолгор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80745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75588" cy="52504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88" y="0"/>
            <a:ext cx="3805083" cy="52504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007" y="0"/>
            <a:ext cx="4630993" cy="52504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37071" y="5486400"/>
            <a:ext cx="4041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Б.Мөнх-Оргил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51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4" t="12123" r="11134" b="12699"/>
          <a:stretch/>
        </p:blipFill>
        <p:spPr bwMode="auto">
          <a:xfrm>
            <a:off x="2" y="0"/>
            <a:ext cx="2936381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4" r="18014"/>
          <a:stretch/>
        </p:blipFill>
        <p:spPr bwMode="auto">
          <a:xfrm>
            <a:off x="2936383" y="0"/>
            <a:ext cx="2884868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5" t="10181" r="9171"/>
          <a:stretch/>
        </p:blipFill>
        <p:spPr bwMode="auto">
          <a:xfrm>
            <a:off x="5821252" y="0"/>
            <a:ext cx="3078050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2" r="14989"/>
          <a:stretch/>
        </p:blipFill>
        <p:spPr bwMode="auto">
          <a:xfrm>
            <a:off x="8899302" y="0"/>
            <a:ext cx="3292698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9550" y="6130344"/>
            <a:ext cx="2588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С. Мөнхшүр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1723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000776" cy="5821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776" y="-1"/>
            <a:ext cx="3155322" cy="58212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098" y="0"/>
            <a:ext cx="3058737" cy="5821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835" y="0"/>
            <a:ext cx="2977165" cy="58212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1392" y="6029740"/>
            <a:ext cx="2279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А.Мэндээ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613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2" t="26445" r="16953"/>
          <a:stretch/>
        </p:blipFill>
        <p:spPr bwMode="auto">
          <a:xfrm>
            <a:off x="1" y="0"/>
            <a:ext cx="2627290" cy="579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1" t="31576" r="20940"/>
          <a:stretch/>
        </p:blipFill>
        <p:spPr bwMode="auto">
          <a:xfrm>
            <a:off x="2627291" y="0"/>
            <a:ext cx="3206839" cy="579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8" t="26667" r="12503"/>
          <a:stretch/>
        </p:blipFill>
        <p:spPr bwMode="auto">
          <a:xfrm>
            <a:off x="5834130" y="0"/>
            <a:ext cx="2910625" cy="579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1"/>
          <a:stretch/>
        </p:blipFill>
        <p:spPr bwMode="auto">
          <a:xfrm>
            <a:off x="8744755" y="-1"/>
            <a:ext cx="3447245" cy="579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0305" y="6078828"/>
            <a:ext cx="306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Э. Номин</a:t>
            </a:r>
            <a:r>
              <a:rPr lang="en-US" sz="2400" dirty="0" smtClean="0"/>
              <a:t>-</a:t>
            </a:r>
            <a:r>
              <a:rPr lang="mn-MN" sz="2400" dirty="0" smtClean="0"/>
              <a:t>Эрдэнэ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14282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36383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5" r="23975"/>
          <a:stretch/>
        </p:blipFill>
        <p:spPr bwMode="auto">
          <a:xfrm>
            <a:off x="2936383" y="0"/>
            <a:ext cx="3039414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4" t="26083" r="21082" b="857"/>
          <a:stretch/>
        </p:blipFill>
        <p:spPr bwMode="auto">
          <a:xfrm>
            <a:off x="5975797" y="0"/>
            <a:ext cx="2915478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No description availabl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275" y="0"/>
            <a:ext cx="3300725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3791" y="6130344"/>
            <a:ext cx="4533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Б. Ням-Осор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25038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4" r="18122"/>
          <a:stretch/>
        </p:blipFill>
        <p:spPr bwMode="auto">
          <a:xfrm>
            <a:off x="0" y="-1"/>
            <a:ext cx="2511380" cy="582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63"/>
          <a:stretch/>
        </p:blipFill>
        <p:spPr bwMode="auto">
          <a:xfrm>
            <a:off x="2511380" y="0"/>
            <a:ext cx="3193961" cy="582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8" r="25977"/>
          <a:stretch/>
        </p:blipFill>
        <p:spPr bwMode="auto">
          <a:xfrm>
            <a:off x="5705341" y="0"/>
            <a:ext cx="3078050" cy="582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13"/>
          <a:stretch/>
        </p:blipFill>
        <p:spPr bwMode="auto">
          <a:xfrm>
            <a:off x="8783391" y="0"/>
            <a:ext cx="3408609" cy="582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7881" y="6078828"/>
            <a:ext cx="207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М. Нямсүрэн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97116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3244644" cy="53684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45" y="0"/>
            <a:ext cx="2979174" cy="53684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19" y="0"/>
            <a:ext cx="3081184" cy="53684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5003" y="-1"/>
            <a:ext cx="2886997" cy="53684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136" y="5574891"/>
            <a:ext cx="244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Л.Нямдалай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59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r="12012"/>
          <a:stretch/>
        </p:blipFill>
        <p:spPr bwMode="auto">
          <a:xfrm>
            <a:off x="0" y="0"/>
            <a:ext cx="2888974" cy="573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2" t="19230" r="17350"/>
          <a:stretch/>
        </p:blipFill>
        <p:spPr bwMode="auto">
          <a:xfrm>
            <a:off x="2888974" y="0"/>
            <a:ext cx="3048000" cy="573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No description availa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974" y="0"/>
            <a:ext cx="3136473" cy="573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16" r="35123"/>
          <a:stretch/>
        </p:blipFill>
        <p:spPr bwMode="auto">
          <a:xfrm>
            <a:off x="9073447" y="0"/>
            <a:ext cx="3118553" cy="573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0760" y="6027313"/>
            <a:ext cx="3400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Одгэрэл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10261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859110" cy="57310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11" y="0"/>
            <a:ext cx="3168203" cy="57310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314" y="0"/>
            <a:ext cx="3000777" cy="57310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091" y="0"/>
            <a:ext cx="3163909" cy="57310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6824" y="5898523"/>
            <a:ext cx="3348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Г. Отгонхуяг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517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4" t="14665" r="10860" b="29295"/>
          <a:stretch/>
        </p:blipFill>
        <p:spPr>
          <a:xfrm>
            <a:off x="0" y="0"/>
            <a:ext cx="2704563" cy="59629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63" y="0"/>
            <a:ext cx="2962141" cy="59629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704" y="0"/>
            <a:ext cx="3271234" cy="59629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02"/>
          <a:stretch/>
        </p:blipFill>
        <p:spPr>
          <a:xfrm>
            <a:off x="8937938" y="0"/>
            <a:ext cx="3254062" cy="59629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5003" y="6117465"/>
            <a:ext cx="3374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Э. Оюунчимэг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266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380271" cy="5073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970" y="0"/>
            <a:ext cx="4259120" cy="50734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090" y="0"/>
            <a:ext cx="3873910" cy="50734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3613" y="5353665"/>
            <a:ext cx="3126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Б.Сарнай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50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96992" cy="57182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992" y="0"/>
            <a:ext cx="2846231" cy="57182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223" y="0"/>
            <a:ext cx="3296992" cy="57182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15" y="0"/>
            <a:ext cx="2751785" cy="57182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1065" y="6053070"/>
            <a:ext cx="3335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А. Солонго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6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713702" cy="55453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703" y="0"/>
            <a:ext cx="3834582" cy="55453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188" y="0"/>
            <a:ext cx="2433483" cy="55453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573" y="0"/>
            <a:ext cx="3398427" cy="55453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6852" y="5751871"/>
            <a:ext cx="3362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Б.Сэргэлэн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95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62141" cy="58985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41" y="0"/>
            <a:ext cx="3271234" cy="58985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375" y="0"/>
            <a:ext cx="3090929" cy="58985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304" y="-38636"/>
            <a:ext cx="2867696" cy="593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3639" y="6065950"/>
            <a:ext cx="306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М. Сумбазар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27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" t="32322" r="658" b="32199"/>
          <a:stretch/>
        </p:blipFill>
        <p:spPr>
          <a:xfrm>
            <a:off x="0" y="0"/>
            <a:ext cx="3116687" cy="57310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5" t="9950" r="10683" b="7711"/>
          <a:stretch/>
        </p:blipFill>
        <p:spPr>
          <a:xfrm>
            <a:off x="3116687" y="0"/>
            <a:ext cx="3013657" cy="57310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344" y="0"/>
            <a:ext cx="3116687" cy="57310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031" y="0"/>
            <a:ext cx="2944969" cy="57310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8187" y="6014434"/>
            <a:ext cx="2730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Э. Тунгалаг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570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743200" cy="58083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-1"/>
            <a:ext cx="3374265" cy="58083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466" y="-2"/>
            <a:ext cx="3000777" cy="58083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243" y="-1"/>
            <a:ext cx="3073757" cy="58083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3791" y="6027313"/>
            <a:ext cx="2910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Д. Удвал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671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00777" cy="55894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777" y="0"/>
            <a:ext cx="2975020" cy="55894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797" y="-38636"/>
            <a:ext cx="3348507" cy="55894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63436" y="1360868"/>
            <a:ext cx="5589429" cy="28676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7504" y="6001554"/>
            <a:ext cx="2472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Э. Уртнасан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692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2" t="21628" r="27753" b="20465"/>
          <a:stretch/>
        </p:blipFill>
        <p:spPr bwMode="auto">
          <a:xfrm>
            <a:off x="0" y="0"/>
            <a:ext cx="3464417" cy="580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92" b="11070"/>
          <a:stretch/>
        </p:blipFill>
        <p:spPr bwMode="auto">
          <a:xfrm>
            <a:off x="3464416" y="0"/>
            <a:ext cx="4353059" cy="580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o description available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474" y="0"/>
            <a:ext cx="4374525" cy="580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5002" y="6065949"/>
            <a:ext cx="3245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Хандмаа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88397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807594" cy="56924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595" y="0"/>
            <a:ext cx="3296991" cy="56924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86" y="0"/>
            <a:ext cx="3348507" cy="56924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092" y="0"/>
            <a:ext cx="2738907" cy="56924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3793" y="6040190"/>
            <a:ext cx="2446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Д. Шийдэрмаа</a:t>
            </a:r>
            <a:r>
              <a:rPr lang="mn-MN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816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0" t="9532" r="19950" b="9695"/>
          <a:stretch/>
        </p:blipFill>
        <p:spPr bwMode="auto">
          <a:xfrm>
            <a:off x="1" y="0"/>
            <a:ext cx="2875721" cy="584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12" r="14334" b="9695"/>
          <a:stretch/>
        </p:blipFill>
        <p:spPr bwMode="auto">
          <a:xfrm>
            <a:off x="2875723" y="0"/>
            <a:ext cx="2994990" cy="584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5" t="12537" r="17399"/>
          <a:stretch/>
        </p:blipFill>
        <p:spPr bwMode="auto">
          <a:xfrm>
            <a:off x="5870713" y="0"/>
            <a:ext cx="2994991" cy="584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6" t="-2275" r="35845" b="4115"/>
          <a:stretch/>
        </p:blipFill>
        <p:spPr bwMode="auto">
          <a:xfrm>
            <a:off x="8865703" y="-117310"/>
            <a:ext cx="3326297" cy="596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6519" y="6078829"/>
            <a:ext cx="3825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Шинэбаяр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17797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00" b="12304"/>
          <a:stretch/>
        </p:blipFill>
        <p:spPr>
          <a:xfrm>
            <a:off x="0" y="0"/>
            <a:ext cx="3180007" cy="57568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07" y="0"/>
            <a:ext cx="3232597" cy="5756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604" y="0"/>
            <a:ext cx="2710131" cy="57568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735" y="0"/>
            <a:ext cx="3069265" cy="57568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82420" y="6040191"/>
            <a:ext cx="2215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Э. Шинэ-Од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350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36" t="32918" r="32815" b="28703"/>
          <a:stretch/>
        </p:blipFill>
        <p:spPr bwMode="auto">
          <a:xfrm>
            <a:off x="-1" y="0"/>
            <a:ext cx="2756079" cy="58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 description available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2" t="12352" r="9121" b="15500"/>
          <a:stretch/>
        </p:blipFill>
        <p:spPr bwMode="auto">
          <a:xfrm>
            <a:off x="2756078" y="0"/>
            <a:ext cx="3116688" cy="58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4" t="14970" r="6139" b="15504"/>
          <a:stretch/>
        </p:blipFill>
        <p:spPr bwMode="auto">
          <a:xfrm>
            <a:off x="5872766" y="0"/>
            <a:ext cx="3013657" cy="58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o description available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2" t="30993"/>
          <a:stretch/>
        </p:blipFill>
        <p:spPr bwMode="auto">
          <a:xfrm>
            <a:off x="8886422" y="0"/>
            <a:ext cx="3305577" cy="58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4851" y="6117466"/>
            <a:ext cx="257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Энхжаргал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76219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20181" cy="5486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6" r="9248"/>
          <a:stretch/>
        </p:blipFill>
        <p:spPr>
          <a:xfrm>
            <a:off x="2920181" y="0"/>
            <a:ext cx="3491405" cy="5486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108" y="0"/>
            <a:ext cx="3012635" cy="5486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040" y="0"/>
            <a:ext cx="3020960" cy="5486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42103" y="5663381"/>
            <a:ext cx="2300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Э.Энх-Амар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44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o description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07594" cy="585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No description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685" y="0"/>
            <a:ext cx="2730321" cy="585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3620"/>
          <a:stretch/>
        </p:blipFill>
        <p:spPr bwMode="auto">
          <a:xfrm>
            <a:off x="5422007" y="-1"/>
            <a:ext cx="3103808" cy="585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No description availabl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5815" y="0"/>
            <a:ext cx="3666185" cy="585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1290" y="6078829"/>
            <a:ext cx="4700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О. Эрдэнэтуяа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92115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1"/>
            <a:ext cx="3052292" cy="5821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94" y="-38638"/>
            <a:ext cx="3181081" cy="58598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375" y="-1"/>
            <a:ext cx="2781836" cy="58212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11" y="0"/>
            <a:ext cx="3176789" cy="58212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0760" y="6040192"/>
            <a:ext cx="3747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Г. Эрдэнэчимэг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3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o description availa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30" r="26274"/>
          <a:stretch/>
        </p:blipFill>
        <p:spPr bwMode="auto">
          <a:xfrm>
            <a:off x="-1" y="0"/>
            <a:ext cx="2588654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No description available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5" r="15407"/>
          <a:stretch/>
        </p:blipFill>
        <p:spPr bwMode="auto">
          <a:xfrm>
            <a:off x="2588653" y="0"/>
            <a:ext cx="2910999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No description availa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99" t="57805" r="7891"/>
          <a:stretch/>
        </p:blipFill>
        <p:spPr bwMode="auto">
          <a:xfrm>
            <a:off x="5499652" y="0"/>
            <a:ext cx="3273287" cy="587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No description availabl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939" y="1868"/>
            <a:ext cx="3419061" cy="587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8052" y="6096001"/>
            <a:ext cx="3220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/>
              <a:t>Г. Эрдэнэбаатар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82085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698954" cy="54421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955" y="0"/>
            <a:ext cx="2993922" cy="54421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877" y="0"/>
            <a:ext cx="3215148" cy="54421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8025" y="-1"/>
            <a:ext cx="3283975" cy="54421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04335" y="5589638"/>
            <a:ext cx="3687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Т.Эрхэс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41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142</Words>
  <Application>Microsoft Office PowerPoint</Application>
  <PresentationFormat>Widescreen</PresentationFormat>
  <Paragraphs>51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toshiba</dc:creator>
  <cp:lastModifiedBy>Enhbayar</cp:lastModifiedBy>
  <cp:revision>32</cp:revision>
  <dcterms:created xsi:type="dcterms:W3CDTF">2022-05-06T15:28:52Z</dcterms:created>
  <dcterms:modified xsi:type="dcterms:W3CDTF">2022-05-12T16:46:24Z</dcterms:modified>
</cp:coreProperties>
</file>