
<file path=[Content_Types].xml><?xml version="1.0" encoding="utf-8"?>
<Types xmlns="http://schemas.openxmlformats.org/package/2006/content-types">
  <Default Extension="1" ContentType="image/jpeg"/>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20"/>
  </p:notesMasterIdLst>
  <p:handoutMasterIdLst>
    <p:handoutMasterId r:id="rId21"/>
  </p:handoutMasterIdLst>
  <p:sldIdLst>
    <p:sldId id="257" r:id="rId2"/>
    <p:sldId id="389" r:id="rId3"/>
    <p:sldId id="393" r:id="rId4"/>
    <p:sldId id="384" r:id="rId5"/>
    <p:sldId id="277" r:id="rId6"/>
    <p:sldId id="317" r:id="rId7"/>
    <p:sldId id="392" r:id="rId8"/>
    <p:sldId id="278" r:id="rId9"/>
    <p:sldId id="279" r:id="rId10"/>
    <p:sldId id="268" r:id="rId11"/>
    <p:sldId id="321" r:id="rId12"/>
    <p:sldId id="272" r:id="rId13"/>
    <p:sldId id="270" r:id="rId14"/>
    <p:sldId id="281" r:id="rId15"/>
    <p:sldId id="394" r:id="rId16"/>
    <p:sldId id="391" r:id="rId17"/>
    <p:sldId id="395" r:id="rId18"/>
    <p:sldId id="39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4FEBDC-5E26-4C3E-9E3F-5609E62111EE}" v="19" dt="2023-10-17T11:04:59.737"/>
  </p1510:revLst>
</p1510:revInfo>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 styleId="{F5AB1C69-6EDB-4FF4-983F-18BD219EF322}"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0F0F0"/>
          </a:solidFill>
        </a:fill>
      </a:tcStyle>
    </a:wholeTbl>
    <a:band1H>
      <a:tcStyle>
        <a:tcBdr/>
        <a:fill>
          <a:solidFill>
            <a:srgbClr val="E1E1E1"/>
          </a:solidFill>
        </a:fill>
      </a:tcStyle>
    </a:band1H>
    <a:band2H>
      <a:tcStyle>
        <a:tcBdr/>
      </a:tcStyle>
    </a:band2H>
    <a:band1V>
      <a:tcStyle>
        <a:tcBdr/>
        <a:fill>
          <a:solidFill>
            <a:srgbClr val="E1E1E1"/>
          </a:solidFill>
        </a:fill>
      </a:tcStyle>
    </a:band1V>
    <a:band2V>
      <a:tcStyle>
        <a:tcBdr/>
      </a:tcStyle>
    </a:band2V>
    <a:lastCol>
      <a:tcTxStyle b="on">
        <a:font>
          <a:latin typeface="+mn-lt"/>
          <a:ea typeface="+mn-ea"/>
          <a:cs typeface="+mn-cs"/>
        </a:font>
        <a:srgbClr val="FFFFFF"/>
      </a:tcTxStyle>
      <a:tcStyle>
        <a:tcBdr/>
        <a:fill>
          <a:solidFill>
            <a:srgbClr val="A5A5A5"/>
          </a:solidFill>
        </a:fill>
      </a:tcStyle>
    </a:lastCol>
    <a:firstCol>
      <a:tcTxStyle b="on">
        <a:font>
          <a:latin typeface="+mn-lt"/>
          <a:ea typeface="+mn-ea"/>
          <a:cs typeface="+mn-cs"/>
        </a:font>
        <a:srgbClr val="FFFFFF"/>
      </a:tcTxStyle>
      <a:tcStyle>
        <a:tcBdr/>
        <a:fill>
          <a:solidFill>
            <a:srgbClr val="A5A5A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A5A5A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A5A5A5"/>
          </a:solidFill>
        </a:fill>
      </a:tcStyle>
    </a:firstRow>
  </a:tblStyle>
  <a:tblStyle styleId="{21E4AEA4-8DFA-4A89-87EB-49C32662AFE0}"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CECE8"/>
          </a:solidFill>
        </a:fill>
      </a:tcStyle>
    </a:wholeTbl>
    <a:band1H>
      <a:tcStyle>
        <a:tcBdr/>
        <a:fill>
          <a:solidFill>
            <a:srgbClr val="F8D7CD"/>
          </a:solidFill>
        </a:fill>
      </a:tcStyle>
    </a:band1H>
    <a:band2H>
      <a:tcStyle>
        <a:tcBdr/>
      </a:tcStyle>
    </a:band2H>
    <a:band1V>
      <a:tcStyle>
        <a:tcBdr/>
        <a:fill>
          <a:solidFill>
            <a:srgbClr val="F8D7CD"/>
          </a:solidFill>
        </a:fill>
      </a:tcStyle>
    </a:band1V>
    <a:band2V>
      <a:tcStyle>
        <a:tcBdr/>
      </a:tcStyle>
    </a:band2V>
    <a:lastCol>
      <a:tcTxStyle b="on">
        <a:font>
          <a:latin typeface="+mn-lt"/>
          <a:ea typeface="+mn-ea"/>
          <a:cs typeface="+mn-cs"/>
        </a:font>
        <a:srgbClr val="FFFFFF"/>
      </a:tcTxStyle>
      <a:tcStyle>
        <a:tcBdr/>
        <a:fill>
          <a:solidFill>
            <a:srgbClr val="ED7D31"/>
          </a:solidFill>
        </a:fill>
      </a:tcStyle>
    </a:lastCol>
    <a:firstCol>
      <a:tcTxStyle b="on">
        <a:font>
          <a:latin typeface="+mn-lt"/>
          <a:ea typeface="+mn-ea"/>
          <a:cs typeface="+mn-cs"/>
        </a:font>
        <a:srgbClr val="FFFFFF"/>
      </a:tcTxStyle>
      <a:tcStyle>
        <a:tcBdr/>
        <a:fill>
          <a:solidFill>
            <a:srgbClr val="ED7D31"/>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ED7D31"/>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ED7D31"/>
          </a:solidFill>
        </a:fill>
      </a:tcStyle>
    </a:firstRow>
  </a:tblStyle>
  <a:tblStyle styleId="{93296810-A885-4BE3-A3E7-6D5BEEA58F35}"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BF1E9"/>
          </a:solidFill>
        </a:fill>
      </a:tcStyle>
    </a:wholeTbl>
    <a:band1H>
      <a:tcStyle>
        <a:tcBdr/>
        <a:fill>
          <a:solidFill>
            <a:srgbClr val="D5E3CF"/>
          </a:solidFill>
        </a:fill>
      </a:tcStyle>
    </a:band1H>
    <a:band2H>
      <a:tcStyle>
        <a:tcBdr/>
      </a:tcStyle>
    </a:band2H>
    <a:band1V>
      <a:tcStyle>
        <a:tcBdr/>
        <a:fill>
          <a:solidFill>
            <a:srgbClr val="D5E3CF"/>
          </a:solidFill>
        </a:fill>
      </a:tcStyle>
    </a:band1V>
    <a:band2V>
      <a:tcStyle>
        <a:tcBdr/>
      </a:tcStyle>
    </a:band2V>
    <a:lastCol>
      <a:tcTxStyle b="on">
        <a:font>
          <a:latin typeface="+mn-lt"/>
          <a:ea typeface="+mn-ea"/>
          <a:cs typeface="+mn-cs"/>
        </a:font>
        <a:srgbClr val="FFFFFF"/>
      </a:tcTxStyle>
      <a:tcStyle>
        <a:tcBdr/>
        <a:fill>
          <a:solidFill>
            <a:srgbClr val="70AD47"/>
          </a:solidFill>
        </a:fill>
      </a:tcStyle>
    </a:lastCol>
    <a:firstCol>
      <a:tcTxStyle b="on">
        <a:font>
          <a:latin typeface="+mn-lt"/>
          <a:ea typeface="+mn-ea"/>
          <a:cs typeface="+mn-cs"/>
        </a:font>
        <a:srgbClr val="FFFFFF"/>
      </a:tcTxStyle>
      <a:tcStyle>
        <a:tcBdr/>
        <a:fill>
          <a:solidFill>
            <a:srgbClr val="70AD47"/>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70AD47"/>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70AD47"/>
          </a:solidFill>
        </a:fill>
      </a:tcStyle>
    </a:firstRow>
  </a:tblStyle>
  <a:tblStyle styleId="{00A15C55-8517-42AA-B614-E9B94910E393}"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FF4E7"/>
          </a:solidFill>
        </a:fill>
      </a:tcStyle>
    </a:wholeTbl>
    <a:band1H>
      <a:tcStyle>
        <a:tcBdr/>
        <a:fill>
          <a:solidFill>
            <a:srgbClr val="FFE8CB"/>
          </a:solidFill>
        </a:fill>
      </a:tcStyle>
    </a:band1H>
    <a:band2H>
      <a:tcStyle>
        <a:tcBdr/>
      </a:tcStyle>
    </a:band2H>
    <a:band1V>
      <a:tcStyle>
        <a:tcBdr/>
        <a:fill>
          <a:solidFill>
            <a:srgbClr val="FFE8CB"/>
          </a:solidFill>
        </a:fill>
      </a:tcStyle>
    </a:band1V>
    <a:band2V>
      <a:tcStyle>
        <a:tcBdr/>
      </a:tcStyle>
    </a:band2V>
    <a:lastCol>
      <a:tcTxStyle b="on">
        <a:font>
          <a:latin typeface="+mn-lt"/>
          <a:ea typeface="+mn-ea"/>
          <a:cs typeface="+mn-cs"/>
        </a:font>
        <a:srgbClr val="FFFFFF"/>
      </a:tcTxStyle>
      <a:tcStyle>
        <a:tcBdr/>
        <a:fill>
          <a:solidFill>
            <a:srgbClr val="FFC000"/>
          </a:solidFill>
        </a:fill>
      </a:tcStyle>
    </a:lastCol>
    <a:firstCol>
      <a:tcTxStyle b="on">
        <a:font>
          <a:latin typeface="+mn-lt"/>
          <a:ea typeface="+mn-ea"/>
          <a:cs typeface="+mn-cs"/>
        </a:font>
        <a:srgbClr val="FFFFFF"/>
      </a:tcTxStyle>
      <a:tcStyle>
        <a:tcBdr/>
        <a:fill>
          <a:solidFill>
            <a:srgbClr val="FFC000"/>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FFC000"/>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FFC000"/>
          </a:solidFill>
        </a:fill>
      </a:tcStyle>
    </a:firstRow>
  </a:tblStyle>
  <a:tblStyle styleId="{7DF18680-E054-41AD-8BC1-D1AEF772440D}"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AEFF7"/>
          </a:solidFill>
        </a:fill>
      </a:tcStyle>
    </a:wholeTbl>
    <a:band1H>
      <a:tcStyle>
        <a:tcBdr/>
        <a:fill>
          <a:solidFill>
            <a:srgbClr val="D2DEEF"/>
          </a:solidFill>
        </a:fill>
      </a:tcStyle>
    </a:band1H>
    <a:band2H>
      <a:tcStyle>
        <a:tcBdr/>
      </a:tcStyle>
    </a:band2H>
    <a:band1V>
      <a:tcStyle>
        <a:tcBdr/>
        <a:fill>
          <a:solidFill>
            <a:srgbClr val="D2DEEF"/>
          </a:solidFill>
        </a:fill>
      </a:tcStyle>
    </a:band1V>
    <a:band2V>
      <a:tcStyle>
        <a:tcBdr/>
      </a:tcStyle>
    </a:band2V>
    <a:lastCol>
      <a:tcTxStyle b="on">
        <a:font>
          <a:latin typeface="+mn-lt"/>
          <a:ea typeface="+mn-ea"/>
          <a:cs typeface="+mn-cs"/>
        </a:font>
        <a:srgbClr val="FFFFFF"/>
      </a:tcTxStyle>
      <a:tcStyle>
        <a:tcBdr/>
        <a:fill>
          <a:solidFill>
            <a:srgbClr val="5B9BD5"/>
          </a:solidFill>
        </a:fill>
      </a:tcStyle>
    </a:lastCol>
    <a:firstCol>
      <a:tcTxStyle b="on">
        <a:font>
          <a:latin typeface="+mn-lt"/>
          <a:ea typeface="+mn-ea"/>
          <a:cs typeface="+mn-cs"/>
        </a:font>
        <a:srgbClr val="FFFFFF"/>
      </a:tcTxStyle>
      <a:tcStyle>
        <a:tcBdr/>
        <a:fill>
          <a:solidFill>
            <a:srgbClr val="5B9BD5"/>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5B9BD5"/>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5B9BD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4" d="100"/>
          <a:sy n="64" d="100"/>
        </p:scale>
        <p:origin x="95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C3046A0-9E28-60C2-4875-EEAB0293E6EF}"/>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3" name="Date Placeholder 2">
            <a:extLst>
              <a:ext uri="{FF2B5EF4-FFF2-40B4-BE49-F238E27FC236}">
                <a16:creationId xmlns:a16="http://schemas.microsoft.com/office/drawing/2014/main" id="{915A2083-C466-91CA-132F-85BCDF24BCE0}"/>
              </a:ext>
            </a:extLst>
          </p:cNvPr>
          <p:cNvSpPr txBox="1">
            <a:spLocks noGrp="1"/>
          </p:cNvSpPr>
          <p:nvPr>
            <p:ph type="dt" sz="quarter"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924C284-FDFB-4BCB-B953-06851B90F0D1}"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
        <p:nvSpPr>
          <p:cNvPr id="4" name="Footer Placeholder 3">
            <a:extLst>
              <a:ext uri="{FF2B5EF4-FFF2-40B4-BE49-F238E27FC236}">
                <a16:creationId xmlns:a16="http://schemas.microsoft.com/office/drawing/2014/main" id="{F8A5EA9C-A7EA-554F-53F1-F7C87382C226}"/>
              </a:ext>
            </a:extLst>
          </p:cNvPr>
          <p:cNvSpPr txBox="1">
            <a:spLocks noGrp="1"/>
          </p:cNvSpPr>
          <p:nvPr>
            <p:ph type="ftr" sz="quarter" idx="2"/>
          </p:nvPr>
        </p:nvSpPr>
        <p:spPr>
          <a:xfrm>
            <a:off x="0"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alibri"/>
            </a:endParaRPr>
          </a:p>
        </p:txBody>
      </p:sp>
      <p:sp>
        <p:nvSpPr>
          <p:cNvPr id="5" name="Slide Number Placeholder 4">
            <a:extLst>
              <a:ext uri="{FF2B5EF4-FFF2-40B4-BE49-F238E27FC236}">
                <a16:creationId xmlns:a16="http://schemas.microsoft.com/office/drawing/2014/main" id="{34644E6F-7233-2C6E-B88C-F29418C1418C}"/>
              </a:ext>
            </a:extLst>
          </p:cNvPr>
          <p:cNvSpPr txBox="1">
            <a:spLocks noGrp="1"/>
          </p:cNvSpPr>
          <p:nvPr>
            <p:ph type="sldNum" sz="quarter" idx="3"/>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497A556-E56A-475A-BDF0-E0E4C88F6CCA}" type="slidenum">
              <a:t>‹#›</a:t>
            </a:fld>
            <a:endParaRPr lang="en-GB" sz="1200" b="0" i="0" u="none" strike="noStrike" kern="1200" cap="none" spc="0" baseline="0">
              <a:solidFill>
                <a:srgbClr val="000000"/>
              </a:solidFill>
              <a:uFillTx/>
              <a:latin typeface="Calibri"/>
            </a:endParaRPr>
          </a:p>
        </p:txBody>
      </p:sp>
    </p:spTree>
    <p:extLst>
      <p:ext uri="{BB962C8B-B14F-4D97-AF65-F5344CB8AC3E}">
        <p14:creationId xmlns:p14="http://schemas.microsoft.com/office/powerpoint/2010/main" val="33506259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8FFA906-0AB2-5469-C417-1CEFC43A8EF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a:extLst>
              <a:ext uri="{FF2B5EF4-FFF2-40B4-BE49-F238E27FC236}">
                <a16:creationId xmlns:a16="http://schemas.microsoft.com/office/drawing/2014/main" id="{947F1514-71A7-5929-ADA9-562D645D57A2}"/>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75F7084D-AEA9-4704-B2C0-42C7E4F4C9FA}" type="datetime1">
              <a:rPr lang="en-GB"/>
              <a:pPr lvl="0"/>
              <a:t>17/10/2023</a:t>
            </a:fld>
            <a:endParaRPr lang="en-GB"/>
          </a:p>
        </p:txBody>
      </p:sp>
      <p:sp>
        <p:nvSpPr>
          <p:cNvPr id="4" name="Slide Image Placeholder 3">
            <a:extLst>
              <a:ext uri="{FF2B5EF4-FFF2-40B4-BE49-F238E27FC236}">
                <a16:creationId xmlns:a16="http://schemas.microsoft.com/office/drawing/2014/main" id="{C983D8F4-CCA4-C58B-A475-B932134CB18A}"/>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0705B586-A2A8-D0FA-9593-E129F57C7E1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a:extLst>
              <a:ext uri="{FF2B5EF4-FFF2-40B4-BE49-F238E27FC236}">
                <a16:creationId xmlns:a16="http://schemas.microsoft.com/office/drawing/2014/main" id="{86642CBA-DF1A-532D-2052-72EF0C6E950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a:extLst>
              <a:ext uri="{FF2B5EF4-FFF2-40B4-BE49-F238E27FC236}">
                <a16:creationId xmlns:a16="http://schemas.microsoft.com/office/drawing/2014/main" id="{A4C0FD2A-2029-C377-188E-6C851662D04E}"/>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BF5804E6-0CAE-48F4-BD5C-FB5B14CE7845}" type="slidenum">
              <a:t>‹#›</a:t>
            </a:fld>
            <a:endParaRPr lang="en-GB"/>
          </a:p>
        </p:txBody>
      </p:sp>
    </p:spTree>
    <p:extLst>
      <p:ext uri="{BB962C8B-B14F-4D97-AF65-F5344CB8AC3E}">
        <p14:creationId xmlns:p14="http://schemas.microsoft.com/office/powerpoint/2010/main" val="292861475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7BDC0D-4617-B759-BE97-AA5C79189FFF}"/>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52D33135-6172-05C6-D54A-317070F3FD2E}"/>
              </a:ext>
            </a:extLst>
          </p:cNvPr>
          <p:cNvSpPr txBox="1">
            <a:spLocks noGrp="1"/>
          </p:cNvSpPr>
          <p:nvPr>
            <p:ph type="body" sz="quarter" idx="1"/>
          </p:nvPr>
        </p:nvSpPr>
        <p:spPr/>
        <p:txBody>
          <a:bodyPr/>
          <a:lstStyle/>
          <a:p>
            <a:endParaRPr lang="en-GB" dirty="0"/>
          </a:p>
        </p:txBody>
      </p:sp>
      <p:sp>
        <p:nvSpPr>
          <p:cNvPr id="4" name="Slide Number Placeholder 3">
            <a:extLst>
              <a:ext uri="{FF2B5EF4-FFF2-40B4-BE49-F238E27FC236}">
                <a16:creationId xmlns:a16="http://schemas.microsoft.com/office/drawing/2014/main" id="{67CA4021-8B21-0F4C-F74A-2606BB66957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DD2C4BE-30FA-49F6-933B-5B60A0C65417}" type="slidenum">
              <a:t>1</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8E5D2465-F5E7-D990-791E-E1949C2E83F8}"/>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82C379D-373D-4BF7-87C7-807D2FB35A2B}"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D8B1BA-A71E-8011-C921-F950A46E294E}"/>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CC2C51C6-E57A-107C-80BA-A6436B9B1EF7}"/>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FE524E3E-C093-C02F-A1E1-A98F49743F8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1396CFC-4EE6-4A3D-BAD6-6CB48A3659A6}" type="slidenum">
              <a:t>4</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6B9361EA-B930-C3F4-F7EE-3A44DC93E3AB}"/>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0D20A87-FC23-4543-9D9F-50B183ADE61C}"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C0BF7-BFD9-F8C9-5AEA-4B9B565F63C2}"/>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AD1AE39D-1E39-BDCF-6996-CCAFF1FDF86E}"/>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E69BFEBF-7876-58EF-47A0-34FF4ECF82C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AE8A3A5-2D46-4B1B-8FD9-20572F8176E8}" type="slidenum">
              <a:t>6</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69AB3110-D7BC-A133-380E-C3374888AC7B}"/>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5B9E248-D7C1-4DAA-90C4-7EFD530C2005}"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F9A7AA-D87E-1D2E-F2FF-3406B7599D27}"/>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F75E665A-9DA6-9272-A6B6-990951994238}"/>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D0C210A9-B4A5-AAAC-02B2-054812248DB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1B6F514-6F0D-4D36-8407-A4D3FBFC1CA9}" type="slidenum">
              <a:t>10</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44EA315D-EE5E-E6C5-2BEF-2E1A5C61E35C}"/>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C142C21-3196-409F-A777-DF02EFAA4306}"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CBEFDF-614C-4101-7666-96B6371DAB0F}"/>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986A1E04-65D3-0D94-6B71-AE0D26E43E03}"/>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95280AF2-6F97-ABD1-A99A-98B2FEEAE73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A1365C0-18B5-433F-B1A0-947AB2AB7040}" type="slidenum">
              <a:t>11</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5F895ACB-6064-CBCC-B79E-7512BE9E0AA1}"/>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E900133-D385-4CEC-A75F-5F06FB683DBC}"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19D70-396B-25F6-BCD6-718126C19115}"/>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2DB6E11E-C703-3527-93CA-30A9991D04BF}"/>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0F86FE93-E3F0-9E0E-12F0-EFD6F36E36C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CD9AB5A-2C36-4F08-8EDF-4F1731E24C8E}" type="slidenum">
              <a:t>12</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BDB684D6-2DF2-FCC6-DA11-70A4537075D3}"/>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D6C4B7B-2632-4221-BAF4-0054EBFD1067}"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EDA48-19B9-D506-BA46-1F51D5C35179}"/>
              </a:ext>
            </a:extLst>
          </p:cNvPr>
          <p:cNvSpPr>
            <a:spLocks noGrp="1" noRot="1" noChangeAspect="1"/>
          </p:cNvSpPr>
          <p:nvPr>
            <p:ph type="sldImg"/>
          </p:nvPr>
        </p:nvSpPr>
        <p:spPr>
          <a:xfrm>
            <a:off x="685800" y="1143000"/>
            <a:ext cx="5486400" cy="3086100"/>
          </a:xfrm>
        </p:spPr>
      </p:sp>
      <p:sp>
        <p:nvSpPr>
          <p:cNvPr id="3" name="Notes Placeholder 2">
            <a:extLst>
              <a:ext uri="{FF2B5EF4-FFF2-40B4-BE49-F238E27FC236}">
                <a16:creationId xmlns:a16="http://schemas.microsoft.com/office/drawing/2014/main" id="{A83E561A-E959-8B8B-C5B3-0E015D09FA7C}"/>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DB817329-F2CF-4C16-01BC-9E2E452FF04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789BCA7-286C-4DEC-B481-0DF838689421}" type="slidenum">
              <a:t>13</a:t>
            </a:fld>
            <a:endParaRPr lang="en-GB" sz="1200" b="0" i="0" u="none" strike="noStrike" kern="1200" cap="none" spc="0" baseline="0">
              <a:solidFill>
                <a:srgbClr val="000000"/>
              </a:solidFill>
              <a:uFillTx/>
              <a:latin typeface="Calibri"/>
            </a:endParaRPr>
          </a:p>
        </p:txBody>
      </p:sp>
      <p:sp>
        <p:nvSpPr>
          <p:cNvPr id="5" name="Date Placeholder 4">
            <a:extLst>
              <a:ext uri="{FF2B5EF4-FFF2-40B4-BE49-F238E27FC236}">
                <a16:creationId xmlns:a16="http://schemas.microsoft.com/office/drawing/2014/main" id="{9BB6F7AF-9B6D-D1A3-70D6-CD50DD08FB78}"/>
              </a:ext>
            </a:extLst>
          </p:cNvPr>
          <p:cNvSpPr txBox="1"/>
          <p:nvPr/>
        </p:nvSpPr>
        <p:spPr>
          <a:xfrm>
            <a:off x="3884608" y="0"/>
            <a:ext cx="2971800" cy="458791"/>
          </a:xfrm>
          <a:prstGeom prst="rect">
            <a:avLst/>
          </a:prstGeom>
          <a:noFill/>
          <a:ln cap="flat">
            <a:noFill/>
          </a:ln>
        </p:spPr>
        <p:txBody>
          <a:bodyPr vert="horz" wrap="square" lIns="91440" tIns="45720" rIns="91440" bIns="45720" anchor="t"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D3737E3-5C53-43D6-AEAA-65E71BF15EFF}" type="datetime1">
              <a:rPr lang="en-GB" sz="1200" b="0" i="0" u="none" strike="noStrike" kern="1200" cap="none" spc="0" baseline="0">
                <a:solidFill>
                  <a:srgbClr val="000000"/>
                </a:solidFill>
                <a:uFillTx/>
                <a:latin typeface="Calibri"/>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17/10/2023</a:t>
            </a:fld>
            <a:endParaRPr lang="en-GB"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pPr lvl="0"/>
            <a:r>
              <a:rPr lang="en-GB"/>
              <a:t>Tuesday, February 2, 20XX</a:t>
            </a:r>
          </a:p>
        </p:txBody>
      </p:sp>
      <p:sp>
        <p:nvSpPr>
          <p:cNvPr id="5" name="Footer Placeholder 4"/>
          <p:cNvSpPr>
            <a:spLocks noGrp="1"/>
          </p:cNvSpPr>
          <p:nvPr>
            <p:ph type="ftr" sz="quarter" idx="11"/>
          </p:nvPr>
        </p:nvSpPr>
        <p:spPr>
          <a:xfrm>
            <a:off x="3962399" y="5870575"/>
            <a:ext cx="4893958" cy="377825"/>
          </a:xfrm>
        </p:spPr>
        <p:txBody>
          <a:bodyPr/>
          <a:lstStyle/>
          <a:p>
            <a:pPr lvl="0"/>
            <a:r>
              <a:rPr lang="en-GB"/>
              <a:t>Sample Footer Text</a:t>
            </a:r>
          </a:p>
        </p:txBody>
      </p:sp>
      <p:sp>
        <p:nvSpPr>
          <p:cNvPr id="6" name="Slide Number Placeholder 5"/>
          <p:cNvSpPr>
            <a:spLocks noGrp="1"/>
          </p:cNvSpPr>
          <p:nvPr>
            <p:ph type="sldNum" sz="quarter" idx="12"/>
          </p:nvPr>
        </p:nvSpPr>
        <p:spPr>
          <a:xfrm>
            <a:off x="10608958" y="5870575"/>
            <a:ext cx="551167" cy="377825"/>
          </a:xfrm>
        </p:spPr>
        <p:txBody>
          <a:bodyPr/>
          <a:lstStyle/>
          <a:p>
            <a:pPr lvl="0"/>
            <a:fld id="{90C107C0-61DB-4313-99CD-7366811CB054}" type="slidenum">
              <a:rPr lang="en-GB" smtClean="0"/>
              <a:t>‹#›</a:t>
            </a:fld>
            <a:endParaRPr lang="en-GB"/>
          </a:p>
        </p:txBody>
      </p:sp>
    </p:spTree>
    <p:extLst>
      <p:ext uri="{BB962C8B-B14F-4D97-AF65-F5344CB8AC3E}">
        <p14:creationId xmlns:p14="http://schemas.microsoft.com/office/powerpoint/2010/main" val="8156739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17712514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284509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lvl="0"/>
            <a:r>
              <a:rPr lang="en-GB"/>
              <a:t>Tuesday, February 2, 20XX</a:t>
            </a:r>
          </a:p>
        </p:txBody>
      </p:sp>
      <p:sp>
        <p:nvSpPr>
          <p:cNvPr id="6" name="Footer Placeholder 5"/>
          <p:cNvSpPr>
            <a:spLocks noGrp="1"/>
          </p:cNvSpPr>
          <p:nvPr>
            <p:ph type="ftr" sz="quarter" idx="11"/>
          </p:nvPr>
        </p:nvSpPr>
        <p:spPr/>
        <p:txBody>
          <a:bodyPr/>
          <a:lstStyle/>
          <a:p>
            <a:pPr lvl="0"/>
            <a:r>
              <a:rPr lang="en-GB"/>
              <a:t>Sample Footer Text</a:t>
            </a:r>
          </a:p>
        </p:txBody>
      </p:sp>
      <p:sp>
        <p:nvSpPr>
          <p:cNvPr id="7" name="Slide Number Placeholder 6"/>
          <p:cNvSpPr>
            <a:spLocks noGrp="1"/>
          </p:cNvSpPr>
          <p:nvPr>
            <p:ph type="sldNum" sz="quarter" idx="12"/>
          </p:nvPr>
        </p:nvSpPr>
        <p:spPr/>
        <p:txBody>
          <a:bodyPr/>
          <a:lstStyle/>
          <a:p>
            <a:pPr lvl="0"/>
            <a:fld id="{E65E9ADD-D9C3-42F8-B7BF-E13CE7AB7BE7}" type="slidenum">
              <a:rPr lang="en-GB" smtClean="0"/>
              <a:t>‹#›</a:t>
            </a:fld>
            <a:endParaRPr lang="en-GB"/>
          </a:p>
        </p:txBody>
      </p:sp>
    </p:spTree>
    <p:extLst>
      <p:ext uri="{BB962C8B-B14F-4D97-AF65-F5344CB8AC3E}">
        <p14:creationId xmlns:p14="http://schemas.microsoft.com/office/powerpoint/2010/main" val="1345104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lvl="0"/>
            <a:r>
              <a:rPr lang="en-GB"/>
              <a:t>Tuesday, February 2, 20XX</a:t>
            </a:r>
          </a:p>
        </p:txBody>
      </p:sp>
      <p:sp>
        <p:nvSpPr>
          <p:cNvPr id="8" name="Footer Placeholder 7"/>
          <p:cNvSpPr>
            <a:spLocks noGrp="1"/>
          </p:cNvSpPr>
          <p:nvPr>
            <p:ph type="ftr" sz="quarter" idx="11"/>
          </p:nvPr>
        </p:nvSpPr>
        <p:spPr/>
        <p:txBody>
          <a:bodyPr/>
          <a:lstStyle/>
          <a:p>
            <a:pPr lvl="0"/>
            <a:r>
              <a:rPr lang="en-GB"/>
              <a:t>Sample Footer Text</a:t>
            </a:r>
          </a:p>
        </p:txBody>
      </p:sp>
      <p:sp>
        <p:nvSpPr>
          <p:cNvPr id="9" name="Slide Number Placeholder 8"/>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4498505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lvl="0"/>
            <a:r>
              <a:rPr lang="en-GB"/>
              <a:t>Tuesday, February 2, 20XX</a:t>
            </a:r>
          </a:p>
        </p:txBody>
      </p:sp>
      <p:sp>
        <p:nvSpPr>
          <p:cNvPr id="4" name="Footer Placeholder 3"/>
          <p:cNvSpPr>
            <a:spLocks noGrp="1"/>
          </p:cNvSpPr>
          <p:nvPr>
            <p:ph type="ftr" sz="quarter" idx="11"/>
          </p:nvPr>
        </p:nvSpPr>
        <p:spPr/>
        <p:txBody>
          <a:bodyPr/>
          <a:lstStyle/>
          <a:p>
            <a:pPr lvl="0"/>
            <a:r>
              <a:rPr lang="en-GB"/>
              <a:t>Sample Footer Text</a:t>
            </a:r>
          </a:p>
        </p:txBody>
      </p:sp>
      <p:sp>
        <p:nvSpPr>
          <p:cNvPr id="5" name="Slide Number Placeholder 4"/>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577633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pPr lvl="0"/>
            <a:r>
              <a:rPr lang="en-GB"/>
              <a:t>Tuesday, February 2, 20XX</a:t>
            </a:r>
          </a:p>
        </p:txBody>
      </p:sp>
      <p:sp>
        <p:nvSpPr>
          <p:cNvPr id="3" name="Footer Placeholder 2"/>
          <p:cNvSpPr>
            <a:spLocks noGrp="1"/>
          </p:cNvSpPr>
          <p:nvPr>
            <p:ph type="ftr" sz="quarter" idx="11"/>
          </p:nvPr>
        </p:nvSpPr>
        <p:spPr/>
        <p:txBody>
          <a:bodyPr/>
          <a:lstStyle/>
          <a:p>
            <a:pPr lvl="0"/>
            <a:r>
              <a:rPr lang="en-GB"/>
              <a:t>Sample Footer Text</a:t>
            </a:r>
          </a:p>
        </p:txBody>
      </p:sp>
      <p:sp>
        <p:nvSpPr>
          <p:cNvPr id="4" name="Slide Number Placeholder 3"/>
          <p:cNvSpPr>
            <a:spLocks noGrp="1"/>
          </p:cNvSpPr>
          <p:nvPr>
            <p:ph type="sldNum" sz="quarter" idx="12"/>
          </p:nvPr>
        </p:nvSpPr>
        <p:spPr/>
        <p:txBody>
          <a:bodyPr/>
          <a:lstStyle/>
          <a:p>
            <a:pPr lvl="0"/>
            <a:fld id="{E10A91BD-B173-4DD9-8E2A-96FAC3EF6920}" type="slidenum">
              <a:rPr lang="en-GB" smtClean="0"/>
              <a:t>‹#›</a:t>
            </a:fld>
            <a:endParaRPr lang="en-GB"/>
          </a:p>
        </p:txBody>
      </p:sp>
    </p:spTree>
    <p:extLst>
      <p:ext uri="{BB962C8B-B14F-4D97-AF65-F5344CB8AC3E}">
        <p14:creationId xmlns:p14="http://schemas.microsoft.com/office/powerpoint/2010/main" val="7924618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r>
              <a:rPr lang="en-GB"/>
              <a:t>Tuesday, February 2, 20XX</a:t>
            </a:r>
          </a:p>
        </p:txBody>
      </p:sp>
      <p:sp>
        <p:nvSpPr>
          <p:cNvPr id="6" name="Footer Placeholder 5"/>
          <p:cNvSpPr>
            <a:spLocks noGrp="1"/>
          </p:cNvSpPr>
          <p:nvPr>
            <p:ph type="ftr" sz="quarter" idx="11"/>
          </p:nvPr>
        </p:nvSpPr>
        <p:spPr/>
        <p:txBody>
          <a:bodyPr/>
          <a:lstStyle/>
          <a:p>
            <a:pPr lvl="0"/>
            <a:r>
              <a:rPr lang="en-GB"/>
              <a:t>Sample Footer Text</a:t>
            </a:r>
          </a:p>
        </p:txBody>
      </p:sp>
      <p:sp>
        <p:nvSpPr>
          <p:cNvPr id="7" name="Slide Number Placeholder 6"/>
          <p:cNvSpPr>
            <a:spLocks noGrp="1"/>
          </p:cNvSpPr>
          <p:nvPr>
            <p:ph type="sldNum" sz="quarter" idx="12"/>
          </p:nvPr>
        </p:nvSpPr>
        <p:spPr/>
        <p:txBody>
          <a:bodyPr/>
          <a:lstStyle/>
          <a:p>
            <a:pPr lvl="0"/>
            <a:fld id="{D2D1654A-FFF0-4608-8418-06CA4A5DD6EF}" type="slidenum">
              <a:rPr lang="en-GB" smtClean="0"/>
              <a:t>‹#›</a:t>
            </a:fld>
            <a:endParaRPr lang="en-GB"/>
          </a:p>
        </p:txBody>
      </p:sp>
    </p:spTree>
    <p:extLst>
      <p:ext uri="{BB962C8B-B14F-4D97-AF65-F5344CB8AC3E}">
        <p14:creationId xmlns:p14="http://schemas.microsoft.com/office/powerpoint/2010/main" val="1835178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r>
              <a:rPr lang="en-GB"/>
              <a:t>Tuesday, February 2, 20XX</a:t>
            </a:r>
          </a:p>
        </p:txBody>
      </p:sp>
      <p:sp>
        <p:nvSpPr>
          <p:cNvPr id="6" name="Footer Placeholder 5"/>
          <p:cNvSpPr>
            <a:spLocks noGrp="1"/>
          </p:cNvSpPr>
          <p:nvPr>
            <p:ph type="ftr" sz="quarter" idx="11"/>
          </p:nvPr>
        </p:nvSpPr>
        <p:spPr/>
        <p:txBody>
          <a:bodyPr/>
          <a:lstStyle/>
          <a:p>
            <a:pPr lvl="0"/>
            <a:r>
              <a:rPr lang="en-GB"/>
              <a:t>Sample Footer Text</a:t>
            </a:r>
          </a:p>
        </p:txBody>
      </p:sp>
      <p:sp>
        <p:nvSpPr>
          <p:cNvPr id="7" name="Slide Number Placeholder 6"/>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51605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lvl="0"/>
            <a:r>
              <a:rPr lang="en-GB"/>
              <a:t>Tuesday, February 2, 20XX</a:t>
            </a:r>
          </a:p>
        </p:txBody>
      </p:sp>
      <p:sp>
        <p:nvSpPr>
          <p:cNvPr id="6" name="Footer Placeholder 5"/>
          <p:cNvSpPr>
            <a:spLocks noGrp="1"/>
          </p:cNvSpPr>
          <p:nvPr>
            <p:ph type="ftr" sz="quarter" idx="11"/>
          </p:nvPr>
        </p:nvSpPr>
        <p:spPr/>
        <p:txBody>
          <a:bodyPr/>
          <a:lstStyle/>
          <a:p>
            <a:pPr lvl="0"/>
            <a:r>
              <a:rPr lang="en-GB"/>
              <a:t>Sample Footer Text</a:t>
            </a:r>
          </a:p>
        </p:txBody>
      </p:sp>
      <p:sp>
        <p:nvSpPr>
          <p:cNvPr id="7" name="Slide Number Placeholder 6"/>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348157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1774685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26248518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41809112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1616045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030625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9230145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lvl="0"/>
            <a:r>
              <a:rPr lang="en-GB"/>
              <a:t>Tuesday, February 2, 20XX</a:t>
            </a:r>
          </a:p>
        </p:txBody>
      </p:sp>
      <p:sp>
        <p:nvSpPr>
          <p:cNvPr id="5" name="Footer Placeholder 4"/>
          <p:cNvSpPr>
            <a:spLocks noGrp="1"/>
          </p:cNvSpPr>
          <p:nvPr>
            <p:ph type="ftr" sz="quarter" idx="11"/>
          </p:nvPr>
        </p:nvSpPr>
        <p:spPr/>
        <p:txBody>
          <a:bodyPr/>
          <a:lstStyle/>
          <a:p>
            <a:pPr lvl="0"/>
            <a:r>
              <a:rPr lang="en-GB"/>
              <a:t>Sample Footer Text</a:t>
            </a:r>
          </a:p>
        </p:txBody>
      </p:sp>
      <p:sp>
        <p:nvSpPr>
          <p:cNvPr id="6" name="Slide Number Placeholder 5"/>
          <p:cNvSpPr>
            <a:spLocks noGrp="1"/>
          </p:cNvSpPr>
          <p:nvPr>
            <p:ph type="sldNum" sz="quarter" idx="12"/>
          </p:nvPr>
        </p:nvSpPr>
        <p:spPr/>
        <p:txBody>
          <a:body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041929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1_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54D779-F70E-1A40-46D6-89CDE756311C}"/>
              </a:ext>
            </a:extLst>
          </p:cNvPr>
          <p:cNvSpPr txBox="1">
            <a:spLocks noGrp="1"/>
          </p:cNvSpPr>
          <p:nvPr>
            <p:ph type="title"/>
          </p:nvPr>
        </p:nvSpPr>
        <p:spPr>
          <a:xfrm>
            <a:off x="7999418" y="1051550"/>
            <a:ext cx="3565519" cy="2384901"/>
          </a:xfrm>
        </p:spPr>
        <p:txBody>
          <a:bodyPr anchor="b"/>
          <a:lstStyle>
            <a:lvl1pPr>
              <a:lnSpc>
                <a:spcPct val="90000"/>
              </a:lnSpc>
              <a:defRPr lang="en-GB"/>
            </a:lvl1pPr>
          </a:lstStyle>
          <a:p>
            <a:pPr lvl="0"/>
            <a:r>
              <a:rPr lang="en-GB"/>
              <a:t>3DFloat</a:t>
            </a:r>
          </a:p>
        </p:txBody>
      </p:sp>
      <p:sp>
        <p:nvSpPr>
          <p:cNvPr id="3" name="Picture Placeholder 13">
            <a:extLst>
              <a:ext uri="{FF2B5EF4-FFF2-40B4-BE49-F238E27FC236}">
                <a16:creationId xmlns:a16="http://schemas.microsoft.com/office/drawing/2014/main" id="{6AD1F299-E0C9-B22A-8E6F-1DAFB741F51A}"/>
              </a:ext>
            </a:extLst>
          </p:cNvPr>
          <p:cNvSpPr txBox="1">
            <a:spLocks noGrp="1"/>
          </p:cNvSpPr>
          <p:nvPr>
            <p:ph type="pic" idx="4294967295"/>
          </p:nvPr>
        </p:nvSpPr>
        <p:spPr>
          <a:xfrm>
            <a:off x="0" y="0"/>
            <a:ext cx="7452360" cy="6858000"/>
          </a:xfrm>
          <a:solidFill>
            <a:srgbClr val="A3A3C1"/>
          </a:solidFill>
        </p:spPr>
        <p:txBody>
          <a:bodyPr/>
          <a:lstStyle>
            <a:lvl1pPr>
              <a:defRPr/>
            </a:lvl1pPr>
          </a:lstStyle>
          <a:p>
            <a:pPr lvl="0"/>
            <a:r>
              <a:rPr lang="en-US"/>
              <a:t>Click icon to add picture</a:t>
            </a:r>
            <a:endParaRPr lang="en-GB"/>
          </a:p>
        </p:txBody>
      </p:sp>
      <p:sp>
        <p:nvSpPr>
          <p:cNvPr id="8" name="Text Placeholder 2">
            <a:extLst>
              <a:ext uri="{FF2B5EF4-FFF2-40B4-BE49-F238E27FC236}">
                <a16:creationId xmlns:a16="http://schemas.microsoft.com/office/drawing/2014/main" id="{5F92FE34-9A56-9FD5-8229-6C1FB5ACFFD5}"/>
              </a:ext>
            </a:extLst>
          </p:cNvPr>
          <p:cNvSpPr txBox="1">
            <a:spLocks noGrp="1"/>
          </p:cNvSpPr>
          <p:nvPr>
            <p:ph type="body" idx="4294967295"/>
          </p:nvPr>
        </p:nvSpPr>
        <p:spPr>
          <a:xfrm>
            <a:off x="7999408" y="3568702"/>
            <a:ext cx="3565519" cy="1731965"/>
          </a:xfrm>
        </p:spPr>
        <p:txBody>
          <a:bodyPr/>
          <a:lstStyle>
            <a:lvl1pPr>
              <a:buNone/>
              <a:defRPr/>
            </a:lvl1pPr>
          </a:lstStyle>
          <a:p>
            <a:pPr lvl="0"/>
            <a:r>
              <a:rPr lang="en-US"/>
              <a:t>Click to edit Master text styles</a:t>
            </a:r>
          </a:p>
        </p:txBody>
      </p:sp>
    </p:spTree>
    <p:extLst>
      <p:ext uri="{BB962C8B-B14F-4D97-AF65-F5344CB8AC3E}">
        <p14:creationId xmlns:p14="http://schemas.microsoft.com/office/powerpoint/2010/main" val="2305755014"/>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_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46EF9C-606F-4E91-9EF8-2AF52E599870}"/>
              </a:ext>
            </a:extLst>
          </p:cNvPr>
          <p:cNvSpPr txBox="1">
            <a:spLocks noGrp="1"/>
          </p:cNvSpPr>
          <p:nvPr>
            <p:ph type="title"/>
          </p:nvPr>
        </p:nvSpPr>
        <p:spPr>
          <a:xfrm>
            <a:off x="550861" y="549270"/>
            <a:ext cx="3565519" cy="1997854"/>
          </a:xfrm>
        </p:spPr>
        <p:txBody>
          <a:bodyPr anchor="b"/>
          <a:lstStyle>
            <a:lvl1pPr>
              <a:lnSpc>
                <a:spcPct val="90000"/>
              </a:lnSpc>
              <a:defRPr lang="en-GB"/>
            </a:lvl1pPr>
          </a:lstStyle>
          <a:p>
            <a:pPr lvl="0"/>
            <a:r>
              <a:rPr lang="en-GB"/>
              <a:t>Click to add title</a:t>
            </a:r>
          </a:p>
        </p:txBody>
      </p:sp>
      <p:sp>
        <p:nvSpPr>
          <p:cNvPr id="3" name="Content Placeholder 2">
            <a:extLst>
              <a:ext uri="{FF2B5EF4-FFF2-40B4-BE49-F238E27FC236}">
                <a16:creationId xmlns:a16="http://schemas.microsoft.com/office/drawing/2014/main" id="{6B4089CF-24E5-A0A9-7AEE-1DBE16F74CB3}"/>
              </a:ext>
            </a:extLst>
          </p:cNvPr>
          <p:cNvSpPr txBox="1">
            <a:spLocks noGrp="1"/>
          </p:cNvSpPr>
          <p:nvPr>
            <p:ph idx="4294967295"/>
          </p:nvPr>
        </p:nvSpPr>
        <p:spPr>
          <a:xfrm>
            <a:off x="550861" y="2677308"/>
            <a:ext cx="3565529" cy="3415521"/>
          </a:xfrm>
        </p:spPr>
        <p:txBody>
          <a:bodyPr/>
          <a:lstStyle>
            <a:lvl1pPr>
              <a:lnSpc>
                <a:spcPct val="120000"/>
              </a:lnSpc>
              <a:buNone/>
              <a:defRPr lang="en-GB" sz="1600"/>
            </a:lvl1pPr>
          </a:lstStyle>
          <a:p>
            <a:pPr lvl="0"/>
            <a:r>
              <a:rPr lang="en-GB"/>
              <a:t>Click to add text</a:t>
            </a:r>
          </a:p>
        </p:txBody>
      </p:sp>
      <p:sp>
        <p:nvSpPr>
          <p:cNvPr id="4" name="Picture Placeholder 16">
            <a:extLst>
              <a:ext uri="{FF2B5EF4-FFF2-40B4-BE49-F238E27FC236}">
                <a16:creationId xmlns:a16="http://schemas.microsoft.com/office/drawing/2014/main" id="{8E77AAAC-8D54-D9B0-4BA1-78CBB8B5C4BB}"/>
              </a:ext>
            </a:extLst>
          </p:cNvPr>
          <p:cNvSpPr txBox="1">
            <a:spLocks noGrp="1"/>
          </p:cNvSpPr>
          <p:nvPr>
            <p:ph type="pic" idx="4294967295"/>
          </p:nvPr>
        </p:nvSpPr>
        <p:spPr>
          <a:xfrm>
            <a:off x="5208925" y="1596771"/>
            <a:ext cx="3448559" cy="3448559"/>
          </a:xfrm>
          <a:solidFill>
            <a:srgbClr val="A3A3C1"/>
          </a:solidFill>
        </p:spPr>
        <p:txBody>
          <a:bodyPr/>
          <a:lstStyle>
            <a:lvl1pPr>
              <a:defRPr/>
            </a:lvl1pPr>
          </a:lstStyle>
          <a:p>
            <a:pPr lvl="0"/>
            <a:r>
              <a:rPr lang="en-US"/>
              <a:t>Click icon to add picture</a:t>
            </a:r>
            <a:endParaRPr lang="en-GB"/>
          </a:p>
        </p:txBody>
      </p:sp>
      <p:sp>
        <p:nvSpPr>
          <p:cNvPr id="5" name="Picture Placeholder 21">
            <a:extLst>
              <a:ext uri="{FF2B5EF4-FFF2-40B4-BE49-F238E27FC236}">
                <a16:creationId xmlns:a16="http://schemas.microsoft.com/office/drawing/2014/main" id="{87235753-C0AD-A095-79A3-408AEECE9124}"/>
              </a:ext>
            </a:extLst>
          </p:cNvPr>
          <p:cNvSpPr txBox="1">
            <a:spLocks noGrp="1"/>
          </p:cNvSpPr>
          <p:nvPr>
            <p:ph type="pic" idx="4294967295"/>
          </p:nvPr>
        </p:nvSpPr>
        <p:spPr>
          <a:xfrm>
            <a:off x="8918572" y="596389"/>
            <a:ext cx="2263780" cy="2263780"/>
          </a:xfrm>
          <a:solidFill>
            <a:srgbClr val="A3A3C1"/>
          </a:solidFill>
        </p:spPr>
        <p:txBody>
          <a:bodyPr/>
          <a:lstStyle>
            <a:lvl1pPr>
              <a:defRPr/>
            </a:lvl1pPr>
          </a:lstStyle>
          <a:p>
            <a:pPr lvl="0"/>
            <a:r>
              <a:rPr lang="en-US"/>
              <a:t>Click icon to add picture</a:t>
            </a:r>
            <a:endParaRPr lang="en-GB"/>
          </a:p>
        </p:txBody>
      </p:sp>
      <p:sp>
        <p:nvSpPr>
          <p:cNvPr id="6" name="Picture Placeholder 24">
            <a:extLst>
              <a:ext uri="{FF2B5EF4-FFF2-40B4-BE49-F238E27FC236}">
                <a16:creationId xmlns:a16="http://schemas.microsoft.com/office/drawing/2014/main" id="{0168F0AB-47CB-3D67-AB32-434B748144CA}"/>
              </a:ext>
            </a:extLst>
          </p:cNvPr>
          <p:cNvSpPr txBox="1">
            <a:spLocks noGrp="1"/>
          </p:cNvSpPr>
          <p:nvPr>
            <p:ph type="pic" idx="4294967295"/>
          </p:nvPr>
        </p:nvSpPr>
        <p:spPr>
          <a:xfrm>
            <a:off x="9091614" y="3324730"/>
            <a:ext cx="2936879" cy="2936879"/>
          </a:xfrm>
          <a:solidFill>
            <a:srgbClr val="A3A3C1"/>
          </a:solidFill>
        </p:spPr>
        <p:txBody>
          <a:bodyPr/>
          <a:lstStyle>
            <a:lvl1pPr>
              <a:defRPr/>
            </a:lvl1pPr>
          </a:lstStyle>
          <a:p>
            <a:pPr lvl="0"/>
            <a:r>
              <a:rPr lang="en-US"/>
              <a:t>Click icon to add picture</a:t>
            </a:r>
            <a:endParaRPr lang="en-GB"/>
          </a:p>
        </p:txBody>
      </p:sp>
      <p:sp>
        <p:nvSpPr>
          <p:cNvPr id="7" name="Date Placeholder 1">
            <a:extLst>
              <a:ext uri="{FF2B5EF4-FFF2-40B4-BE49-F238E27FC236}">
                <a16:creationId xmlns:a16="http://schemas.microsoft.com/office/drawing/2014/main" id="{9E72C0F1-6440-64EB-186B-97841F980402}"/>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8" name="Footer Placeholder 2">
            <a:extLst>
              <a:ext uri="{FF2B5EF4-FFF2-40B4-BE49-F238E27FC236}">
                <a16:creationId xmlns:a16="http://schemas.microsoft.com/office/drawing/2014/main" id="{797143A0-E39E-BEF9-6830-C2D8FC5E905E}"/>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9" name="Slide Number Placeholder 3">
            <a:extLst>
              <a:ext uri="{FF2B5EF4-FFF2-40B4-BE49-F238E27FC236}">
                <a16:creationId xmlns:a16="http://schemas.microsoft.com/office/drawing/2014/main" id="{2D956F1F-0913-5047-AE8D-FE9200A91ADD}"/>
              </a:ext>
            </a:extLst>
          </p:cNvPr>
          <p:cNvSpPr txBox="1">
            <a:spLocks noGrp="1"/>
          </p:cNvSpPr>
          <p:nvPr>
            <p:ph type="sldNum" sz="quarter" idx="8"/>
          </p:nvPr>
        </p:nvSpPr>
        <p:spPr/>
        <p:txBody>
          <a:bodyPr>
            <a:noAutofit/>
          </a:bodyPr>
          <a:lstStyle>
            <a:lvl1pPr>
              <a:defRPr/>
            </a:lvl1pPr>
          </a:lstStyle>
          <a:p>
            <a:pPr lvl="0"/>
            <a:fld id="{8CBC4EE9-6627-433D-82A9-F1F12BDABB6E}" type="slidenum">
              <a:t>‹#›</a:t>
            </a:fld>
            <a:endParaRPr lang="en-GB"/>
          </a:p>
        </p:txBody>
      </p:sp>
    </p:spTree>
    <p:extLst>
      <p:ext uri="{BB962C8B-B14F-4D97-AF65-F5344CB8AC3E}">
        <p14:creationId xmlns:p14="http://schemas.microsoft.com/office/powerpoint/2010/main" val="3256100678"/>
      </p:ext>
    </p:extLst>
  </p:cSld>
  <p:clrMapOvr>
    <a:masterClrMapping/>
  </p:clrMapOvr>
  <p:hf sldNum="0"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_Introduc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685F58-E7E3-E1DD-115B-E652F155E78B}"/>
              </a:ext>
            </a:extLst>
          </p:cNvPr>
          <p:cNvSpPr txBox="1">
            <a:spLocks noGrp="1"/>
          </p:cNvSpPr>
          <p:nvPr>
            <p:ph type="title"/>
          </p:nvPr>
        </p:nvSpPr>
        <p:spPr>
          <a:xfrm>
            <a:off x="550861" y="4507196"/>
            <a:ext cx="4500557" cy="1562956"/>
          </a:xfrm>
        </p:spPr>
        <p:txBody>
          <a:bodyPr/>
          <a:lstStyle>
            <a:lvl1pPr>
              <a:lnSpc>
                <a:spcPct val="90000"/>
              </a:lnSpc>
              <a:defRPr/>
            </a:lvl1pPr>
          </a:lstStyle>
          <a:p>
            <a:pPr lvl="0"/>
            <a:r>
              <a:rPr lang="en-US"/>
              <a:t>Click to edit Master title style</a:t>
            </a:r>
            <a:endParaRPr lang="en-GB"/>
          </a:p>
        </p:txBody>
      </p:sp>
      <p:sp>
        <p:nvSpPr>
          <p:cNvPr id="3" name="Picture Placeholder 11">
            <a:extLst>
              <a:ext uri="{FF2B5EF4-FFF2-40B4-BE49-F238E27FC236}">
                <a16:creationId xmlns:a16="http://schemas.microsoft.com/office/drawing/2014/main" id="{E77EF9E5-C9F9-2E9C-5FFF-191E790E7D1A}"/>
              </a:ext>
            </a:extLst>
          </p:cNvPr>
          <p:cNvSpPr txBox="1">
            <a:spLocks noGrp="1"/>
          </p:cNvSpPr>
          <p:nvPr>
            <p:ph type="pic" idx="4294967295"/>
          </p:nvPr>
        </p:nvSpPr>
        <p:spPr>
          <a:xfrm>
            <a:off x="0" y="0"/>
            <a:ext cx="3054096" cy="3776472"/>
          </a:xfrm>
          <a:solidFill>
            <a:srgbClr val="A3A3C1"/>
          </a:solidFill>
        </p:spPr>
        <p:txBody>
          <a:bodyPr/>
          <a:lstStyle>
            <a:lvl1pPr>
              <a:defRPr/>
            </a:lvl1pPr>
          </a:lstStyle>
          <a:p>
            <a:pPr lvl="0"/>
            <a:r>
              <a:rPr lang="en-US"/>
              <a:t>Click icon to add picture</a:t>
            </a:r>
            <a:endParaRPr lang="en-GB"/>
          </a:p>
        </p:txBody>
      </p:sp>
      <p:sp>
        <p:nvSpPr>
          <p:cNvPr id="4" name="Picture Placeholder 11">
            <a:extLst>
              <a:ext uri="{FF2B5EF4-FFF2-40B4-BE49-F238E27FC236}">
                <a16:creationId xmlns:a16="http://schemas.microsoft.com/office/drawing/2014/main" id="{78F627C4-024F-AE24-4594-C08985AB356C}"/>
              </a:ext>
            </a:extLst>
          </p:cNvPr>
          <p:cNvSpPr txBox="1">
            <a:spLocks noGrp="1"/>
          </p:cNvSpPr>
          <p:nvPr>
            <p:ph type="pic" idx="4294967295"/>
          </p:nvPr>
        </p:nvSpPr>
        <p:spPr>
          <a:xfrm>
            <a:off x="3054096" y="0"/>
            <a:ext cx="3054096" cy="3776472"/>
          </a:xfrm>
          <a:solidFill>
            <a:srgbClr val="A3A3C1"/>
          </a:solidFill>
        </p:spPr>
        <p:txBody>
          <a:bodyPr/>
          <a:lstStyle>
            <a:lvl1pPr>
              <a:defRPr/>
            </a:lvl1pPr>
          </a:lstStyle>
          <a:p>
            <a:pPr lvl="0"/>
            <a:r>
              <a:rPr lang="en-US"/>
              <a:t>Click icon to add picture</a:t>
            </a:r>
            <a:endParaRPr lang="en-GB"/>
          </a:p>
        </p:txBody>
      </p:sp>
      <p:sp>
        <p:nvSpPr>
          <p:cNvPr id="5" name="Picture Placeholder 11">
            <a:extLst>
              <a:ext uri="{FF2B5EF4-FFF2-40B4-BE49-F238E27FC236}">
                <a16:creationId xmlns:a16="http://schemas.microsoft.com/office/drawing/2014/main" id="{7E3764DC-F600-7F74-1689-DDC3962C7481}"/>
              </a:ext>
            </a:extLst>
          </p:cNvPr>
          <p:cNvSpPr txBox="1">
            <a:spLocks noGrp="1"/>
          </p:cNvSpPr>
          <p:nvPr>
            <p:ph type="pic" idx="4294967295"/>
          </p:nvPr>
        </p:nvSpPr>
        <p:spPr>
          <a:xfrm>
            <a:off x="6083804" y="0"/>
            <a:ext cx="3054096" cy="3776472"/>
          </a:xfrm>
          <a:solidFill>
            <a:srgbClr val="A3A3C1"/>
          </a:solidFill>
        </p:spPr>
        <p:txBody>
          <a:bodyPr/>
          <a:lstStyle>
            <a:lvl1pPr>
              <a:defRPr/>
            </a:lvl1pPr>
          </a:lstStyle>
          <a:p>
            <a:pPr lvl="0"/>
            <a:r>
              <a:rPr lang="en-US"/>
              <a:t>Click icon to add picture</a:t>
            </a:r>
            <a:endParaRPr lang="en-GB"/>
          </a:p>
        </p:txBody>
      </p:sp>
      <p:sp>
        <p:nvSpPr>
          <p:cNvPr id="6" name="Picture Placeholder 11">
            <a:extLst>
              <a:ext uri="{FF2B5EF4-FFF2-40B4-BE49-F238E27FC236}">
                <a16:creationId xmlns:a16="http://schemas.microsoft.com/office/drawing/2014/main" id="{BBA4898B-EBE4-3CAE-53C8-69664A41ED8C}"/>
              </a:ext>
            </a:extLst>
          </p:cNvPr>
          <p:cNvSpPr txBox="1">
            <a:spLocks noGrp="1"/>
          </p:cNvSpPr>
          <p:nvPr>
            <p:ph type="pic" idx="4294967295"/>
          </p:nvPr>
        </p:nvSpPr>
        <p:spPr>
          <a:xfrm>
            <a:off x="9137900" y="0"/>
            <a:ext cx="3054096" cy="3776472"/>
          </a:xfrm>
          <a:solidFill>
            <a:srgbClr val="A3A3C1"/>
          </a:solidFill>
        </p:spPr>
        <p:txBody>
          <a:bodyPr/>
          <a:lstStyle>
            <a:lvl1pPr>
              <a:defRPr/>
            </a:lvl1pPr>
          </a:lstStyle>
          <a:p>
            <a:pPr lvl="0"/>
            <a:r>
              <a:rPr lang="en-US"/>
              <a:t>Click icon to add picture</a:t>
            </a:r>
            <a:endParaRPr lang="en-GB"/>
          </a:p>
        </p:txBody>
      </p:sp>
      <p:sp>
        <p:nvSpPr>
          <p:cNvPr id="7" name="Date Placeholder 1">
            <a:extLst>
              <a:ext uri="{FF2B5EF4-FFF2-40B4-BE49-F238E27FC236}">
                <a16:creationId xmlns:a16="http://schemas.microsoft.com/office/drawing/2014/main" id="{EE05A713-207E-F60B-A313-F470349DBF4F}"/>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8" name="Footer Placeholder 2">
            <a:extLst>
              <a:ext uri="{FF2B5EF4-FFF2-40B4-BE49-F238E27FC236}">
                <a16:creationId xmlns:a16="http://schemas.microsoft.com/office/drawing/2014/main" id="{FD9D7245-693A-C31A-6867-9746C76DEDAA}"/>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9" name="Slide Number Placeholder 3">
            <a:extLst>
              <a:ext uri="{FF2B5EF4-FFF2-40B4-BE49-F238E27FC236}">
                <a16:creationId xmlns:a16="http://schemas.microsoft.com/office/drawing/2014/main" id="{AF351817-513A-F28A-57B3-9422F9A32BEF}"/>
              </a:ext>
            </a:extLst>
          </p:cNvPr>
          <p:cNvSpPr txBox="1">
            <a:spLocks noGrp="1"/>
          </p:cNvSpPr>
          <p:nvPr>
            <p:ph type="sldNum" sz="quarter" idx="8"/>
          </p:nvPr>
        </p:nvSpPr>
        <p:spPr/>
        <p:txBody>
          <a:bodyPr>
            <a:noAutofit/>
          </a:bodyPr>
          <a:lstStyle>
            <a:lvl1pPr>
              <a:defRPr/>
            </a:lvl1pPr>
          </a:lstStyle>
          <a:p>
            <a:pPr lvl="0"/>
            <a:fld id="{44825B56-19DD-4934-92A0-09A0ABAB1C05}" type="slidenum">
              <a:t>‹#›</a:t>
            </a:fld>
            <a:endParaRPr lang="en-GB"/>
          </a:p>
        </p:txBody>
      </p:sp>
      <p:sp>
        <p:nvSpPr>
          <p:cNvPr id="10" name="Content Placeholder 6">
            <a:extLst>
              <a:ext uri="{FF2B5EF4-FFF2-40B4-BE49-F238E27FC236}">
                <a16:creationId xmlns:a16="http://schemas.microsoft.com/office/drawing/2014/main" id="{F8A333A4-ACBA-C21B-8401-32819431F8FC}"/>
              </a:ext>
            </a:extLst>
          </p:cNvPr>
          <p:cNvSpPr txBox="1">
            <a:spLocks noGrp="1"/>
          </p:cNvSpPr>
          <p:nvPr>
            <p:ph idx="4294967295"/>
          </p:nvPr>
        </p:nvSpPr>
        <p:spPr>
          <a:xfrm>
            <a:off x="5262408" y="4508504"/>
            <a:ext cx="6221413" cy="1563688"/>
          </a:xfrm>
        </p:spPr>
        <p:txBody>
          <a:bodyPr/>
          <a:lstStyle>
            <a:lvl1pPr>
              <a:lnSpc>
                <a:spcPct val="100000"/>
              </a:lnSpc>
              <a:defRPr/>
            </a:lvl1pPr>
          </a:lstStyle>
          <a:p>
            <a:pPr lvl="0"/>
            <a:r>
              <a:rPr lang="en-US"/>
              <a:t>Click to edit Master text styles</a:t>
            </a:r>
          </a:p>
        </p:txBody>
      </p:sp>
    </p:spTree>
    <p:extLst>
      <p:ext uri="{BB962C8B-B14F-4D97-AF65-F5344CB8AC3E}">
        <p14:creationId xmlns:p14="http://schemas.microsoft.com/office/powerpoint/2010/main" val="25656342"/>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_Section break">
    <p:bg>
      <p:bgPr>
        <a:solidFill>
          <a:srgbClr val="000000"/>
        </a:solidFill>
        <a:effectLst/>
      </p:bgPr>
    </p:bg>
    <p:spTree>
      <p:nvGrpSpPr>
        <p:cNvPr id="1" name=""/>
        <p:cNvGrpSpPr/>
        <p:nvPr/>
      </p:nvGrpSpPr>
      <p:grpSpPr>
        <a:xfrm>
          <a:off x="0" y="0"/>
          <a:ext cx="0" cy="0"/>
          <a:chOff x="0" y="0"/>
          <a:chExt cx="0" cy="0"/>
        </a:xfrm>
      </p:grpSpPr>
      <p:sp>
        <p:nvSpPr>
          <p:cNvPr id="2" name="Picture Placeholder 7">
            <a:extLst>
              <a:ext uri="{FF2B5EF4-FFF2-40B4-BE49-F238E27FC236}">
                <a16:creationId xmlns:a16="http://schemas.microsoft.com/office/drawing/2014/main" id="{28267C8A-944D-427F-BF2E-8A889A37FEF5}"/>
              </a:ext>
            </a:extLst>
          </p:cNvPr>
          <p:cNvSpPr txBox="1">
            <a:spLocks noGrp="1"/>
          </p:cNvSpPr>
          <p:nvPr>
            <p:ph type="pic" idx="4294967295"/>
          </p:nvPr>
        </p:nvSpPr>
        <p:spPr>
          <a:xfrm>
            <a:off x="0" y="0"/>
            <a:ext cx="12191996" cy="6858000"/>
          </a:xfrm>
          <a:solidFill>
            <a:srgbClr val="A3A3C1"/>
          </a:solidFill>
        </p:spPr>
        <p:txBody>
          <a:bodyPr/>
          <a:lstStyle>
            <a:lvl1pPr>
              <a:defRPr/>
            </a:lvl1pPr>
          </a:lstStyle>
          <a:p>
            <a:pPr lvl="0"/>
            <a:r>
              <a:rPr lang="en-US"/>
              <a:t>Click icon to add picture</a:t>
            </a:r>
            <a:endParaRPr lang="en-GB"/>
          </a:p>
        </p:txBody>
      </p:sp>
      <p:sp>
        <p:nvSpPr>
          <p:cNvPr id="3" name="Date Placeholder 3">
            <a:extLst>
              <a:ext uri="{FF2B5EF4-FFF2-40B4-BE49-F238E27FC236}">
                <a16:creationId xmlns:a16="http://schemas.microsoft.com/office/drawing/2014/main" id="{46B8DB03-EB2D-0DDB-0052-469E0F7C51DE}"/>
              </a:ext>
            </a:extLst>
          </p:cNvPr>
          <p:cNvSpPr txBox="1">
            <a:spLocks noGrp="1"/>
          </p:cNvSpPr>
          <p:nvPr>
            <p:ph type="dt" sz="half" idx="7"/>
          </p:nvPr>
        </p:nvSpPr>
        <p:spPr/>
        <p:txBody>
          <a:bodyPr/>
          <a:lstStyle>
            <a:lvl1pPr>
              <a:defRPr/>
            </a:lvl1pPr>
          </a:lstStyle>
          <a:p>
            <a:pPr lvl="0"/>
            <a:r>
              <a:rPr lang="en-GB"/>
              <a:t>Tuesday, February 2, 20XX</a:t>
            </a:r>
          </a:p>
        </p:txBody>
      </p:sp>
      <p:sp>
        <p:nvSpPr>
          <p:cNvPr id="4" name="Footer Placeholder 4">
            <a:extLst>
              <a:ext uri="{FF2B5EF4-FFF2-40B4-BE49-F238E27FC236}">
                <a16:creationId xmlns:a16="http://schemas.microsoft.com/office/drawing/2014/main" id="{7C8E57AB-61F4-8818-9E51-F7E397EA169F}"/>
              </a:ext>
            </a:extLst>
          </p:cNvPr>
          <p:cNvSpPr txBox="1">
            <a:spLocks noGrp="1"/>
          </p:cNvSpPr>
          <p:nvPr>
            <p:ph type="ftr" sz="quarter" idx="9"/>
          </p:nvPr>
        </p:nvSpPr>
        <p:spPr/>
        <p:txBody>
          <a:bodyPr/>
          <a:lstStyle>
            <a:lvl1pPr>
              <a:defRPr/>
            </a:lvl1pPr>
          </a:lstStyle>
          <a:p>
            <a:pPr lvl="0"/>
            <a:r>
              <a:rPr lang="en-GB"/>
              <a:t>Sample Footer Text</a:t>
            </a:r>
          </a:p>
        </p:txBody>
      </p:sp>
      <p:sp>
        <p:nvSpPr>
          <p:cNvPr id="5" name="Slide Number Placeholder 5">
            <a:extLst>
              <a:ext uri="{FF2B5EF4-FFF2-40B4-BE49-F238E27FC236}">
                <a16:creationId xmlns:a16="http://schemas.microsoft.com/office/drawing/2014/main" id="{9F94B9C5-C6DA-717E-3769-3E1333D10A43}"/>
              </a:ext>
            </a:extLst>
          </p:cNvPr>
          <p:cNvSpPr txBox="1">
            <a:spLocks noGrp="1"/>
          </p:cNvSpPr>
          <p:nvPr>
            <p:ph type="sldNum" sz="quarter" idx="8"/>
          </p:nvPr>
        </p:nvSpPr>
        <p:spPr/>
        <p:txBody>
          <a:bodyPr/>
          <a:lstStyle>
            <a:lvl1pPr>
              <a:defRPr/>
            </a:lvl1pPr>
          </a:lstStyle>
          <a:p>
            <a:pPr lvl="0"/>
            <a:fld id="{52E908DA-6E79-46F3-9988-8DAFD6AF4FEA}" type="slidenum">
              <a:t>‹#›</a:t>
            </a:fld>
            <a:endParaRPr lang="en-GB"/>
          </a:p>
        </p:txBody>
      </p:sp>
      <p:sp>
        <p:nvSpPr>
          <p:cNvPr id="8" name="Title 1">
            <a:extLst>
              <a:ext uri="{FF2B5EF4-FFF2-40B4-BE49-F238E27FC236}">
                <a16:creationId xmlns:a16="http://schemas.microsoft.com/office/drawing/2014/main" id="{970DB02B-C48A-CC91-19CA-8F3273C49D2D}"/>
              </a:ext>
            </a:extLst>
          </p:cNvPr>
          <p:cNvSpPr txBox="1">
            <a:spLocks noGrp="1"/>
          </p:cNvSpPr>
          <p:nvPr>
            <p:ph type="title"/>
          </p:nvPr>
        </p:nvSpPr>
        <p:spPr>
          <a:xfrm>
            <a:off x="550861" y="549270"/>
            <a:ext cx="5437186" cy="2986238"/>
          </a:xfrm>
        </p:spPr>
        <p:txBody>
          <a:bodyPr anchor="b"/>
          <a:lstStyle>
            <a:lvl1pPr>
              <a:lnSpc>
                <a:spcPct val="90000"/>
              </a:lnSpc>
              <a:defRPr sz="6400"/>
            </a:lvl1pPr>
          </a:lstStyle>
          <a:p>
            <a:pPr lvl="0"/>
            <a:r>
              <a:rPr lang="en-US"/>
              <a:t>Click to edit Master title style</a:t>
            </a:r>
            <a:endParaRPr lang="en-GB"/>
          </a:p>
        </p:txBody>
      </p:sp>
      <p:sp>
        <p:nvSpPr>
          <p:cNvPr id="9" name="Subtitle 2">
            <a:extLst>
              <a:ext uri="{FF2B5EF4-FFF2-40B4-BE49-F238E27FC236}">
                <a16:creationId xmlns:a16="http://schemas.microsoft.com/office/drawing/2014/main" id="{CEE64F75-E3BB-DE6C-9CCF-598E48CB4C34}"/>
              </a:ext>
            </a:extLst>
          </p:cNvPr>
          <p:cNvSpPr txBox="1">
            <a:spLocks noGrp="1"/>
          </p:cNvSpPr>
          <p:nvPr>
            <p:ph type="subTitle" idx="4294967295"/>
          </p:nvPr>
        </p:nvSpPr>
        <p:spPr>
          <a:xfrm>
            <a:off x="550861" y="3816723"/>
            <a:ext cx="5437186" cy="2265215"/>
          </a:xfrm>
        </p:spPr>
        <p:txBody>
          <a:bodyPr/>
          <a:lstStyle>
            <a:lvl1pPr>
              <a:buNone/>
              <a:defRPr sz="2400"/>
            </a:lvl1pPr>
          </a:lstStyle>
          <a:p>
            <a:pPr lvl="0"/>
            <a:r>
              <a:rPr lang="en-US"/>
              <a:t>Click to edit Master subtitle style</a:t>
            </a:r>
            <a:endParaRPr lang="en-GB"/>
          </a:p>
        </p:txBody>
      </p:sp>
    </p:spTree>
    <p:extLst>
      <p:ext uri="{BB962C8B-B14F-4D97-AF65-F5344CB8AC3E}">
        <p14:creationId xmlns:p14="http://schemas.microsoft.com/office/powerpoint/2010/main" val="2933807549"/>
      </p:ext>
    </p:extLst>
  </p:cSld>
  <p:clrMapOvr>
    <a:masterClrMapping/>
  </p:clrMapOvr>
  <p:hf sldNum="0"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5_Section break">
    <p:bg>
      <p:bgPr>
        <a:solidFill>
          <a:srgbClr val="000000"/>
        </a:solidFill>
        <a:effectLst/>
      </p:bgPr>
    </p:bg>
    <p:spTree>
      <p:nvGrpSpPr>
        <p:cNvPr id="1" name=""/>
        <p:cNvGrpSpPr/>
        <p:nvPr/>
      </p:nvGrpSpPr>
      <p:grpSpPr>
        <a:xfrm>
          <a:off x="0" y="0"/>
          <a:ext cx="0" cy="0"/>
          <a:chOff x="0" y="0"/>
          <a:chExt cx="0" cy="0"/>
        </a:xfrm>
      </p:grpSpPr>
      <p:sp>
        <p:nvSpPr>
          <p:cNvPr id="2" name="Picture Placeholder 7">
            <a:extLst>
              <a:ext uri="{FF2B5EF4-FFF2-40B4-BE49-F238E27FC236}">
                <a16:creationId xmlns:a16="http://schemas.microsoft.com/office/drawing/2014/main" id="{81B8AA19-C050-A8EA-D234-3D6D55845E86}"/>
              </a:ext>
            </a:extLst>
          </p:cNvPr>
          <p:cNvSpPr txBox="1">
            <a:spLocks noGrp="1"/>
          </p:cNvSpPr>
          <p:nvPr>
            <p:ph type="pic" idx="4294967295"/>
          </p:nvPr>
        </p:nvSpPr>
        <p:spPr>
          <a:xfrm>
            <a:off x="0" y="0"/>
            <a:ext cx="12191996" cy="6858000"/>
          </a:xfrm>
          <a:solidFill>
            <a:srgbClr val="1B192E"/>
          </a:solidFill>
        </p:spPr>
        <p:txBody>
          <a:bodyPr/>
          <a:lstStyle>
            <a:lvl1pPr>
              <a:defRPr/>
            </a:lvl1pPr>
          </a:lstStyle>
          <a:p>
            <a:pPr lvl="0"/>
            <a:r>
              <a:rPr lang="en-US"/>
              <a:t>Click icon to add picture</a:t>
            </a:r>
            <a:endParaRPr lang="en-GB"/>
          </a:p>
        </p:txBody>
      </p:sp>
      <p:sp>
        <p:nvSpPr>
          <p:cNvPr id="3" name="Subtitle 2">
            <a:extLst>
              <a:ext uri="{FF2B5EF4-FFF2-40B4-BE49-F238E27FC236}">
                <a16:creationId xmlns:a16="http://schemas.microsoft.com/office/drawing/2014/main" id="{3FB094A1-1F72-EFEA-BF4B-50B295B930B9}"/>
              </a:ext>
            </a:extLst>
          </p:cNvPr>
          <p:cNvSpPr txBox="1">
            <a:spLocks noGrp="1"/>
          </p:cNvSpPr>
          <p:nvPr>
            <p:ph type="subTitle" idx="4294967295"/>
          </p:nvPr>
        </p:nvSpPr>
        <p:spPr>
          <a:xfrm>
            <a:off x="0" y="3557281"/>
            <a:ext cx="6640281" cy="3300718"/>
          </a:xfrm>
          <a:gradFill>
            <a:gsLst>
              <a:gs pos="0">
                <a:srgbClr val="1B192E">
                  <a:alpha val="0"/>
                </a:srgbClr>
              </a:gs>
              <a:gs pos="100000">
                <a:srgbClr val="1B192E">
                  <a:alpha val="60000"/>
                </a:srgbClr>
              </a:gs>
            </a:gsLst>
            <a:lin ang="10800000"/>
          </a:gradFill>
        </p:spPr>
        <p:txBody>
          <a:bodyPr/>
          <a:lstStyle>
            <a:lvl1pPr marL="548640" indent="0">
              <a:lnSpc>
                <a:spcPct val="200000"/>
              </a:lnSpc>
              <a:buNone/>
              <a:defRPr/>
            </a:lvl1pPr>
          </a:lstStyle>
          <a:p>
            <a:pPr lvl="0"/>
            <a:r>
              <a:rPr lang="en-US"/>
              <a:t>Click to edit Master subtitle style</a:t>
            </a:r>
            <a:endParaRPr lang="en-GB"/>
          </a:p>
        </p:txBody>
      </p:sp>
      <p:sp>
        <p:nvSpPr>
          <p:cNvPr id="4" name="Title 1">
            <a:extLst>
              <a:ext uri="{FF2B5EF4-FFF2-40B4-BE49-F238E27FC236}">
                <a16:creationId xmlns:a16="http://schemas.microsoft.com/office/drawing/2014/main" id="{C3A9D61D-4589-BF9C-E9B2-C4E9D648869F}"/>
              </a:ext>
            </a:extLst>
          </p:cNvPr>
          <p:cNvSpPr txBox="1">
            <a:spLocks noGrp="1"/>
          </p:cNvSpPr>
          <p:nvPr>
            <p:ph type="title"/>
          </p:nvPr>
        </p:nvSpPr>
        <p:spPr>
          <a:xfrm>
            <a:off x="0" y="0"/>
            <a:ext cx="6640281" cy="3535509"/>
          </a:xfrm>
          <a:gradFill>
            <a:gsLst>
              <a:gs pos="0">
                <a:srgbClr val="1B192E">
                  <a:alpha val="0"/>
                </a:srgbClr>
              </a:gs>
              <a:gs pos="100000">
                <a:srgbClr val="1B192E">
                  <a:alpha val="70000"/>
                </a:srgbClr>
              </a:gs>
            </a:gsLst>
            <a:lin ang="10800000"/>
          </a:gradFill>
        </p:spPr>
        <p:txBody>
          <a:bodyPr anchor="b"/>
          <a:lstStyle>
            <a:lvl1pPr marL="548640">
              <a:lnSpc>
                <a:spcPct val="90000"/>
              </a:lnSpc>
              <a:spcAft>
                <a:spcPts val="1200"/>
              </a:spcAft>
              <a:defRPr sz="6400"/>
            </a:lvl1pPr>
          </a:lstStyle>
          <a:p>
            <a:pPr lvl="0"/>
            <a:r>
              <a:rPr lang="en-US"/>
              <a:t>Click to edit Master title style</a:t>
            </a:r>
            <a:endParaRPr lang="en-GB"/>
          </a:p>
        </p:txBody>
      </p:sp>
    </p:spTree>
    <p:extLst>
      <p:ext uri="{BB962C8B-B14F-4D97-AF65-F5344CB8AC3E}">
        <p14:creationId xmlns:p14="http://schemas.microsoft.com/office/powerpoint/2010/main" val="157839011"/>
      </p:ext>
    </p:extLst>
  </p:cSld>
  <p:clrMapOvr>
    <a:masterClrMapping/>
  </p:clrMapOvr>
  <p:hf sldNum="0"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7_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F2AF5-6CC7-B01C-7765-0AB389F06E30}"/>
              </a:ext>
            </a:extLst>
          </p:cNvPr>
          <p:cNvSpPr txBox="1">
            <a:spLocks noGrp="1"/>
          </p:cNvSpPr>
          <p:nvPr>
            <p:ph type="title"/>
          </p:nvPr>
        </p:nvSpPr>
        <p:spPr>
          <a:xfrm>
            <a:off x="550861" y="549270"/>
            <a:ext cx="3566160" cy="3384551"/>
          </a:xfrm>
        </p:spPr>
        <p:txBody>
          <a:bodyPr anchor="b"/>
          <a:lstStyle>
            <a:lvl1pPr>
              <a:lnSpc>
                <a:spcPct val="90000"/>
              </a:lnSpc>
              <a:defRPr sz="4000"/>
            </a:lvl1pPr>
          </a:lstStyle>
          <a:p>
            <a:pPr lvl="0"/>
            <a:r>
              <a:rPr lang="en-US"/>
              <a:t>Click to edit Master title style</a:t>
            </a:r>
            <a:endParaRPr lang="en-GB"/>
          </a:p>
        </p:txBody>
      </p:sp>
      <p:sp>
        <p:nvSpPr>
          <p:cNvPr id="8" name="Content Placeholder 16">
            <a:extLst>
              <a:ext uri="{FF2B5EF4-FFF2-40B4-BE49-F238E27FC236}">
                <a16:creationId xmlns:a16="http://schemas.microsoft.com/office/drawing/2014/main" id="{F69B51C5-8C28-B40E-B133-B6896803E5CA}"/>
              </a:ext>
            </a:extLst>
          </p:cNvPr>
          <p:cNvSpPr txBox="1">
            <a:spLocks noGrp="1"/>
          </p:cNvSpPr>
          <p:nvPr>
            <p:ph idx="4294967295"/>
          </p:nvPr>
        </p:nvSpPr>
        <p:spPr>
          <a:xfrm>
            <a:off x="550861" y="4097334"/>
            <a:ext cx="3565519" cy="2351086"/>
          </a:xfrm>
        </p:spPr>
        <p:txBody>
          <a:bodyPr/>
          <a:lstStyle>
            <a:lvl1pPr>
              <a:buNone/>
              <a:defRPr sz="2400"/>
            </a:lvl1pPr>
          </a:lstStyle>
          <a:p>
            <a:pPr lvl="0"/>
            <a:r>
              <a:rPr lang="en-US"/>
              <a:t>Click to edit Master text styles</a:t>
            </a:r>
          </a:p>
        </p:txBody>
      </p:sp>
      <p:sp>
        <p:nvSpPr>
          <p:cNvPr id="9" name="Picture Placeholder 14">
            <a:extLst>
              <a:ext uri="{FF2B5EF4-FFF2-40B4-BE49-F238E27FC236}">
                <a16:creationId xmlns:a16="http://schemas.microsoft.com/office/drawing/2014/main" id="{E2975A75-5E26-157F-222A-9C40315FA52E}"/>
              </a:ext>
            </a:extLst>
          </p:cNvPr>
          <p:cNvSpPr txBox="1">
            <a:spLocks noGrp="1"/>
          </p:cNvSpPr>
          <p:nvPr>
            <p:ph type="pic" idx="4294967295"/>
          </p:nvPr>
        </p:nvSpPr>
        <p:spPr>
          <a:xfrm>
            <a:off x="5535805" y="656630"/>
            <a:ext cx="5132390" cy="5132390"/>
          </a:xfrm>
          <a:solidFill>
            <a:srgbClr val="A3A3C1"/>
          </a:solidFill>
        </p:spPr>
        <p:txBody>
          <a:bodyPr/>
          <a:lstStyle>
            <a:lvl1pPr>
              <a:defRPr/>
            </a:lvl1pPr>
          </a:lstStyle>
          <a:p>
            <a:pPr lvl="0"/>
            <a:r>
              <a:rPr lang="en-US"/>
              <a:t>Click icon to add picture</a:t>
            </a:r>
            <a:endParaRPr lang="en-GB"/>
          </a:p>
        </p:txBody>
      </p:sp>
      <p:sp>
        <p:nvSpPr>
          <p:cNvPr id="10" name="Date Placeholder 1">
            <a:extLst>
              <a:ext uri="{FF2B5EF4-FFF2-40B4-BE49-F238E27FC236}">
                <a16:creationId xmlns:a16="http://schemas.microsoft.com/office/drawing/2014/main" id="{84355D09-5619-F4B2-8A70-6CAA57D1CB0D}"/>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11" name="Footer Placeholder 2">
            <a:extLst>
              <a:ext uri="{FF2B5EF4-FFF2-40B4-BE49-F238E27FC236}">
                <a16:creationId xmlns:a16="http://schemas.microsoft.com/office/drawing/2014/main" id="{CFC63E7C-6269-0B10-6BAE-6142FAC33BEB}"/>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12" name="Slide Number Placeholder 3">
            <a:extLst>
              <a:ext uri="{FF2B5EF4-FFF2-40B4-BE49-F238E27FC236}">
                <a16:creationId xmlns:a16="http://schemas.microsoft.com/office/drawing/2014/main" id="{0EF0486A-983C-E4B6-298C-CCBEFC48DC1A}"/>
              </a:ext>
            </a:extLst>
          </p:cNvPr>
          <p:cNvSpPr txBox="1">
            <a:spLocks noGrp="1"/>
          </p:cNvSpPr>
          <p:nvPr>
            <p:ph type="sldNum" sz="quarter" idx="8"/>
          </p:nvPr>
        </p:nvSpPr>
        <p:spPr/>
        <p:txBody>
          <a:bodyPr>
            <a:noAutofit/>
          </a:bodyPr>
          <a:lstStyle>
            <a:lvl1pPr>
              <a:defRPr/>
            </a:lvl1pPr>
          </a:lstStyle>
          <a:p>
            <a:pPr lvl="0"/>
            <a:fld id="{E796C898-40FD-4854-B229-95C707244BD8}" type="slidenum">
              <a:t>‹#›</a:t>
            </a:fld>
            <a:endParaRPr lang="en-GB"/>
          </a:p>
        </p:txBody>
      </p:sp>
    </p:spTree>
    <p:extLst>
      <p:ext uri="{BB962C8B-B14F-4D97-AF65-F5344CB8AC3E}">
        <p14:creationId xmlns:p14="http://schemas.microsoft.com/office/powerpoint/2010/main" val="3415200831"/>
      </p:ext>
    </p:extLst>
  </p:cSld>
  <p:clrMapOvr>
    <a:masterClrMapping/>
  </p:clrMapOvr>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8_Team">
    <p:spTree>
      <p:nvGrpSpPr>
        <p:cNvPr id="1" name=""/>
        <p:cNvGrpSpPr/>
        <p:nvPr/>
      </p:nvGrpSpPr>
      <p:grpSpPr>
        <a:xfrm>
          <a:off x="0" y="0"/>
          <a:ext cx="0" cy="0"/>
          <a:chOff x="0" y="0"/>
          <a:chExt cx="0" cy="0"/>
        </a:xfrm>
      </p:grpSpPr>
      <p:sp>
        <p:nvSpPr>
          <p:cNvPr id="4" name="Title 5">
            <a:extLst>
              <a:ext uri="{FF2B5EF4-FFF2-40B4-BE49-F238E27FC236}">
                <a16:creationId xmlns:a16="http://schemas.microsoft.com/office/drawing/2014/main" id="{9288D918-4790-65C9-3A4A-4433DD7F213E}"/>
              </a:ext>
            </a:extLst>
          </p:cNvPr>
          <p:cNvSpPr txBox="1">
            <a:spLocks noGrp="1"/>
          </p:cNvSpPr>
          <p:nvPr>
            <p:ph type="title"/>
          </p:nvPr>
        </p:nvSpPr>
        <p:spPr>
          <a:xfrm>
            <a:off x="548640" y="548640"/>
            <a:ext cx="8281985" cy="1253038"/>
          </a:xfrm>
        </p:spPr>
        <p:txBody>
          <a:bodyPr/>
          <a:lstStyle>
            <a:lvl1pPr>
              <a:lnSpc>
                <a:spcPct val="90000"/>
              </a:lnSpc>
              <a:defRPr lang="en-GB"/>
            </a:lvl1pPr>
          </a:lstStyle>
          <a:p>
            <a:pPr lvl="0"/>
            <a:r>
              <a:rPr lang="en-GB"/>
              <a:t>Team</a:t>
            </a:r>
          </a:p>
        </p:txBody>
      </p:sp>
      <p:sp>
        <p:nvSpPr>
          <p:cNvPr id="10" name="Picture Placeholder 55">
            <a:extLst>
              <a:ext uri="{FF2B5EF4-FFF2-40B4-BE49-F238E27FC236}">
                <a16:creationId xmlns:a16="http://schemas.microsoft.com/office/drawing/2014/main" id="{E0092C45-B211-27B9-1453-B25FC928719D}"/>
              </a:ext>
            </a:extLst>
          </p:cNvPr>
          <p:cNvSpPr txBox="1">
            <a:spLocks noGrp="1"/>
          </p:cNvSpPr>
          <p:nvPr>
            <p:ph type="pic" idx="4294967295"/>
          </p:nvPr>
        </p:nvSpPr>
        <p:spPr>
          <a:xfrm>
            <a:off x="1078992" y="1990721"/>
            <a:ext cx="1691640" cy="1435608"/>
          </a:xfrm>
          <a:solidFill>
            <a:srgbClr val="A3A3C1"/>
          </a:solidFill>
        </p:spPr>
        <p:txBody>
          <a:bodyPr/>
          <a:lstStyle>
            <a:lvl1pPr>
              <a:defRPr/>
            </a:lvl1pPr>
          </a:lstStyle>
          <a:p>
            <a:pPr lvl="0"/>
            <a:r>
              <a:rPr lang="en-US"/>
              <a:t>Click icon to add picture</a:t>
            </a:r>
            <a:endParaRPr lang="en-GB"/>
          </a:p>
        </p:txBody>
      </p:sp>
      <p:sp>
        <p:nvSpPr>
          <p:cNvPr id="11" name="Picture Placeholder 55">
            <a:extLst>
              <a:ext uri="{FF2B5EF4-FFF2-40B4-BE49-F238E27FC236}">
                <a16:creationId xmlns:a16="http://schemas.microsoft.com/office/drawing/2014/main" id="{3947995B-8462-60F4-6D8D-9E13ECC1F31D}"/>
              </a:ext>
            </a:extLst>
          </p:cNvPr>
          <p:cNvSpPr txBox="1">
            <a:spLocks noGrp="1"/>
          </p:cNvSpPr>
          <p:nvPr>
            <p:ph type="pic" idx="4294967295"/>
          </p:nvPr>
        </p:nvSpPr>
        <p:spPr>
          <a:xfrm>
            <a:off x="3838386" y="1990721"/>
            <a:ext cx="1691640" cy="1435608"/>
          </a:xfrm>
          <a:solidFill>
            <a:srgbClr val="A3A3C1"/>
          </a:solidFill>
        </p:spPr>
        <p:txBody>
          <a:bodyPr/>
          <a:lstStyle>
            <a:lvl1pPr>
              <a:defRPr/>
            </a:lvl1pPr>
          </a:lstStyle>
          <a:p>
            <a:pPr lvl="0"/>
            <a:r>
              <a:rPr lang="en-US"/>
              <a:t>Click icon to add picture</a:t>
            </a:r>
            <a:endParaRPr lang="en-GB"/>
          </a:p>
        </p:txBody>
      </p:sp>
      <p:sp>
        <p:nvSpPr>
          <p:cNvPr id="12" name="Picture Placeholder 55">
            <a:extLst>
              <a:ext uri="{FF2B5EF4-FFF2-40B4-BE49-F238E27FC236}">
                <a16:creationId xmlns:a16="http://schemas.microsoft.com/office/drawing/2014/main" id="{3EEF45B9-06FB-9CED-438D-01FAC799BFDC}"/>
              </a:ext>
            </a:extLst>
          </p:cNvPr>
          <p:cNvSpPr txBox="1">
            <a:spLocks noGrp="1"/>
          </p:cNvSpPr>
          <p:nvPr>
            <p:ph type="pic" idx="4294967295"/>
          </p:nvPr>
        </p:nvSpPr>
        <p:spPr>
          <a:xfrm>
            <a:off x="6661980" y="1993392"/>
            <a:ext cx="1691640" cy="1435608"/>
          </a:xfrm>
          <a:solidFill>
            <a:srgbClr val="A3A3C1"/>
          </a:solidFill>
        </p:spPr>
        <p:txBody>
          <a:bodyPr/>
          <a:lstStyle>
            <a:lvl1pPr>
              <a:defRPr/>
            </a:lvl1pPr>
          </a:lstStyle>
          <a:p>
            <a:pPr lvl="0"/>
            <a:r>
              <a:rPr lang="en-US"/>
              <a:t>Click icon to add picture</a:t>
            </a:r>
            <a:endParaRPr lang="en-GB"/>
          </a:p>
        </p:txBody>
      </p:sp>
      <p:sp>
        <p:nvSpPr>
          <p:cNvPr id="13" name="Picture Placeholder 55">
            <a:extLst>
              <a:ext uri="{FF2B5EF4-FFF2-40B4-BE49-F238E27FC236}">
                <a16:creationId xmlns:a16="http://schemas.microsoft.com/office/drawing/2014/main" id="{17AB6FA6-B9FF-2220-FAD4-B69022932501}"/>
              </a:ext>
            </a:extLst>
          </p:cNvPr>
          <p:cNvSpPr txBox="1">
            <a:spLocks noGrp="1"/>
          </p:cNvSpPr>
          <p:nvPr>
            <p:ph type="pic" idx="4294967295"/>
          </p:nvPr>
        </p:nvSpPr>
        <p:spPr>
          <a:xfrm>
            <a:off x="9485564" y="1990721"/>
            <a:ext cx="1691640" cy="1435608"/>
          </a:xfrm>
          <a:solidFill>
            <a:srgbClr val="A3A3C1"/>
          </a:solidFill>
        </p:spPr>
        <p:txBody>
          <a:bodyPr/>
          <a:lstStyle>
            <a:lvl1pPr>
              <a:defRPr/>
            </a:lvl1pPr>
          </a:lstStyle>
          <a:p>
            <a:pPr lvl="0"/>
            <a:r>
              <a:rPr lang="en-US"/>
              <a:t>Click icon to add picture</a:t>
            </a:r>
            <a:endParaRPr lang="en-GB"/>
          </a:p>
        </p:txBody>
      </p:sp>
      <p:sp>
        <p:nvSpPr>
          <p:cNvPr id="14" name="Text Placeholder 62">
            <a:extLst>
              <a:ext uri="{FF2B5EF4-FFF2-40B4-BE49-F238E27FC236}">
                <a16:creationId xmlns:a16="http://schemas.microsoft.com/office/drawing/2014/main" id="{D926C83E-079D-88B0-DB9A-7C7155108BD6}"/>
              </a:ext>
            </a:extLst>
          </p:cNvPr>
          <p:cNvSpPr txBox="1">
            <a:spLocks noGrp="1"/>
          </p:cNvSpPr>
          <p:nvPr>
            <p:ph type="body" idx="4294967295"/>
          </p:nvPr>
        </p:nvSpPr>
        <p:spPr>
          <a:xfrm>
            <a:off x="1079504" y="3781428"/>
            <a:ext cx="1711327" cy="365760"/>
          </a:xfrm>
        </p:spPr>
        <p:txBody>
          <a:bodyPr/>
          <a:lstStyle>
            <a:lvl1pPr>
              <a:buNone/>
              <a:defRPr lang="en-GB" b="1"/>
            </a:lvl1pPr>
          </a:lstStyle>
          <a:p>
            <a:pPr lvl="0"/>
            <a:r>
              <a:rPr lang="en-GB"/>
              <a:t>Name</a:t>
            </a:r>
          </a:p>
        </p:txBody>
      </p:sp>
      <p:sp>
        <p:nvSpPr>
          <p:cNvPr id="15" name="Text Placeholder 60">
            <a:extLst>
              <a:ext uri="{FF2B5EF4-FFF2-40B4-BE49-F238E27FC236}">
                <a16:creationId xmlns:a16="http://schemas.microsoft.com/office/drawing/2014/main" id="{FE5F06DF-E92F-6C1B-6DA3-BA1FFD296754}"/>
              </a:ext>
            </a:extLst>
          </p:cNvPr>
          <p:cNvSpPr txBox="1">
            <a:spLocks noGrp="1"/>
          </p:cNvSpPr>
          <p:nvPr>
            <p:ph type="body" idx="4294967295"/>
          </p:nvPr>
        </p:nvSpPr>
        <p:spPr>
          <a:xfrm>
            <a:off x="1078735" y="4232949"/>
            <a:ext cx="1711573" cy="638178"/>
          </a:xfrm>
        </p:spPr>
        <p:txBody>
          <a:bodyPr/>
          <a:lstStyle>
            <a:lvl1pPr>
              <a:buNone/>
              <a:defRPr lang="en-GB" sz="1800"/>
            </a:lvl1pPr>
          </a:lstStyle>
          <a:p>
            <a:pPr lvl="0"/>
            <a:r>
              <a:rPr lang="en-GB"/>
              <a:t>Title</a:t>
            </a:r>
          </a:p>
        </p:txBody>
      </p:sp>
      <p:sp>
        <p:nvSpPr>
          <p:cNvPr id="16" name="Text Placeholder 62">
            <a:extLst>
              <a:ext uri="{FF2B5EF4-FFF2-40B4-BE49-F238E27FC236}">
                <a16:creationId xmlns:a16="http://schemas.microsoft.com/office/drawing/2014/main" id="{AD9D1D20-86A8-C7FD-A903-65CC0A7925ED}"/>
              </a:ext>
            </a:extLst>
          </p:cNvPr>
          <p:cNvSpPr txBox="1">
            <a:spLocks noGrp="1"/>
          </p:cNvSpPr>
          <p:nvPr>
            <p:ph type="body" idx="4294967295"/>
          </p:nvPr>
        </p:nvSpPr>
        <p:spPr>
          <a:xfrm>
            <a:off x="3839154" y="3781428"/>
            <a:ext cx="1711327" cy="365760"/>
          </a:xfrm>
        </p:spPr>
        <p:txBody>
          <a:bodyPr/>
          <a:lstStyle>
            <a:lvl1pPr>
              <a:buNone/>
              <a:defRPr lang="en-GB" b="1"/>
            </a:lvl1pPr>
          </a:lstStyle>
          <a:p>
            <a:pPr lvl="0"/>
            <a:r>
              <a:rPr lang="en-GB"/>
              <a:t>Name</a:t>
            </a:r>
          </a:p>
        </p:txBody>
      </p:sp>
      <p:sp>
        <p:nvSpPr>
          <p:cNvPr id="17" name="Text Placeholder 60">
            <a:extLst>
              <a:ext uri="{FF2B5EF4-FFF2-40B4-BE49-F238E27FC236}">
                <a16:creationId xmlns:a16="http://schemas.microsoft.com/office/drawing/2014/main" id="{25715362-5547-341A-D3AC-3D62BF415A20}"/>
              </a:ext>
            </a:extLst>
          </p:cNvPr>
          <p:cNvSpPr txBox="1">
            <a:spLocks noGrp="1"/>
          </p:cNvSpPr>
          <p:nvPr>
            <p:ph type="body" idx="4294967295"/>
          </p:nvPr>
        </p:nvSpPr>
        <p:spPr>
          <a:xfrm>
            <a:off x="3838386" y="4232949"/>
            <a:ext cx="1711573" cy="638178"/>
          </a:xfrm>
        </p:spPr>
        <p:txBody>
          <a:bodyPr/>
          <a:lstStyle>
            <a:lvl1pPr>
              <a:buNone/>
              <a:defRPr lang="en-GB" sz="1800"/>
            </a:lvl1pPr>
          </a:lstStyle>
          <a:p>
            <a:pPr lvl="0"/>
            <a:r>
              <a:rPr lang="en-GB"/>
              <a:t>Title</a:t>
            </a:r>
          </a:p>
        </p:txBody>
      </p:sp>
      <p:sp>
        <p:nvSpPr>
          <p:cNvPr id="18" name="Text Placeholder 62">
            <a:extLst>
              <a:ext uri="{FF2B5EF4-FFF2-40B4-BE49-F238E27FC236}">
                <a16:creationId xmlns:a16="http://schemas.microsoft.com/office/drawing/2014/main" id="{DE387861-6A16-09A7-EDF8-9F5AEDDFD820}"/>
              </a:ext>
            </a:extLst>
          </p:cNvPr>
          <p:cNvSpPr txBox="1">
            <a:spLocks noGrp="1"/>
          </p:cNvSpPr>
          <p:nvPr>
            <p:ph type="body" idx="4294967295"/>
          </p:nvPr>
        </p:nvSpPr>
        <p:spPr>
          <a:xfrm>
            <a:off x="6662739" y="3781428"/>
            <a:ext cx="1711327" cy="365760"/>
          </a:xfrm>
        </p:spPr>
        <p:txBody>
          <a:bodyPr/>
          <a:lstStyle>
            <a:lvl1pPr>
              <a:buNone/>
              <a:defRPr lang="en-GB" b="1"/>
            </a:lvl1pPr>
          </a:lstStyle>
          <a:p>
            <a:pPr lvl="0"/>
            <a:r>
              <a:rPr lang="en-GB"/>
              <a:t>Name</a:t>
            </a:r>
          </a:p>
        </p:txBody>
      </p:sp>
      <p:sp>
        <p:nvSpPr>
          <p:cNvPr id="19" name="Text Placeholder 60">
            <a:extLst>
              <a:ext uri="{FF2B5EF4-FFF2-40B4-BE49-F238E27FC236}">
                <a16:creationId xmlns:a16="http://schemas.microsoft.com/office/drawing/2014/main" id="{E79BEBCB-AA71-7CF2-C724-A5B70159B084}"/>
              </a:ext>
            </a:extLst>
          </p:cNvPr>
          <p:cNvSpPr txBox="1">
            <a:spLocks noGrp="1"/>
          </p:cNvSpPr>
          <p:nvPr>
            <p:ph type="body" idx="4294967295"/>
          </p:nvPr>
        </p:nvSpPr>
        <p:spPr>
          <a:xfrm>
            <a:off x="6661980" y="4232949"/>
            <a:ext cx="1711573" cy="638178"/>
          </a:xfrm>
        </p:spPr>
        <p:txBody>
          <a:bodyPr/>
          <a:lstStyle>
            <a:lvl1pPr>
              <a:buNone/>
              <a:defRPr lang="en-GB" sz="1800"/>
            </a:lvl1pPr>
          </a:lstStyle>
          <a:p>
            <a:pPr lvl="0"/>
            <a:r>
              <a:rPr lang="en-GB"/>
              <a:t>Title</a:t>
            </a:r>
          </a:p>
        </p:txBody>
      </p:sp>
      <p:sp>
        <p:nvSpPr>
          <p:cNvPr id="20" name="Text Placeholder 62">
            <a:extLst>
              <a:ext uri="{FF2B5EF4-FFF2-40B4-BE49-F238E27FC236}">
                <a16:creationId xmlns:a16="http://schemas.microsoft.com/office/drawing/2014/main" id="{BDB94E92-669F-DB9E-3355-BB753665972B}"/>
              </a:ext>
            </a:extLst>
          </p:cNvPr>
          <p:cNvSpPr txBox="1">
            <a:spLocks noGrp="1"/>
          </p:cNvSpPr>
          <p:nvPr>
            <p:ph type="body" idx="4294967295"/>
          </p:nvPr>
        </p:nvSpPr>
        <p:spPr>
          <a:xfrm>
            <a:off x="9433114" y="3787289"/>
            <a:ext cx="1711327" cy="365760"/>
          </a:xfrm>
        </p:spPr>
        <p:txBody>
          <a:bodyPr/>
          <a:lstStyle>
            <a:lvl1pPr>
              <a:buNone/>
              <a:defRPr lang="en-GB" b="1"/>
            </a:lvl1pPr>
          </a:lstStyle>
          <a:p>
            <a:pPr lvl="0"/>
            <a:r>
              <a:rPr lang="en-GB"/>
              <a:t>Name</a:t>
            </a:r>
          </a:p>
        </p:txBody>
      </p:sp>
      <p:sp>
        <p:nvSpPr>
          <p:cNvPr id="21" name="Text Placeholder 60">
            <a:extLst>
              <a:ext uri="{FF2B5EF4-FFF2-40B4-BE49-F238E27FC236}">
                <a16:creationId xmlns:a16="http://schemas.microsoft.com/office/drawing/2014/main" id="{AE2DAA89-5007-0557-CC8F-CD4D0512FAB3}"/>
              </a:ext>
            </a:extLst>
          </p:cNvPr>
          <p:cNvSpPr txBox="1">
            <a:spLocks noGrp="1"/>
          </p:cNvSpPr>
          <p:nvPr>
            <p:ph type="body" idx="4294967295"/>
          </p:nvPr>
        </p:nvSpPr>
        <p:spPr>
          <a:xfrm>
            <a:off x="9432346" y="4238810"/>
            <a:ext cx="1711573" cy="638178"/>
          </a:xfrm>
        </p:spPr>
        <p:txBody>
          <a:bodyPr/>
          <a:lstStyle>
            <a:lvl1pPr>
              <a:buNone/>
              <a:defRPr lang="en-GB" sz="1800"/>
            </a:lvl1pPr>
          </a:lstStyle>
          <a:p>
            <a:pPr lvl="0"/>
            <a:r>
              <a:rPr lang="en-GB"/>
              <a:t>Title</a:t>
            </a:r>
          </a:p>
        </p:txBody>
      </p:sp>
      <p:sp>
        <p:nvSpPr>
          <p:cNvPr id="22" name="Date Placeholder 3">
            <a:extLst>
              <a:ext uri="{FF2B5EF4-FFF2-40B4-BE49-F238E27FC236}">
                <a16:creationId xmlns:a16="http://schemas.microsoft.com/office/drawing/2014/main" id="{FDD28C80-09AF-6DA3-8B79-910EEF25A208}"/>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23" name="Footer Placeholder 4">
            <a:extLst>
              <a:ext uri="{FF2B5EF4-FFF2-40B4-BE49-F238E27FC236}">
                <a16:creationId xmlns:a16="http://schemas.microsoft.com/office/drawing/2014/main" id="{B35EE491-90C1-39E7-1194-DA8B6E0F98E6}"/>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24" name="Slide Number Placeholder 5">
            <a:extLst>
              <a:ext uri="{FF2B5EF4-FFF2-40B4-BE49-F238E27FC236}">
                <a16:creationId xmlns:a16="http://schemas.microsoft.com/office/drawing/2014/main" id="{C87F1E1D-8CA6-C95D-DAFE-6DAE382FC1E1}"/>
              </a:ext>
            </a:extLst>
          </p:cNvPr>
          <p:cNvSpPr txBox="1">
            <a:spLocks noGrp="1"/>
          </p:cNvSpPr>
          <p:nvPr>
            <p:ph type="sldNum" sz="quarter" idx="8"/>
          </p:nvPr>
        </p:nvSpPr>
        <p:spPr/>
        <p:txBody>
          <a:bodyPr>
            <a:noAutofit/>
          </a:bodyPr>
          <a:lstStyle>
            <a:lvl1pPr>
              <a:defRPr/>
            </a:lvl1pPr>
          </a:lstStyle>
          <a:p>
            <a:pPr lvl="0"/>
            <a:fld id="{F3D5C955-844E-412E-BAAB-37513E44E7BA}" type="slidenum">
              <a:t>‹#›</a:t>
            </a:fld>
            <a:endParaRPr lang="en-GB"/>
          </a:p>
        </p:txBody>
      </p:sp>
    </p:spTree>
    <p:extLst>
      <p:ext uri="{BB962C8B-B14F-4D97-AF65-F5344CB8AC3E}">
        <p14:creationId xmlns:p14="http://schemas.microsoft.com/office/powerpoint/2010/main" val="4016617002"/>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12_Summar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957EA-334A-176A-3D0A-9AC93258B602}"/>
              </a:ext>
            </a:extLst>
          </p:cNvPr>
          <p:cNvSpPr txBox="1">
            <a:spLocks noGrp="1"/>
          </p:cNvSpPr>
          <p:nvPr>
            <p:ph type="title"/>
          </p:nvPr>
        </p:nvSpPr>
        <p:spPr>
          <a:xfrm>
            <a:off x="550861" y="4508504"/>
            <a:ext cx="4500557" cy="1562956"/>
          </a:xfrm>
        </p:spPr>
        <p:txBody>
          <a:bodyPr/>
          <a:lstStyle>
            <a:lvl1pPr>
              <a:lnSpc>
                <a:spcPct val="90000"/>
              </a:lnSpc>
              <a:defRPr/>
            </a:lvl1pPr>
          </a:lstStyle>
          <a:p>
            <a:pPr lvl="0"/>
            <a:r>
              <a:rPr lang="en-US"/>
              <a:t>Click to edit Master title style</a:t>
            </a:r>
            <a:endParaRPr lang="en-GB"/>
          </a:p>
        </p:txBody>
      </p:sp>
      <p:sp>
        <p:nvSpPr>
          <p:cNvPr id="3" name="Picture Placeholder 9">
            <a:extLst>
              <a:ext uri="{FF2B5EF4-FFF2-40B4-BE49-F238E27FC236}">
                <a16:creationId xmlns:a16="http://schemas.microsoft.com/office/drawing/2014/main" id="{4096A77E-0A80-FD3E-A6C5-EDE19D2BCC78}"/>
              </a:ext>
            </a:extLst>
          </p:cNvPr>
          <p:cNvSpPr txBox="1">
            <a:spLocks noGrp="1"/>
          </p:cNvSpPr>
          <p:nvPr>
            <p:ph type="pic" idx="4294967295"/>
          </p:nvPr>
        </p:nvSpPr>
        <p:spPr>
          <a:xfrm>
            <a:off x="0" y="0"/>
            <a:ext cx="12191996" cy="3776472"/>
          </a:xfrm>
          <a:solidFill>
            <a:srgbClr val="A3A3C1"/>
          </a:solidFill>
        </p:spPr>
        <p:txBody>
          <a:bodyPr/>
          <a:lstStyle>
            <a:lvl1pPr>
              <a:defRPr/>
            </a:lvl1pPr>
          </a:lstStyle>
          <a:p>
            <a:pPr lvl="0"/>
            <a:r>
              <a:rPr lang="en-US"/>
              <a:t>Click icon to add picture</a:t>
            </a:r>
            <a:endParaRPr lang="en-GB"/>
          </a:p>
        </p:txBody>
      </p:sp>
      <p:sp>
        <p:nvSpPr>
          <p:cNvPr id="4" name="Content Placeholder 6">
            <a:extLst>
              <a:ext uri="{FF2B5EF4-FFF2-40B4-BE49-F238E27FC236}">
                <a16:creationId xmlns:a16="http://schemas.microsoft.com/office/drawing/2014/main" id="{9960786C-46E5-441E-2C8D-29BB9EFC8DD7}"/>
              </a:ext>
            </a:extLst>
          </p:cNvPr>
          <p:cNvSpPr txBox="1">
            <a:spLocks noGrp="1"/>
          </p:cNvSpPr>
          <p:nvPr>
            <p:ph idx="4294967295"/>
          </p:nvPr>
        </p:nvSpPr>
        <p:spPr>
          <a:xfrm>
            <a:off x="5262408" y="4508504"/>
            <a:ext cx="6221413" cy="1563688"/>
          </a:xfrm>
        </p:spPr>
        <p:txBody>
          <a:bodyPr/>
          <a:lstStyle>
            <a:lvl1pPr marL="0" indent="0">
              <a:buNone/>
              <a:defRPr/>
            </a:lvl1pPr>
          </a:lstStyle>
          <a:p>
            <a:pPr lvl="0"/>
            <a:r>
              <a:rPr lang="en-US"/>
              <a:t>Click to edit Master text styles</a:t>
            </a:r>
          </a:p>
        </p:txBody>
      </p:sp>
      <p:sp>
        <p:nvSpPr>
          <p:cNvPr id="5" name="Date Placeholder 1">
            <a:extLst>
              <a:ext uri="{FF2B5EF4-FFF2-40B4-BE49-F238E27FC236}">
                <a16:creationId xmlns:a16="http://schemas.microsoft.com/office/drawing/2014/main" id="{47C4A54D-6E6E-16AE-FA17-E9CC817812B0}"/>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6" name="Footer Placeholder 2">
            <a:extLst>
              <a:ext uri="{FF2B5EF4-FFF2-40B4-BE49-F238E27FC236}">
                <a16:creationId xmlns:a16="http://schemas.microsoft.com/office/drawing/2014/main" id="{9BF02598-05EA-7B22-907C-83C877E76A98}"/>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7" name="Slide Number Placeholder 3">
            <a:extLst>
              <a:ext uri="{FF2B5EF4-FFF2-40B4-BE49-F238E27FC236}">
                <a16:creationId xmlns:a16="http://schemas.microsoft.com/office/drawing/2014/main" id="{F26D982E-A2C6-2606-62A6-3808E4B87BDE}"/>
              </a:ext>
            </a:extLst>
          </p:cNvPr>
          <p:cNvSpPr txBox="1">
            <a:spLocks noGrp="1"/>
          </p:cNvSpPr>
          <p:nvPr>
            <p:ph type="sldNum" sz="quarter" idx="8"/>
          </p:nvPr>
        </p:nvSpPr>
        <p:spPr/>
        <p:txBody>
          <a:bodyPr>
            <a:noAutofit/>
          </a:bodyPr>
          <a:lstStyle>
            <a:lvl1pPr>
              <a:defRPr/>
            </a:lvl1pPr>
          </a:lstStyle>
          <a:p>
            <a:pPr lvl="0"/>
            <a:fld id="{BB91F22D-E65E-4065-9ED4-2EA4679ED06A}" type="slidenum">
              <a:t>‹#›</a:t>
            </a:fld>
            <a:endParaRPr lang="en-GB"/>
          </a:p>
        </p:txBody>
      </p:sp>
    </p:spTree>
    <p:extLst>
      <p:ext uri="{BB962C8B-B14F-4D97-AF65-F5344CB8AC3E}">
        <p14:creationId xmlns:p14="http://schemas.microsoft.com/office/powerpoint/2010/main" val="2757788892"/>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Content 3 column">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DA22F2C-BDC3-5B41-B4DD-7FC561D5BB4C}"/>
              </a:ext>
            </a:extLst>
          </p:cNvPr>
          <p:cNvSpPr txBox="1">
            <a:spLocks noGrp="1"/>
          </p:cNvSpPr>
          <p:nvPr>
            <p:ph type="title"/>
          </p:nvPr>
        </p:nvSpPr>
        <p:spPr>
          <a:xfrm>
            <a:off x="550861" y="549270"/>
            <a:ext cx="11097551" cy="1331997"/>
          </a:xfrm>
        </p:spPr>
        <p:txBody>
          <a:bodyPr/>
          <a:lstStyle>
            <a:lvl1pPr>
              <a:defRPr/>
            </a:lvl1pPr>
          </a:lstStyle>
          <a:p>
            <a:pPr lvl="0"/>
            <a:r>
              <a:rPr lang="en-US"/>
              <a:t>Click to edit Master title style</a:t>
            </a:r>
            <a:endParaRPr lang="en-GB"/>
          </a:p>
        </p:txBody>
      </p:sp>
      <p:sp>
        <p:nvSpPr>
          <p:cNvPr id="11" name="Text Placeholder 2">
            <a:extLst>
              <a:ext uri="{FF2B5EF4-FFF2-40B4-BE49-F238E27FC236}">
                <a16:creationId xmlns:a16="http://schemas.microsoft.com/office/drawing/2014/main" id="{424EDF9A-365D-4A78-8CDC-83CE1A75BC8F}"/>
              </a:ext>
            </a:extLst>
          </p:cNvPr>
          <p:cNvSpPr txBox="1">
            <a:spLocks noGrp="1"/>
          </p:cNvSpPr>
          <p:nvPr>
            <p:ph type="body" idx="4294967295"/>
          </p:nvPr>
        </p:nvSpPr>
        <p:spPr>
          <a:xfrm>
            <a:off x="550861" y="1731370"/>
            <a:ext cx="3563938" cy="535353"/>
          </a:xfrm>
        </p:spPr>
        <p:txBody>
          <a:bodyPr anchor="b"/>
          <a:lstStyle>
            <a:lvl1pPr marL="0" indent="0">
              <a:buNone/>
              <a:defRPr cap="all" spc="200"/>
            </a:lvl1pPr>
          </a:lstStyle>
          <a:p>
            <a:pPr lvl="0"/>
            <a:r>
              <a:rPr lang="en-US"/>
              <a:t>Click to edit Master text styles</a:t>
            </a:r>
          </a:p>
        </p:txBody>
      </p:sp>
      <p:sp>
        <p:nvSpPr>
          <p:cNvPr id="12" name="Content Placeholder 3">
            <a:extLst>
              <a:ext uri="{FF2B5EF4-FFF2-40B4-BE49-F238E27FC236}">
                <a16:creationId xmlns:a16="http://schemas.microsoft.com/office/drawing/2014/main" id="{7D41AB61-707A-63C1-F4CB-F4E223F7F9B1}"/>
              </a:ext>
            </a:extLst>
          </p:cNvPr>
          <p:cNvSpPr txBox="1">
            <a:spLocks noGrp="1"/>
          </p:cNvSpPr>
          <p:nvPr>
            <p:ph idx="4294967295"/>
          </p:nvPr>
        </p:nvSpPr>
        <p:spPr>
          <a:xfrm>
            <a:off x="559475" y="2432304"/>
            <a:ext cx="3563938" cy="3515557"/>
          </a:xfrm>
        </p:spPr>
        <p:txBody>
          <a:bodyPr/>
          <a:lstStyle>
            <a:lvl1pPr>
              <a:defRPr sz="1800"/>
            </a:lvl1pPr>
            <a:lvl2pPr>
              <a:defRPr sz="1800"/>
            </a:lvl2pPr>
            <a:lvl3pPr>
              <a:defRPr sz="18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3" name="Text Placeholder 4">
            <a:extLst>
              <a:ext uri="{FF2B5EF4-FFF2-40B4-BE49-F238E27FC236}">
                <a16:creationId xmlns:a16="http://schemas.microsoft.com/office/drawing/2014/main" id="{20DEA118-5D0F-2686-8EB7-27157D6B96B5}"/>
              </a:ext>
            </a:extLst>
          </p:cNvPr>
          <p:cNvSpPr txBox="1">
            <a:spLocks noGrp="1"/>
          </p:cNvSpPr>
          <p:nvPr>
            <p:ph type="body" idx="4294967295"/>
          </p:nvPr>
        </p:nvSpPr>
        <p:spPr>
          <a:xfrm>
            <a:off x="4341571" y="1731370"/>
            <a:ext cx="3566160" cy="535353"/>
          </a:xfrm>
        </p:spPr>
        <p:txBody>
          <a:bodyPr anchor="b"/>
          <a:lstStyle>
            <a:lvl1pPr>
              <a:buNone/>
              <a:defRPr cap="all" spc="200"/>
            </a:lvl1pPr>
          </a:lstStyle>
          <a:p>
            <a:pPr lvl="0"/>
            <a:r>
              <a:rPr lang="en-US"/>
              <a:t>Click to edit Master text styles</a:t>
            </a:r>
          </a:p>
        </p:txBody>
      </p:sp>
      <p:sp>
        <p:nvSpPr>
          <p:cNvPr id="14" name="Content Placeholder 5">
            <a:extLst>
              <a:ext uri="{FF2B5EF4-FFF2-40B4-BE49-F238E27FC236}">
                <a16:creationId xmlns:a16="http://schemas.microsoft.com/office/drawing/2014/main" id="{8B93B4A9-1A39-1BCA-228B-E284CF306AF6}"/>
              </a:ext>
            </a:extLst>
          </p:cNvPr>
          <p:cNvSpPr txBox="1">
            <a:spLocks noGrp="1"/>
          </p:cNvSpPr>
          <p:nvPr>
            <p:ph idx="4294967295"/>
          </p:nvPr>
        </p:nvSpPr>
        <p:spPr>
          <a:xfrm>
            <a:off x="4341571" y="2427366"/>
            <a:ext cx="3508753" cy="3515557"/>
          </a:xfrm>
        </p:spPr>
        <p:txBody>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5" name="Text Placeholder 4">
            <a:extLst>
              <a:ext uri="{FF2B5EF4-FFF2-40B4-BE49-F238E27FC236}">
                <a16:creationId xmlns:a16="http://schemas.microsoft.com/office/drawing/2014/main" id="{07DA3AFE-9630-65D1-ED22-D2229D5EBC81}"/>
              </a:ext>
            </a:extLst>
          </p:cNvPr>
          <p:cNvSpPr txBox="1">
            <a:spLocks noGrp="1"/>
          </p:cNvSpPr>
          <p:nvPr>
            <p:ph type="body" idx="4294967295"/>
          </p:nvPr>
        </p:nvSpPr>
        <p:spPr>
          <a:xfrm>
            <a:off x="8139659" y="1731370"/>
            <a:ext cx="3566160" cy="535353"/>
          </a:xfrm>
        </p:spPr>
        <p:txBody>
          <a:bodyPr anchor="b"/>
          <a:lstStyle>
            <a:lvl1pPr>
              <a:buNone/>
              <a:defRPr lang="en-GB" cap="all" spc="200"/>
            </a:lvl1pPr>
          </a:lstStyle>
          <a:p>
            <a:pPr lvl="0"/>
            <a:r>
              <a:rPr lang="en-GB"/>
              <a:t>Click to EDIT</a:t>
            </a:r>
          </a:p>
        </p:txBody>
      </p:sp>
      <p:sp>
        <p:nvSpPr>
          <p:cNvPr id="16" name="Content Placeholder 5">
            <a:extLst>
              <a:ext uri="{FF2B5EF4-FFF2-40B4-BE49-F238E27FC236}">
                <a16:creationId xmlns:a16="http://schemas.microsoft.com/office/drawing/2014/main" id="{2B051E1D-CCC1-4984-664F-A9F58B5907D1}"/>
              </a:ext>
            </a:extLst>
          </p:cNvPr>
          <p:cNvSpPr txBox="1">
            <a:spLocks noGrp="1"/>
          </p:cNvSpPr>
          <p:nvPr>
            <p:ph idx="4294967295"/>
          </p:nvPr>
        </p:nvSpPr>
        <p:spPr>
          <a:xfrm>
            <a:off x="8139659" y="2427366"/>
            <a:ext cx="3508753" cy="3515557"/>
          </a:xfrm>
        </p:spPr>
        <p:txBody>
          <a:bodyPr/>
          <a:lstStyle>
            <a:lvl1pPr>
              <a:defRPr sz="1700"/>
            </a:lvl1pPr>
            <a:lvl2pPr>
              <a:defRPr sz="1700"/>
            </a:lvl2pPr>
            <a:lvl3pPr>
              <a:defRPr sz="1700"/>
            </a:lvl3pPr>
            <a:lvl4pPr>
              <a:defRPr sz="1700"/>
            </a:lvl4pPr>
            <a:lvl5pPr>
              <a:defRPr sz="17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7" name="Date Placeholder 3">
            <a:extLst>
              <a:ext uri="{FF2B5EF4-FFF2-40B4-BE49-F238E27FC236}">
                <a16:creationId xmlns:a16="http://schemas.microsoft.com/office/drawing/2014/main" id="{E3FE2202-27C3-9416-079F-031203FAE624}"/>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18" name="Footer Placeholder 4">
            <a:extLst>
              <a:ext uri="{FF2B5EF4-FFF2-40B4-BE49-F238E27FC236}">
                <a16:creationId xmlns:a16="http://schemas.microsoft.com/office/drawing/2014/main" id="{44EFFB75-04C9-F50A-A232-3F0CE45C1BA6}"/>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19" name="Slide Number Placeholder 5">
            <a:extLst>
              <a:ext uri="{FF2B5EF4-FFF2-40B4-BE49-F238E27FC236}">
                <a16:creationId xmlns:a16="http://schemas.microsoft.com/office/drawing/2014/main" id="{49268BD8-4F02-CB55-9AFD-A480CAD3625F}"/>
              </a:ext>
            </a:extLst>
          </p:cNvPr>
          <p:cNvSpPr txBox="1">
            <a:spLocks noGrp="1"/>
          </p:cNvSpPr>
          <p:nvPr>
            <p:ph type="sldNum" sz="quarter" idx="8"/>
          </p:nvPr>
        </p:nvSpPr>
        <p:spPr/>
        <p:txBody>
          <a:bodyPr>
            <a:noAutofit/>
          </a:bodyPr>
          <a:lstStyle>
            <a:lvl1pPr>
              <a:defRPr/>
            </a:lvl1pPr>
          </a:lstStyle>
          <a:p>
            <a:pPr lvl="0"/>
            <a:fld id="{8A0BD1A4-A264-4EB9-97A6-03CA43D49DFA}" type="slidenum">
              <a:t>‹#›</a:t>
            </a:fld>
            <a:endParaRPr lang="en-GB"/>
          </a:p>
        </p:txBody>
      </p:sp>
    </p:spTree>
    <p:extLst>
      <p:ext uri="{BB962C8B-B14F-4D97-AF65-F5344CB8AC3E}">
        <p14:creationId xmlns:p14="http://schemas.microsoft.com/office/powerpoint/2010/main" val="3352584832"/>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13_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DFD6B-1A12-D0FD-C7BF-4C0BC76D5FC0}"/>
              </a:ext>
            </a:extLst>
          </p:cNvPr>
          <p:cNvSpPr txBox="1">
            <a:spLocks noGrp="1"/>
          </p:cNvSpPr>
          <p:nvPr>
            <p:ph type="title"/>
          </p:nvPr>
        </p:nvSpPr>
        <p:spPr>
          <a:xfrm>
            <a:off x="550861" y="549270"/>
            <a:ext cx="5437186" cy="2986238"/>
          </a:xfrm>
        </p:spPr>
        <p:txBody>
          <a:bodyPr anchor="b"/>
          <a:lstStyle>
            <a:lvl1pPr>
              <a:lnSpc>
                <a:spcPct val="90000"/>
              </a:lnSpc>
              <a:defRPr/>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9724D7E6-ABB7-1A47-BDAF-3D58FD214772}"/>
              </a:ext>
            </a:extLst>
          </p:cNvPr>
          <p:cNvSpPr txBox="1">
            <a:spLocks noGrp="1"/>
          </p:cNvSpPr>
          <p:nvPr>
            <p:ph type="subTitle" idx="4294967295"/>
          </p:nvPr>
        </p:nvSpPr>
        <p:spPr>
          <a:xfrm>
            <a:off x="550861" y="3827614"/>
            <a:ext cx="5437186" cy="2265215"/>
          </a:xfrm>
        </p:spPr>
        <p:txBody>
          <a:bodyPr/>
          <a:lstStyle>
            <a:lvl1pPr>
              <a:buNone/>
              <a:defRPr sz="2400"/>
            </a:lvl1pPr>
          </a:lstStyle>
          <a:p>
            <a:pPr lvl="0"/>
            <a:r>
              <a:rPr lang="en-US"/>
              <a:t>Click to edit Master subtitle style</a:t>
            </a:r>
            <a:endParaRPr lang="en-GB"/>
          </a:p>
        </p:txBody>
      </p:sp>
      <p:sp>
        <p:nvSpPr>
          <p:cNvPr id="4" name="Picture Placeholder 39">
            <a:extLst>
              <a:ext uri="{FF2B5EF4-FFF2-40B4-BE49-F238E27FC236}">
                <a16:creationId xmlns:a16="http://schemas.microsoft.com/office/drawing/2014/main" id="{A69B0DBF-905D-F36F-CC72-A8BC0C6506F4}"/>
              </a:ext>
            </a:extLst>
          </p:cNvPr>
          <p:cNvSpPr txBox="1">
            <a:spLocks noGrp="1"/>
          </p:cNvSpPr>
          <p:nvPr>
            <p:ph type="pic" idx="4294967295"/>
          </p:nvPr>
        </p:nvSpPr>
        <p:spPr>
          <a:xfrm>
            <a:off x="6556248" y="548640"/>
            <a:ext cx="5084064" cy="2880360"/>
          </a:xfrm>
          <a:solidFill>
            <a:srgbClr val="A3A3C1"/>
          </a:solidFill>
        </p:spPr>
        <p:txBody>
          <a:bodyPr/>
          <a:lstStyle>
            <a:lvl1pPr>
              <a:defRPr/>
            </a:lvl1pPr>
          </a:lstStyle>
          <a:p>
            <a:pPr lvl="0"/>
            <a:r>
              <a:rPr lang="en-US"/>
              <a:t>Click icon to add picture</a:t>
            </a:r>
            <a:endParaRPr lang="en-GB"/>
          </a:p>
        </p:txBody>
      </p:sp>
      <p:sp>
        <p:nvSpPr>
          <p:cNvPr id="5" name="Picture Placeholder 41">
            <a:extLst>
              <a:ext uri="{FF2B5EF4-FFF2-40B4-BE49-F238E27FC236}">
                <a16:creationId xmlns:a16="http://schemas.microsoft.com/office/drawing/2014/main" id="{2074B45C-55B8-3B72-5848-360BB77BDC45}"/>
              </a:ext>
            </a:extLst>
          </p:cNvPr>
          <p:cNvSpPr txBox="1">
            <a:spLocks noGrp="1"/>
          </p:cNvSpPr>
          <p:nvPr>
            <p:ph type="pic" idx="4294967295"/>
          </p:nvPr>
        </p:nvSpPr>
        <p:spPr>
          <a:xfrm>
            <a:off x="6556248" y="3429000"/>
            <a:ext cx="5084064" cy="2880360"/>
          </a:xfrm>
          <a:solidFill>
            <a:srgbClr val="A3A3C1"/>
          </a:solidFill>
        </p:spPr>
        <p:txBody>
          <a:bodyPr/>
          <a:lstStyle>
            <a:lvl1pPr>
              <a:defRPr/>
            </a:lvl1pPr>
          </a:lstStyle>
          <a:p>
            <a:pPr lvl="0"/>
            <a:r>
              <a:rPr lang="en-US"/>
              <a:t>Click icon to add picture</a:t>
            </a:r>
            <a:endParaRPr lang="en-GB"/>
          </a:p>
        </p:txBody>
      </p:sp>
      <p:sp>
        <p:nvSpPr>
          <p:cNvPr id="13" name="Date Placeholder 4">
            <a:extLst>
              <a:ext uri="{FF2B5EF4-FFF2-40B4-BE49-F238E27FC236}">
                <a16:creationId xmlns:a16="http://schemas.microsoft.com/office/drawing/2014/main" id="{F8C5DFFD-EA86-A59B-7F1F-3826CA1A796A}"/>
              </a:ext>
            </a:extLst>
          </p:cNvPr>
          <p:cNvSpPr txBox="1">
            <a:spLocks noGrp="1"/>
          </p:cNvSpPr>
          <p:nvPr>
            <p:ph type="dt" sz="half" idx="7"/>
          </p:nvPr>
        </p:nvSpPr>
        <p:spPr/>
        <p:txBody>
          <a:bodyPr>
            <a:noAutofit/>
          </a:bodyPr>
          <a:lstStyle>
            <a:lvl1pPr>
              <a:defRPr/>
            </a:lvl1pPr>
          </a:lstStyle>
          <a:p>
            <a:pPr lvl="0"/>
            <a:r>
              <a:rPr lang="en-GB"/>
              <a:t>Tuesday, February 2, 20XX</a:t>
            </a:r>
          </a:p>
        </p:txBody>
      </p:sp>
      <p:sp>
        <p:nvSpPr>
          <p:cNvPr id="14" name="Footer Placeholder 5">
            <a:extLst>
              <a:ext uri="{FF2B5EF4-FFF2-40B4-BE49-F238E27FC236}">
                <a16:creationId xmlns:a16="http://schemas.microsoft.com/office/drawing/2014/main" id="{59E0A514-7843-1F00-629F-4C49D0BF9026}"/>
              </a:ext>
            </a:extLst>
          </p:cNvPr>
          <p:cNvSpPr txBox="1">
            <a:spLocks noGrp="1"/>
          </p:cNvSpPr>
          <p:nvPr>
            <p:ph type="ftr" sz="quarter" idx="9"/>
          </p:nvPr>
        </p:nvSpPr>
        <p:spPr/>
        <p:txBody>
          <a:bodyPr>
            <a:noAutofit/>
          </a:bodyPr>
          <a:lstStyle>
            <a:lvl1pPr>
              <a:defRPr/>
            </a:lvl1pPr>
          </a:lstStyle>
          <a:p>
            <a:pPr lvl="0"/>
            <a:r>
              <a:rPr lang="en-GB"/>
              <a:t>Sample Footer Text</a:t>
            </a:r>
          </a:p>
        </p:txBody>
      </p:sp>
      <p:sp>
        <p:nvSpPr>
          <p:cNvPr id="15" name="Slide Number Placeholder 6">
            <a:extLst>
              <a:ext uri="{FF2B5EF4-FFF2-40B4-BE49-F238E27FC236}">
                <a16:creationId xmlns:a16="http://schemas.microsoft.com/office/drawing/2014/main" id="{00C977C4-E2D8-F4C1-3E78-E1667286D410}"/>
              </a:ext>
            </a:extLst>
          </p:cNvPr>
          <p:cNvSpPr txBox="1">
            <a:spLocks noGrp="1"/>
          </p:cNvSpPr>
          <p:nvPr>
            <p:ph type="sldNum" sz="quarter" idx="8"/>
          </p:nvPr>
        </p:nvSpPr>
        <p:spPr/>
        <p:txBody>
          <a:bodyPr>
            <a:noAutofit/>
          </a:bodyPr>
          <a:lstStyle>
            <a:lvl1pPr>
              <a:defRPr/>
            </a:lvl1pPr>
          </a:lstStyle>
          <a:p>
            <a:pPr lvl="0"/>
            <a:fld id="{2FFBE44F-ADBE-48BB-8FE6-BAEE093B6E30}" type="slidenum">
              <a:t>‹#›</a:t>
            </a:fld>
            <a:endParaRPr lang="en-GB"/>
          </a:p>
        </p:txBody>
      </p:sp>
    </p:spTree>
    <p:extLst>
      <p:ext uri="{BB962C8B-B14F-4D97-AF65-F5344CB8AC3E}">
        <p14:creationId xmlns:p14="http://schemas.microsoft.com/office/powerpoint/2010/main" val="3562545090"/>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lvl="0"/>
            <a:r>
              <a:rPr lang="en-GB"/>
              <a:t>Tuesday, February 2, 20XX</a:t>
            </a:r>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lvl="0"/>
            <a:r>
              <a:rPr lang="en-GB"/>
              <a:t>Sample Footer Text</a:t>
            </a:r>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lvl="0"/>
            <a:fld id="{05500495-3FF1-44B7-A4D4-55A353B17917}" type="slidenum">
              <a:rPr lang="en-GB" smtClean="0"/>
              <a:t>‹#›</a:t>
            </a:fld>
            <a:endParaRPr lang="en-GB"/>
          </a:p>
        </p:txBody>
      </p:sp>
    </p:spTree>
    <p:extLst>
      <p:ext uri="{BB962C8B-B14F-4D97-AF65-F5344CB8AC3E}">
        <p14:creationId xmlns:p14="http://schemas.microsoft.com/office/powerpoint/2010/main" val="3658608574"/>
      </p:ext>
    </p:extLst>
  </p:cSld>
  <p:clrMap bg1="dk1" tx1="lt1" bg2="dk2" tx2="lt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 id="2147483774" r:id="rId25"/>
    <p:sldLayoutId id="2147483775" r:id="rId26"/>
    <p:sldLayoutId id="2147483776" r:id="rId2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eg"/><Relationship Id="rId1" Type="http://schemas.openxmlformats.org/officeDocument/2006/relationships/slideLayout" Target="../slideLayouts/slideLayout19.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hyperlink" Target="https://www.goodfreephotos.com/other-photos/bacteria-under-a-microscope.jpg.php" TargetMode="External"/><Relationship Id="rId3" Type="http://schemas.openxmlformats.org/officeDocument/2006/relationships/image" Target="../media/image9.jpg"/><Relationship Id="rId7" Type="http://schemas.openxmlformats.org/officeDocument/2006/relationships/image" Target="../media/image11.jpg"/><Relationship Id="rId2" Type="http://schemas.openxmlformats.org/officeDocument/2006/relationships/image" Target="../media/image8.jpeg"/><Relationship Id="rId1" Type="http://schemas.openxmlformats.org/officeDocument/2006/relationships/slideLayout" Target="../slideLayouts/slideLayout19.xml"/><Relationship Id="rId6" Type="http://schemas.openxmlformats.org/officeDocument/2006/relationships/hyperlink" Target="https://www.publicdomainpictures.net/en/view-image.php?image=163741&amp;picture=background-wallpaper-germs-virus" TargetMode="External"/><Relationship Id="rId5" Type="http://schemas.openxmlformats.org/officeDocument/2006/relationships/image" Target="../media/image10.jpg"/><Relationship Id="rId4" Type="http://schemas.openxmlformats.org/officeDocument/2006/relationships/hyperlink" Target="https://wgoqatar.com/77144"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0.xml"/><Relationship Id="rId6" Type="http://schemas.openxmlformats.org/officeDocument/2006/relationships/image" Target="../media/image15.jpeg"/><Relationship Id="rId5" Type="http://schemas.openxmlformats.org/officeDocument/2006/relationships/image" Target="../media/image14.jpg"/><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3" Type="http://schemas.openxmlformats.org/officeDocument/2006/relationships/hyperlink" Target="http://stackoverflow.com/questions/31713634/how-to-square-an-image-and-pad-with-transparency-from-the-commandline-imagemagi" TargetMode="External"/><Relationship Id="rId2"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hyperlink" Target="https://www.publicdomainpictures.net/en/view-image.php?image=27337&amp;picture=solid-green-background" TargetMode="External"/><Relationship Id="rId4" Type="http://schemas.openxmlformats.org/officeDocument/2006/relationships/image" Target="../media/image17.jpg"/></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hyperlink" Target="https://publicdomainpictures.net/view-image.php?image=17616&amp;picture=colorful-hair-bands&amp;large=1" TargetMode="External"/><Relationship Id="rId7" Type="http://schemas.openxmlformats.org/officeDocument/2006/relationships/hyperlink" Target="https://foto.wuestenigel.com/colorful-nail-polish/" TargetMode="External"/><Relationship Id="rId2" Type="http://schemas.openxmlformats.org/officeDocument/2006/relationships/image" Target="../media/image20.jpg"/><Relationship Id="rId1" Type="http://schemas.openxmlformats.org/officeDocument/2006/relationships/slideLayout" Target="../slideLayouts/slideLayout22.xml"/><Relationship Id="rId6" Type="http://schemas.openxmlformats.org/officeDocument/2006/relationships/image" Target="../media/image22.jpeg"/><Relationship Id="rId5" Type="http://schemas.openxmlformats.org/officeDocument/2006/relationships/hyperlink" Target="https://pxhere.com/en/photo/55987" TargetMode="External"/><Relationship Id="rId4" Type="http://schemas.openxmlformats.org/officeDocument/2006/relationships/image" Target="../media/image21.jpg"/><Relationship Id="rId9" Type="http://schemas.openxmlformats.org/officeDocument/2006/relationships/hyperlink" Target="https://www.flickr.com/photos/quisnovus/9549404222/"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nuffieldhealth.com/keeping-our-hospitals-safe" TargetMode="External"/><Relationship Id="rId2" Type="http://schemas.openxmlformats.org/officeDocument/2006/relationships/image" Target="../media/image26.jp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30.jpg"/><Relationship Id="rId5" Type="http://schemas.openxmlformats.org/officeDocument/2006/relationships/image" Target="../media/image29.jp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5.xml"/><Relationship Id="rId1" Type="http://schemas.openxmlformats.org/officeDocument/2006/relationships/slideLayout" Target="../slideLayouts/slideLayout25.xml"/><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3.1"/><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hyperlink" Target="https://www.seton.co.uk/ppe-must-be-worn-ppe-locker-signs.html" TargetMode="External"/><Relationship Id="rId4" Type="http://schemas.openxmlformats.org/officeDocument/2006/relationships/image" Target="../media/image34.gif"/></Relationships>
</file>

<file path=ppt/slides/_rels/slide13.xml.rels><?xml version="1.0" encoding="UTF-8" standalone="yes"?>
<Relationships xmlns="http://schemas.openxmlformats.org/package/2006/relationships"><Relationship Id="rId8" Type="http://schemas.openxmlformats.org/officeDocument/2006/relationships/hyperlink" Target="http://www.australiansafetysigns.net.au/products/caution-wet-floor-cleaning-in-progress-floor-stand" TargetMode="External"/><Relationship Id="rId3" Type="http://schemas.openxmlformats.org/officeDocument/2006/relationships/image" Target="../media/image35.jpg"/><Relationship Id="rId7"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hyperlink" Target="https://www.esedirect.co.uk/p-5201-body-fluid-spill-kits.aspx" TargetMode="External"/><Relationship Id="rId5" Type="http://schemas.openxmlformats.org/officeDocument/2006/relationships/image" Target="../media/image36.jpg"/><Relationship Id="rId4" Type="http://schemas.openxmlformats.org/officeDocument/2006/relationships/hyperlink" Target="https://affinitybioaz.com/blood-bodily-fluid-cleanu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blog.hhs1.com/reducing-hospital-costs-through-effective-management-of-linen" TargetMode="External"/><Relationship Id="rId7" Type="http://schemas.openxmlformats.org/officeDocument/2006/relationships/hyperlink" Target="https://www.rawpixel.com/image/428592/free-photo-image-towel-hotel-housekeeping" TargetMode="External"/><Relationship Id="rId2" Type="http://schemas.openxmlformats.org/officeDocument/2006/relationships/image" Target="../media/image38.jpeg"/><Relationship Id="rId1" Type="http://schemas.openxmlformats.org/officeDocument/2006/relationships/slideLayout" Target="../slideLayouts/slideLayout26.xml"/><Relationship Id="rId6" Type="http://schemas.openxmlformats.org/officeDocument/2006/relationships/image" Target="../media/image40.1"/><Relationship Id="rId5" Type="http://schemas.openxmlformats.org/officeDocument/2006/relationships/hyperlink" Target="https://www.premierhh.co.uk/laundry-bags-soluble-seam-18-x-28-x-30-200.html" TargetMode="External"/><Relationship Id="rId4" Type="http://schemas.openxmlformats.org/officeDocument/2006/relationships/image" Target="../media/image39.jpg"/></Relationships>
</file>

<file path=ppt/slides/_rels/slide15.xml.rels><?xml version="1.0" encoding="UTF-8" standalone="yes"?>
<Relationships xmlns="http://schemas.openxmlformats.org/package/2006/relationships"><Relationship Id="rId8" Type="http://schemas.openxmlformats.org/officeDocument/2006/relationships/hyperlink" Target="http://www.flickr.com/photos/lwr/2231067265/" TargetMode="External"/><Relationship Id="rId3" Type="http://schemas.openxmlformats.org/officeDocument/2006/relationships/hyperlink" Target="http://www.flickr.com/photos/lwr/2231067813/in/set-72157603825858599" TargetMode="External"/><Relationship Id="rId7" Type="http://schemas.openxmlformats.org/officeDocument/2006/relationships/image" Target="../media/image43.jpg"/><Relationship Id="rId2" Type="http://schemas.openxmlformats.org/officeDocument/2006/relationships/image" Target="../media/image41.jpg"/><Relationship Id="rId1" Type="http://schemas.openxmlformats.org/officeDocument/2006/relationships/slideLayout" Target="../slideLayouts/slideLayout26.xml"/><Relationship Id="rId6" Type="http://schemas.openxmlformats.org/officeDocument/2006/relationships/hyperlink" Target="https://creativecommons.org/licenses/by-nc-sa/3.0/" TargetMode="External"/><Relationship Id="rId5" Type="http://schemas.openxmlformats.org/officeDocument/2006/relationships/hyperlink" Target="http://www.flickr.com/photos/lwr/2231861136/" TargetMode="External"/><Relationship Id="rId10" Type="http://schemas.openxmlformats.org/officeDocument/2006/relationships/hyperlink" Target="https://www.fool.com/slideshow/these-12-companies-have-laid-workers-2018/" TargetMode="External"/><Relationship Id="rId4" Type="http://schemas.openxmlformats.org/officeDocument/2006/relationships/image" Target="../media/image42.jpg"/><Relationship Id="rId9" Type="http://schemas.openxmlformats.org/officeDocument/2006/relationships/image" Target="../media/image44.jpg"/></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hyperlink" Target="https://www.publicdomainpictures.net/en/view-image.php?image=223131&amp;picture=congratulations-nautilus-pompilius" TargetMode="External"/><Relationship Id="rId2" Type="http://schemas.openxmlformats.org/officeDocument/2006/relationships/image" Target="../media/image47.jpg"/><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9EBB9-D8A8-616A-8053-30EF6F7D5835}"/>
              </a:ext>
            </a:extLst>
          </p:cNvPr>
          <p:cNvSpPr txBox="1">
            <a:spLocks noGrp="1"/>
          </p:cNvSpPr>
          <p:nvPr>
            <p:ph type="title"/>
          </p:nvPr>
        </p:nvSpPr>
        <p:spPr>
          <a:xfrm>
            <a:off x="7600081" y="1066803"/>
            <a:ext cx="4364184" cy="1302846"/>
          </a:xfrm>
        </p:spPr>
        <p:txBody>
          <a:bodyPr>
            <a:normAutofit/>
          </a:bodyPr>
          <a:lstStyle/>
          <a:p>
            <a:pPr lvl="0"/>
            <a:r>
              <a:rPr lang="en-GB" u="sng"/>
              <a:t>Welcome </a:t>
            </a:r>
            <a:br>
              <a:rPr lang="en-GB"/>
            </a:br>
            <a:r>
              <a:rPr lang="en-GB" sz="2400"/>
              <a:t>Infection prevention &amp; Control. </a:t>
            </a:r>
          </a:p>
        </p:txBody>
      </p:sp>
      <p:pic>
        <p:nvPicPr>
          <p:cNvPr id="3" name="Picture Placeholder 13" descr="Data Points Digital background">
            <a:extLst>
              <a:ext uri="{FF2B5EF4-FFF2-40B4-BE49-F238E27FC236}">
                <a16:creationId xmlns:a16="http://schemas.microsoft.com/office/drawing/2014/main" id="{EF956D9E-E281-C7C3-E266-1526242B5A43}"/>
              </a:ext>
            </a:extLst>
          </p:cNvPr>
          <p:cNvPicPr>
            <a:picLocks noGrp="1" noChangeAspect="1"/>
          </p:cNvPicPr>
          <p:nvPr>
            <p:ph type="pic" idx="4294967295"/>
          </p:nvPr>
        </p:nvPicPr>
        <p:blipFill>
          <a:blip r:embed="rId3"/>
          <a:srcRect/>
          <a:stretch>
            <a:fillRect/>
          </a:stretch>
        </p:blipFill>
        <p:spPr>
          <a:xfrm>
            <a:off x="-15243" y="7452"/>
            <a:ext cx="7444262" cy="6850548"/>
          </a:xfrm>
          <a:solidFill>
            <a:srgbClr val="A3A3C1"/>
          </a:solidFill>
        </p:spPr>
      </p:pic>
      <p:sp>
        <p:nvSpPr>
          <p:cNvPr id="4" name="Subtitle 2">
            <a:extLst>
              <a:ext uri="{FF2B5EF4-FFF2-40B4-BE49-F238E27FC236}">
                <a16:creationId xmlns:a16="http://schemas.microsoft.com/office/drawing/2014/main" id="{F047A1DF-D900-3AC3-8ADC-76CF8C45BEDF}"/>
              </a:ext>
            </a:extLst>
          </p:cNvPr>
          <p:cNvSpPr txBox="1">
            <a:spLocks noGrp="1"/>
          </p:cNvSpPr>
          <p:nvPr>
            <p:ph type="body" idx="4294967295"/>
          </p:nvPr>
        </p:nvSpPr>
        <p:spPr>
          <a:xfrm>
            <a:off x="7600081" y="3185506"/>
            <a:ext cx="4364184" cy="1302846"/>
          </a:xfrm>
        </p:spPr>
        <p:txBody>
          <a:bodyPr>
            <a:normAutofit/>
          </a:bodyPr>
          <a:lstStyle/>
          <a:p>
            <a:pPr lvl="0">
              <a:lnSpc>
                <a:spcPct val="100000"/>
              </a:lnSpc>
              <a:buNone/>
            </a:pPr>
            <a:r>
              <a:rPr lang="en-GB" sz="1900" dirty="0"/>
              <a:t>Your Infection prevention &amp; Control Champion &amp; Link Advisor for SDEC.</a:t>
            </a:r>
          </a:p>
          <a:p>
            <a:pPr lvl="0">
              <a:lnSpc>
                <a:spcPct val="100000"/>
              </a:lnSpc>
              <a:buNone/>
            </a:pPr>
            <a:r>
              <a:rPr lang="en-GB" sz="1900" dirty="0"/>
              <a:t>        </a:t>
            </a:r>
            <a:r>
              <a:rPr lang="en-GB" sz="1900" u="sng" dirty="0"/>
              <a:t>SANDRA</a:t>
            </a:r>
            <a:r>
              <a:rPr lang="en-GB" sz="1900" dirty="0"/>
              <a:t> (Senior Clinical Support)</a:t>
            </a:r>
          </a:p>
          <a:p>
            <a:pPr lvl="0">
              <a:lnSpc>
                <a:spcPct val="100000"/>
              </a:lnSpc>
              <a:buNone/>
            </a:pPr>
            <a:endParaRPr lang="en-GB" sz="1900" dirty="0"/>
          </a:p>
        </p:txBody>
      </p:sp>
      <p:sp>
        <p:nvSpPr>
          <p:cNvPr id="5" name="TextBox 4">
            <a:extLst>
              <a:ext uri="{FF2B5EF4-FFF2-40B4-BE49-F238E27FC236}">
                <a16:creationId xmlns:a16="http://schemas.microsoft.com/office/drawing/2014/main" id="{8226CB89-E428-605C-BCE8-4FFD2D9A38C6}"/>
              </a:ext>
            </a:extLst>
          </p:cNvPr>
          <p:cNvSpPr txBox="1"/>
          <p:nvPr/>
        </p:nvSpPr>
        <p:spPr>
          <a:xfrm rot="10800000" flipV="1">
            <a:off x="7552310" y="6348736"/>
            <a:ext cx="4459726" cy="369332"/>
          </a:xfrm>
          <a:prstGeom prst="rect">
            <a:avLst/>
          </a:prstGeom>
          <a:noFill/>
        </p:spPr>
        <p:txBody>
          <a:bodyPr wrap="square" rtlCol="0">
            <a:spAutoFit/>
          </a:bodyPr>
          <a:lstStyle/>
          <a:p>
            <a:r>
              <a:rPr lang="en-GB" dirty="0"/>
              <a:t>There is a quiz at the end of this presentation. </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name="Slide13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2CEE4E-CB2E-73E3-90BC-4442DD29C797}"/>
              </a:ext>
            </a:extLst>
          </p:cNvPr>
          <p:cNvSpPr txBox="1">
            <a:spLocks noGrp="1"/>
          </p:cNvSpPr>
          <p:nvPr>
            <p:ph type="title"/>
          </p:nvPr>
        </p:nvSpPr>
        <p:spPr>
          <a:xfrm>
            <a:off x="915797" y="207390"/>
            <a:ext cx="3311242" cy="683779"/>
          </a:xfrm>
        </p:spPr>
        <p:txBody>
          <a:bodyPr/>
          <a:lstStyle/>
          <a:p>
            <a:pPr lvl="0"/>
            <a:r>
              <a:rPr lang="en-GB" u="sng" dirty="0"/>
              <a:t>Summary</a:t>
            </a:r>
          </a:p>
        </p:txBody>
      </p:sp>
      <p:pic>
        <p:nvPicPr>
          <p:cNvPr id="5" name="Picture Placeholder 11" descr="Data Background">
            <a:extLst>
              <a:ext uri="{FF2B5EF4-FFF2-40B4-BE49-F238E27FC236}">
                <a16:creationId xmlns:a16="http://schemas.microsoft.com/office/drawing/2014/main" id="{98A571B5-9A78-EB02-0936-12D6ED683FFA}"/>
              </a:ext>
            </a:extLst>
          </p:cNvPr>
          <p:cNvPicPr>
            <a:picLocks noGrp="1" noChangeAspect="1"/>
          </p:cNvPicPr>
          <p:nvPr>
            <p:ph type="pic" idx="4294967295"/>
          </p:nvPr>
        </p:nvPicPr>
        <p:blipFill>
          <a:blip r:embed="rId2"/>
          <a:srcRect/>
          <a:stretch>
            <a:fillRect/>
          </a:stretch>
        </p:blipFill>
        <p:spPr>
          <a:xfrm>
            <a:off x="915797" y="3114826"/>
            <a:ext cx="3092670" cy="2048886"/>
          </a:xfrm>
          <a:solidFill>
            <a:srgbClr val="A3A3C1"/>
          </a:solidFill>
        </p:spPr>
      </p:pic>
      <p:pic>
        <p:nvPicPr>
          <p:cNvPr id="6" name="Picture 4" descr="Smiling hospital staff">
            <a:extLst>
              <a:ext uri="{FF2B5EF4-FFF2-40B4-BE49-F238E27FC236}">
                <a16:creationId xmlns:a16="http://schemas.microsoft.com/office/drawing/2014/main" id="{CCEDB880-FABE-03AC-8195-D11B11248287}"/>
              </a:ext>
            </a:extLst>
          </p:cNvPr>
          <p:cNvPicPr>
            <a:picLocks noChangeAspect="1"/>
          </p:cNvPicPr>
          <p:nvPr/>
        </p:nvPicPr>
        <p:blipFill>
          <a:blip r:embed="rId3"/>
          <a:stretch>
            <a:fillRect/>
          </a:stretch>
        </p:blipFill>
        <p:spPr>
          <a:xfrm>
            <a:off x="4466835" y="549280"/>
            <a:ext cx="4302412" cy="3019011"/>
          </a:xfrm>
          <a:prstGeom prst="rect">
            <a:avLst/>
          </a:prstGeom>
          <a:noFill/>
          <a:ln cap="flat">
            <a:noFill/>
          </a:ln>
        </p:spPr>
      </p:pic>
      <p:pic>
        <p:nvPicPr>
          <p:cNvPr id="4" name="Picture Placeholder 9" descr="Data Points ">
            <a:extLst>
              <a:ext uri="{FF2B5EF4-FFF2-40B4-BE49-F238E27FC236}">
                <a16:creationId xmlns:a16="http://schemas.microsoft.com/office/drawing/2014/main" id="{9835D5D0-EEF9-CA50-C64A-6F6C5BDB61B4}"/>
              </a:ext>
            </a:extLst>
          </p:cNvPr>
          <p:cNvPicPr>
            <a:picLocks noGrp="1" noChangeAspect="1"/>
          </p:cNvPicPr>
          <p:nvPr>
            <p:ph type="pic" idx="4294967295"/>
          </p:nvPr>
        </p:nvPicPr>
        <p:blipFill>
          <a:blip r:embed="rId4"/>
          <a:srcRect/>
          <a:stretch>
            <a:fillRect/>
          </a:stretch>
        </p:blipFill>
        <p:spPr>
          <a:xfrm>
            <a:off x="9402655" y="549280"/>
            <a:ext cx="2263780" cy="2263780"/>
          </a:xfrm>
          <a:solidFill>
            <a:srgbClr val="A3A3C1"/>
          </a:solidFill>
        </p:spPr>
      </p:pic>
      <p:sp>
        <p:nvSpPr>
          <p:cNvPr id="3" name="Content Placeholder 2">
            <a:extLst>
              <a:ext uri="{FF2B5EF4-FFF2-40B4-BE49-F238E27FC236}">
                <a16:creationId xmlns:a16="http://schemas.microsoft.com/office/drawing/2014/main" id="{FB8F2C6D-FAEE-C2BB-9D95-083A6BE01C35}"/>
              </a:ext>
            </a:extLst>
          </p:cNvPr>
          <p:cNvSpPr txBox="1">
            <a:spLocks noGrp="1"/>
          </p:cNvSpPr>
          <p:nvPr>
            <p:ph idx="4294967295"/>
          </p:nvPr>
        </p:nvSpPr>
        <p:spPr>
          <a:xfrm>
            <a:off x="578477" y="1068799"/>
            <a:ext cx="3888358" cy="2360202"/>
          </a:xfrm>
        </p:spPr>
        <p:txBody>
          <a:bodyPr>
            <a:normAutofit/>
          </a:bodyPr>
          <a:lstStyle/>
          <a:p>
            <a:pPr lvl="0">
              <a:buNone/>
            </a:pPr>
            <a:r>
              <a:rPr lang="en-GB" sz="1800" dirty="0"/>
              <a:t>      </a:t>
            </a:r>
            <a:r>
              <a:rPr lang="en-GB" sz="2000" dirty="0"/>
              <a:t>This presentation has been created to advise what the expectation is within Leeds Teaching Hospitals Trust in relations to Dress code and IPC. </a:t>
            </a:r>
          </a:p>
          <a:p>
            <a:pPr lvl="0">
              <a:buNone/>
            </a:pPr>
            <a:endParaRPr lang="en-GB" dirty="0"/>
          </a:p>
        </p:txBody>
      </p:sp>
      <p:sp>
        <p:nvSpPr>
          <p:cNvPr id="7" name="TextBox 10">
            <a:extLst>
              <a:ext uri="{FF2B5EF4-FFF2-40B4-BE49-F238E27FC236}">
                <a16:creationId xmlns:a16="http://schemas.microsoft.com/office/drawing/2014/main" id="{4D3E422F-63DE-8D76-63A4-145ECA7095FC}"/>
              </a:ext>
            </a:extLst>
          </p:cNvPr>
          <p:cNvSpPr txBox="1"/>
          <p:nvPr/>
        </p:nvSpPr>
        <p:spPr>
          <a:xfrm>
            <a:off x="6059160" y="3732551"/>
            <a:ext cx="5554363" cy="286232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Standard precautions consist of eight key elements.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Hand hygiene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Cleaning &amp; Decontamination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Safe handling &amp; disposal of waste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Sharps safety</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Personal protective equipment (PPE)</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Safe handling of blood and bodily fluid spillages</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Safe handling of used linen</a:t>
            </a:r>
          </a:p>
          <a:p>
            <a:pPr marL="285750" marR="0" lvl="0" indent="-285750" algn="l" defTabSz="9144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dirty="0">
                <a:solidFill>
                  <a:srgbClr val="FFFFFF"/>
                </a:solidFill>
                <a:uFillTx/>
              </a:rPr>
              <a:t>Respiratory Hygiene</a:t>
            </a:r>
          </a:p>
        </p:txBody>
      </p:sp>
      <p:sp>
        <p:nvSpPr>
          <p:cNvPr id="8" name="TextBox 7">
            <a:extLst>
              <a:ext uri="{FF2B5EF4-FFF2-40B4-BE49-F238E27FC236}">
                <a16:creationId xmlns:a16="http://schemas.microsoft.com/office/drawing/2014/main" id="{B5E4C5FA-2C33-C0F5-F010-629570681359}"/>
              </a:ext>
            </a:extLst>
          </p:cNvPr>
          <p:cNvSpPr txBox="1"/>
          <p:nvPr/>
        </p:nvSpPr>
        <p:spPr>
          <a:xfrm>
            <a:off x="578477" y="5475028"/>
            <a:ext cx="4302412" cy="707886"/>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1000"/>
              </a:spcAft>
              <a:buClr>
                <a:prstClr val="white"/>
              </a:buClr>
              <a:buSzPct val="100000"/>
              <a:buFont typeface="Arial"/>
              <a:buNone/>
              <a:tabLst/>
              <a:defRPr/>
            </a:pP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This policy applies to  </a:t>
            </a:r>
            <a:r>
              <a:rPr kumimoji="0" lang="en-GB" sz="2000" b="0" i="0" u="sng" strike="noStrike" kern="1200" cap="none" spc="0" normalizeH="0" baseline="0" noProof="0" dirty="0">
                <a:ln>
                  <a:noFill/>
                </a:ln>
                <a:solidFill>
                  <a:srgbClr val="FF0000"/>
                </a:solidFill>
                <a:effectLst/>
                <a:uLnTx/>
                <a:uFillTx/>
                <a:latin typeface="Calibri" panose="020F0502020204030204"/>
                <a:ea typeface="+mn-ea"/>
                <a:cs typeface="+mn-cs"/>
              </a:rPr>
              <a:t>ALL</a:t>
            </a:r>
            <a:r>
              <a:rPr kumimoji="0" lang="en-GB" sz="20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GB" sz="2000" b="0" i="0" u="none" strike="noStrike" kern="1200" cap="none" spc="0" normalizeH="0" baseline="0" noProof="0" dirty="0">
                <a:ln>
                  <a:noFill/>
                </a:ln>
                <a:solidFill>
                  <a:prstClr val="white"/>
                </a:solidFill>
                <a:effectLst/>
                <a:uLnTx/>
                <a:uFillTx/>
                <a:latin typeface="Calibri" panose="020F0502020204030204"/>
                <a:ea typeface="+mn-ea"/>
                <a:cs typeface="+mn-cs"/>
              </a:rPr>
              <a:t>staff working within the trust.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B83FA-8A08-9A74-0C7B-63D271AD790A}"/>
              </a:ext>
            </a:extLst>
          </p:cNvPr>
          <p:cNvSpPr>
            <a:spLocks noGrp="1"/>
          </p:cNvSpPr>
          <p:nvPr>
            <p:ph type="title"/>
          </p:nvPr>
        </p:nvSpPr>
        <p:spPr>
          <a:xfrm>
            <a:off x="1301750" y="-51138"/>
            <a:ext cx="7783903" cy="882510"/>
          </a:xfrm>
        </p:spPr>
        <p:txBody>
          <a:bodyPr vert="horz" lIns="91440" tIns="45720" rIns="91440" bIns="45720" rtlCol="0" anchor="ctr">
            <a:normAutofit/>
          </a:bodyPr>
          <a:lstStyle/>
          <a:p>
            <a:r>
              <a:rPr lang="en-US" u="sng" dirty="0"/>
              <a:t>Prevention is better than the cure</a:t>
            </a:r>
          </a:p>
        </p:txBody>
      </p:sp>
      <p:pic>
        <p:nvPicPr>
          <p:cNvPr id="20" name="Picture Placeholder 19" descr="A close up of cells&#10;&#10;Description automatically generated">
            <a:extLst>
              <a:ext uri="{FF2B5EF4-FFF2-40B4-BE49-F238E27FC236}">
                <a16:creationId xmlns:a16="http://schemas.microsoft.com/office/drawing/2014/main" id="{06B3C35F-109A-A146-A12B-D1D33DEE5DB1}"/>
              </a:ext>
            </a:extLst>
          </p:cNvPr>
          <p:cNvPicPr>
            <a:picLocks noGrp="1" noChangeAspect="1"/>
          </p:cNvPicPr>
          <p:nvPr>
            <p:ph type="pic" idx="4294967295"/>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8759" r="15790" b="1"/>
          <a:stretch/>
        </p:blipFill>
        <p:spPr>
          <a:xfrm>
            <a:off x="7619998" y="780235"/>
            <a:ext cx="3425199" cy="2337870"/>
          </a:xfrm>
          <a:custGeom>
            <a:avLst/>
            <a:gdLst/>
            <a:ahLst/>
            <a:cxnLst/>
            <a:rect l="l" t="t" r="r" b="b"/>
            <a:pathLst>
              <a:path w="3425199" h="2337870">
                <a:moveTo>
                  <a:pt x="166465" y="0"/>
                </a:moveTo>
                <a:lnTo>
                  <a:pt x="3425199" y="0"/>
                </a:lnTo>
                <a:lnTo>
                  <a:pt x="3425199" y="2337870"/>
                </a:lnTo>
                <a:lnTo>
                  <a:pt x="0" y="2337870"/>
                </a:lnTo>
                <a:lnTo>
                  <a:pt x="0" y="166465"/>
                </a:lnTo>
                <a:cubicBezTo>
                  <a:pt x="0" y="74529"/>
                  <a:pt x="74529" y="0"/>
                  <a:pt x="166465" y="0"/>
                </a:cubicBezTo>
                <a:close/>
              </a:path>
            </a:pathLst>
          </a:cu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pic>
        <p:nvPicPr>
          <p:cNvPr id="18" name="Picture Placeholder 17" descr="Purple balls of thorns on a black background&#10;&#10;Description automatically generated">
            <a:extLst>
              <a:ext uri="{FF2B5EF4-FFF2-40B4-BE49-F238E27FC236}">
                <a16:creationId xmlns:a16="http://schemas.microsoft.com/office/drawing/2014/main" id="{B4FDCB4A-3043-4B9A-D175-F6AC0A374D14}"/>
              </a:ext>
            </a:extLst>
          </p:cNvPr>
          <p:cNvPicPr>
            <a:picLocks noGrp="1" noChangeAspect="1"/>
          </p:cNvPicPr>
          <p:nvPr>
            <p:ph type="pic" idx="4294967295"/>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8157" r="22032" b="6"/>
          <a:stretch/>
        </p:blipFill>
        <p:spPr>
          <a:xfrm>
            <a:off x="9413030" y="3282697"/>
            <a:ext cx="1632167" cy="2337870"/>
          </a:xfrm>
          <a:custGeom>
            <a:avLst/>
            <a:gdLst/>
            <a:ahLst/>
            <a:cxnLst/>
            <a:rect l="l" t="t" r="r" b="b"/>
            <a:pathLst>
              <a:path w="3425199" h="2337870">
                <a:moveTo>
                  <a:pt x="0" y="0"/>
                </a:moveTo>
                <a:lnTo>
                  <a:pt x="3425199" y="0"/>
                </a:lnTo>
                <a:lnTo>
                  <a:pt x="3425199" y="2171405"/>
                </a:lnTo>
                <a:cubicBezTo>
                  <a:pt x="3425199" y="2263341"/>
                  <a:pt x="3350670" y="2337870"/>
                  <a:pt x="3258734" y="2337870"/>
                </a:cubicBezTo>
                <a:lnTo>
                  <a:pt x="0" y="2337870"/>
                </a:lnTo>
                <a:close/>
              </a:path>
            </a:pathLst>
          </a:cu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pic>
      <p:pic>
        <p:nvPicPr>
          <p:cNvPr id="8" name="Picture Placeholder 7" descr="A close-up of a blue background&#10;&#10;Description automatically generated">
            <a:extLst>
              <a:ext uri="{FF2B5EF4-FFF2-40B4-BE49-F238E27FC236}">
                <a16:creationId xmlns:a16="http://schemas.microsoft.com/office/drawing/2014/main" id="{E44073CB-57DB-EE26-2816-EECC6596F3F1}"/>
              </a:ext>
            </a:extLst>
          </p:cNvPr>
          <p:cNvPicPr>
            <a:picLocks noGrp="1" noChangeAspect="1"/>
          </p:cNvPicPr>
          <p:nvPr>
            <p:ph type="pic" idx="4294967295"/>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l="21442" r="39289" b="4"/>
          <a:stretch/>
        </p:blipFill>
        <p:spPr>
          <a:xfrm>
            <a:off x="7619998" y="3282697"/>
            <a:ext cx="1632165" cy="2337870"/>
          </a:xfrm>
          <a:prstGeom prst="rect">
            <a:avLst/>
          </a:prstGeom>
          <a:ln w="19050" cap="sq">
            <a:solidFill>
              <a:schemeClr val="tx2">
                <a:lumMod val="60000"/>
                <a:lumOff val="40000"/>
                <a:alpha val="60000"/>
              </a:schemeClr>
            </a:solidFill>
            <a:miter lim="800000"/>
          </a:ln>
          <a:effectLst>
            <a:outerShdw blurRad="88900" dist="38100" dir="5400000" algn="tl" rotWithShape="0">
              <a:prstClr val="black">
                <a:alpha val="40000"/>
              </a:prstClr>
            </a:outerShdw>
          </a:effectLst>
        </p:spPr>
      </p:pic>
      <p:sp>
        <p:nvSpPr>
          <p:cNvPr id="23" name="Content Placeholder 22">
            <a:extLst>
              <a:ext uri="{FF2B5EF4-FFF2-40B4-BE49-F238E27FC236}">
                <a16:creationId xmlns:a16="http://schemas.microsoft.com/office/drawing/2014/main" id="{63B0D63C-0DD6-64C2-8E53-3D37644C2904}"/>
              </a:ext>
            </a:extLst>
          </p:cNvPr>
          <p:cNvSpPr>
            <a:spLocks noGrp="1"/>
          </p:cNvSpPr>
          <p:nvPr>
            <p:ph idx="4294967295"/>
          </p:nvPr>
        </p:nvSpPr>
        <p:spPr>
          <a:xfrm>
            <a:off x="164891" y="687724"/>
            <a:ext cx="7294239" cy="5917864"/>
          </a:xfrm>
        </p:spPr>
        <p:txBody>
          <a:bodyPr vert="horz" lIns="91440" tIns="45720" rIns="91440" bIns="45720" rtlCol="0">
            <a:normAutofit fontScale="92500" lnSpcReduction="10000"/>
          </a:bodyPr>
          <a:lstStyle/>
          <a:p>
            <a:pPr marL="0" indent="0">
              <a:lnSpc>
                <a:spcPct val="110000"/>
              </a:lnSpc>
              <a:buNone/>
            </a:pPr>
            <a:r>
              <a:rPr lang="en-US" dirty="0"/>
              <a:t>Despite all the medical, scientific and technological advances over the past 20 years, Infectious diseases and infection are an important cause of illness and death. Two healthcare associated pathogens (MRSA and Clostridium Difficile) were recorded as the cause of a contributory factor in 9000 deaths in hospitals or primary care in 2007. It is estimated that 300,000 people in England (approximately 1 in 16) will acquire a (HCAI) Healthcare Associated Infection at a cost of over 1 billion pounds, because of care within the NHS. </a:t>
            </a:r>
          </a:p>
          <a:p>
            <a:pPr marL="0" indent="0">
              <a:lnSpc>
                <a:spcPct val="110000"/>
              </a:lnSpc>
              <a:buNone/>
            </a:pPr>
            <a:r>
              <a:rPr lang="en-US" dirty="0"/>
              <a:t>To reduce the risk of infection occurring , all Staff must have basic knowledge of how germs are spread (Transmitted) and how the risk of spread can be minimized. Service provision of all kinds must be risk assessed to reduce the likelihood of spread as far as is achievable within the constraints of the area where services are being provided. Infectious diseases, unlike other diseases such as heart disease and diabetes, have one unique property.</a:t>
            </a:r>
          </a:p>
          <a:p>
            <a:pPr marL="0" indent="0">
              <a:lnSpc>
                <a:spcPct val="110000"/>
              </a:lnSpc>
              <a:buNone/>
            </a:pPr>
            <a:r>
              <a:rPr lang="en-US" dirty="0"/>
              <a:t>THEY CAN SPREAD, However,  as in the case of all illnesses, PREVENTION IS BETTER THAN THE CURE. Following the guidelines provided in this presentation will not only help you to reduce the spread of avoidable infections to other people, but it will also keep you healthy and help to prevent you from becoming infected. Spread can occur in several directions including from Staff to patients/Patients to Staff/ Staff/Staff. Staff/Relatives at home.    </a:t>
            </a:r>
          </a:p>
          <a:p>
            <a:pPr marL="0">
              <a:lnSpc>
                <a:spcPct val="110000"/>
              </a:lnSpc>
            </a:pPr>
            <a:r>
              <a:rPr lang="en-US" dirty="0"/>
              <a:t> </a:t>
            </a:r>
            <a:r>
              <a:rPr lang="en-US" dirty="0">
                <a:solidFill>
                  <a:srgbClr val="FF0000"/>
                </a:solidFill>
              </a:rPr>
              <a:t>PLEASE Remember to wash your hands regularly….</a:t>
            </a:r>
          </a:p>
        </p:txBody>
      </p:sp>
    </p:spTree>
    <p:extLst>
      <p:ext uri="{BB962C8B-B14F-4D97-AF65-F5344CB8AC3E}">
        <p14:creationId xmlns:p14="http://schemas.microsoft.com/office/powerpoint/2010/main" val="3274613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129">
    <p:spTree>
      <p:nvGrpSpPr>
        <p:cNvPr id="1" name=""/>
        <p:cNvGrpSpPr/>
        <p:nvPr/>
      </p:nvGrpSpPr>
      <p:grpSpPr>
        <a:xfrm>
          <a:off x="0" y="0"/>
          <a:ext cx="0" cy="0"/>
          <a:chOff x="0" y="0"/>
          <a:chExt cx="0" cy="0"/>
        </a:xfrm>
      </p:grpSpPr>
      <p:sp>
        <p:nvSpPr>
          <p:cNvPr id="2" name="Title 10">
            <a:extLst>
              <a:ext uri="{FF2B5EF4-FFF2-40B4-BE49-F238E27FC236}">
                <a16:creationId xmlns:a16="http://schemas.microsoft.com/office/drawing/2014/main" id="{7635DA88-5B5D-DA73-5A5E-9AFA9031A6DB}"/>
              </a:ext>
            </a:extLst>
          </p:cNvPr>
          <p:cNvSpPr txBox="1">
            <a:spLocks noGrp="1"/>
          </p:cNvSpPr>
          <p:nvPr>
            <p:ph type="title"/>
          </p:nvPr>
        </p:nvSpPr>
        <p:spPr/>
        <p:txBody>
          <a:bodyPr/>
          <a:lstStyle/>
          <a:p>
            <a:pPr lvl="0"/>
            <a:r>
              <a:rPr lang="en-GB" u="sng" dirty="0"/>
              <a:t>5 Moments of </a:t>
            </a:r>
            <a:br>
              <a:rPr lang="en-GB" u="sng" dirty="0"/>
            </a:br>
            <a:r>
              <a:rPr lang="en-GB" u="sng" dirty="0"/>
              <a:t>Hand Hygiene</a:t>
            </a:r>
          </a:p>
        </p:txBody>
      </p:sp>
      <p:pic>
        <p:nvPicPr>
          <p:cNvPr id="4" name="Picture Placeholder 24" descr="Digital Graph Screen">
            <a:extLst>
              <a:ext uri="{FF2B5EF4-FFF2-40B4-BE49-F238E27FC236}">
                <a16:creationId xmlns:a16="http://schemas.microsoft.com/office/drawing/2014/main" id="{32DB653D-A53B-FB60-C16A-6900975AA802}"/>
              </a:ext>
            </a:extLst>
          </p:cNvPr>
          <p:cNvPicPr>
            <a:picLocks noGrp="1" noChangeAspect="1"/>
          </p:cNvPicPr>
          <p:nvPr>
            <p:ph type="pic" idx="4294967295"/>
          </p:nvPr>
        </p:nvPicPr>
        <p:blipFill>
          <a:blip r:embed="rId3"/>
          <a:srcRect t="42" b="42"/>
          <a:stretch>
            <a:fillRect/>
          </a:stretch>
        </p:blipFill>
        <p:spPr>
          <a:xfrm>
            <a:off x="9137900" y="0"/>
            <a:ext cx="3054096" cy="3776472"/>
          </a:xfrm>
          <a:solidFill>
            <a:srgbClr val="A3A3C1"/>
          </a:solidFill>
        </p:spPr>
      </p:pic>
      <p:pic>
        <p:nvPicPr>
          <p:cNvPr id="6" name="Picture Placeholder 7" descr="Hand washing">
            <a:extLst>
              <a:ext uri="{FF2B5EF4-FFF2-40B4-BE49-F238E27FC236}">
                <a16:creationId xmlns:a16="http://schemas.microsoft.com/office/drawing/2014/main" id="{E68B27C8-0444-3BC3-21B8-039BD9E53C14}"/>
              </a:ext>
            </a:extLst>
          </p:cNvPr>
          <p:cNvPicPr>
            <a:picLocks noGrp="1" noChangeAspect="1"/>
          </p:cNvPicPr>
          <p:nvPr>
            <p:ph type="pic" idx="4294967295"/>
          </p:nvPr>
        </p:nvPicPr>
        <p:blipFill>
          <a:blip r:embed="rId4"/>
          <a:srcRect l="23015" r="23015"/>
          <a:stretch>
            <a:fillRect/>
          </a:stretch>
        </p:blipFill>
        <p:spPr>
          <a:xfrm>
            <a:off x="6083804" y="0"/>
            <a:ext cx="3054096" cy="3776472"/>
          </a:xfrm>
          <a:solidFill>
            <a:srgbClr val="A3A3C1"/>
          </a:solidFill>
        </p:spPr>
      </p:pic>
      <p:pic>
        <p:nvPicPr>
          <p:cNvPr id="7" name="Picture Placeholder 18" descr="Needle and vial">
            <a:extLst>
              <a:ext uri="{FF2B5EF4-FFF2-40B4-BE49-F238E27FC236}">
                <a16:creationId xmlns:a16="http://schemas.microsoft.com/office/drawing/2014/main" id="{6EEB650B-8796-1C28-4381-7FC55D2E4D84}"/>
              </a:ext>
            </a:extLst>
          </p:cNvPr>
          <p:cNvPicPr>
            <a:picLocks noGrp="1" noChangeAspect="1"/>
          </p:cNvPicPr>
          <p:nvPr>
            <p:ph type="pic" idx="4294967295"/>
          </p:nvPr>
        </p:nvPicPr>
        <p:blipFill>
          <a:blip r:embed="rId5"/>
          <a:srcRect l="23042" r="23042"/>
          <a:stretch>
            <a:fillRect/>
          </a:stretch>
        </p:blipFill>
        <p:spPr>
          <a:xfrm>
            <a:off x="0" y="0"/>
            <a:ext cx="3054096" cy="3776472"/>
          </a:xfrm>
          <a:solidFill>
            <a:srgbClr val="A3A3C1"/>
          </a:solidFill>
        </p:spPr>
      </p:pic>
      <p:pic>
        <p:nvPicPr>
          <p:cNvPr id="3" name="Picture Placeholder 19" descr="Data Points Digital background">
            <a:extLst>
              <a:ext uri="{FF2B5EF4-FFF2-40B4-BE49-F238E27FC236}">
                <a16:creationId xmlns:a16="http://schemas.microsoft.com/office/drawing/2014/main" id="{8F42B97A-A53D-9A3A-BADB-0A8AE5DFA26B}"/>
              </a:ext>
            </a:extLst>
          </p:cNvPr>
          <p:cNvPicPr>
            <a:picLocks noGrp="1" noChangeAspect="1"/>
          </p:cNvPicPr>
          <p:nvPr>
            <p:ph type="pic" idx="4294967295"/>
          </p:nvPr>
        </p:nvPicPr>
        <p:blipFill>
          <a:blip r:embed="rId6"/>
          <a:srcRect t="42" b="42"/>
          <a:stretch>
            <a:fillRect/>
          </a:stretch>
        </p:blipFill>
        <p:spPr>
          <a:xfrm>
            <a:off x="3054096" y="0"/>
            <a:ext cx="3054096" cy="3776472"/>
          </a:xfrm>
          <a:solidFill>
            <a:srgbClr val="A3A3C1"/>
          </a:solidFill>
        </p:spPr>
      </p:pic>
      <p:sp>
        <p:nvSpPr>
          <p:cNvPr id="5" name="Content Placeholder 11">
            <a:extLst>
              <a:ext uri="{FF2B5EF4-FFF2-40B4-BE49-F238E27FC236}">
                <a16:creationId xmlns:a16="http://schemas.microsoft.com/office/drawing/2014/main" id="{38896E9A-34E5-C1F7-436A-4DCC91026A40}"/>
              </a:ext>
            </a:extLst>
          </p:cNvPr>
          <p:cNvSpPr txBox="1">
            <a:spLocks noGrp="1"/>
          </p:cNvSpPr>
          <p:nvPr>
            <p:ph idx="4294967295"/>
          </p:nvPr>
        </p:nvSpPr>
        <p:spPr>
          <a:xfrm>
            <a:off x="5262564" y="4087093"/>
            <a:ext cx="6221413" cy="1801093"/>
          </a:xfrm>
        </p:spPr>
        <p:txBody>
          <a:bodyPr>
            <a:normAutofit/>
          </a:bodyPr>
          <a:lstStyle/>
          <a:p>
            <a:pPr lvl="0">
              <a:spcBef>
                <a:spcPts val="0"/>
              </a:spcBef>
              <a:spcAft>
                <a:spcPts val="0"/>
              </a:spcAft>
            </a:pPr>
            <a:r>
              <a:rPr lang="en-GB" dirty="0"/>
              <a:t>Before/After  </a:t>
            </a:r>
            <a:r>
              <a:rPr lang="en-GB" u="sng" dirty="0"/>
              <a:t>ANY</a:t>
            </a:r>
            <a:r>
              <a:rPr lang="en-GB" dirty="0"/>
              <a:t> direct patient contact.</a:t>
            </a:r>
          </a:p>
          <a:p>
            <a:pPr lvl="0">
              <a:spcBef>
                <a:spcPts val="0"/>
              </a:spcBef>
              <a:spcAft>
                <a:spcPts val="0"/>
              </a:spcAft>
            </a:pPr>
            <a:r>
              <a:rPr lang="en-GB" dirty="0"/>
              <a:t>Before/After </a:t>
            </a:r>
            <a:r>
              <a:rPr lang="en-GB" u="sng" dirty="0"/>
              <a:t>ANY</a:t>
            </a:r>
            <a:r>
              <a:rPr lang="en-GB" dirty="0"/>
              <a:t> clean/aseptic procedures.</a:t>
            </a:r>
          </a:p>
          <a:p>
            <a:pPr lvl="0">
              <a:spcBef>
                <a:spcPts val="0"/>
              </a:spcBef>
              <a:spcAft>
                <a:spcPts val="0"/>
              </a:spcAft>
            </a:pPr>
            <a:r>
              <a:rPr lang="en-GB" dirty="0"/>
              <a:t>Before administering IV Medications.</a:t>
            </a:r>
          </a:p>
          <a:p>
            <a:pPr lvl="0">
              <a:spcBef>
                <a:spcPts val="0"/>
              </a:spcBef>
              <a:spcAft>
                <a:spcPts val="0"/>
              </a:spcAft>
            </a:pPr>
            <a:r>
              <a:rPr lang="en-GB" dirty="0"/>
              <a:t>After handling bodily fluids.</a:t>
            </a:r>
          </a:p>
          <a:p>
            <a:pPr lvl="0">
              <a:spcBef>
                <a:spcPts val="0"/>
              </a:spcBef>
              <a:spcAft>
                <a:spcPts val="0"/>
              </a:spcAft>
            </a:pPr>
            <a:r>
              <a:rPr lang="en-GB" dirty="0"/>
              <a:t>After touching patient/ Patient surroundings.</a:t>
            </a:r>
          </a:p>
          <a:p>
            <a:pPr marL="0" lvl="0" indent="0">
              <a:spcBef>
                <a:spcPts val="0"/>
              </a:spcBef>
              <a:spcAft>
                <a:spcPts val="0"/>
              </a:spcAft>
              <a:buNone/>
            </a:pPr>
            <a:endParaRPr lang="en-GB" dirty="0"/>
          </a:p>
        </p:txBody>
      </p:sp>
      <p:sp>
        <p:nvSpPr>
          <p:cNvPr id="8" name="TextBox 20">
            <a:extLst>
              <a:ext uri="{FF2B5EF4-FFF2-40B4-BE49-F238E27FC236}">
                <a16:creationId xmlns:a16="http://schemas.microsoft.com/office/drawing/2014/main" id="{DA132462-A106-B207-2588-193A23043D9A}"/>
              </a:ext>
            </a:extLst>
          </p:cNvPr>
          <p:cNvSpPr txBox="1"/>
          <p:nvPr/>
        </p:nvSpPr>
        <p:spPr>
          <a:xfrm>
            <a:off x="5389418" y="6070162"/>
            <a:ext cx="5888178" cy="64633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rPr>
              <a:t>Hand Hygiene is audited – please adhere to the Policy and help lower the risks of HCAI’s within our Clinical unit.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red rectangular object with black border&#10;&#10;Description automatically generated">
            <a:extLst>
              <a:ext uri="{FF2B5EF4-FFF2-40B4-BE49-F238E27FC236}">
                <a16:creationId xmlns:a16="http://schemas.microsoft.com/office/drawing/2014/main" id="{74ABB65B-0D5C-198C-EE45-2FC39574969C}"/>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249852" y="2021803"/>
            <a:ext cx="1687391" cy="1880904"/>
          </a:xfrm>
          <a:prstGeom prst="rect">
            <a:avLst/>
          </a:prstGeom>
        </p:spPr>
      </p:pic>
      <p:sp>
        <p:nvSpPr>
          <p:cNvPr id="2" name="Title 6">
            <a:extLst>
              <a:ext uri="{FF2B5EF4-FFF2-40B4-BE49-F238E27FC236}">
                <a16:creationId xmlns:a16="http://schemas.microsoft.com/office/drawing/2014/main" id="{83F54C01-274F-B616-1FFF-AE1610A6012D}"/>
              </a:ext>
            </a:extLst>
          </p:cNvPr>
          <p:cNvSpPr txBox="1">
            <a:spLocks noGrp="1"/>
          </p:cNvSpPr>
          <p:nvPr>
            <p:ph type="title"/>
          </p:nvPr>
        </p:nvSpPr>
        <p:spPr>
          <a:xfrm>
            <a:off x="685801" y="609600"/>
            <a:ext cx="10131425" cy="769495"/>
          </a:xfrm>
        </p:spPr>
        <p:txBody>
          <a:bodyPr>
            <a:normAutofit fontScale="90000"/>
          </a:bodyPr>
          <a:lstStyle/>
          <a:p>
            <a:pPr lvl="0">
              <a:lnSpc>
                <a:spcPct val="90000"/>
              </a:lnSpc>
            </a:pPr>
            <a:r>
              <a:rPr lang="en-GB" u="sng" dirty="0"/>
              <a:t>Hand Hygiene Audit COMPLIANCE  </a:t>
            </a:r>
            <a:br>
              <a:rPr lang="en-GB" u="sng" dirty="0"/>
            </a:br>
            <a:r>
              <a:rPr lang="en-GB" dirty="0"/>
              <a:t>WARD : JSDM – SDEC Medical Unit </a:t>
            </a:r>
          </a:p>
        </p:txBody>
      </p:sp>
      <p:pic>
        <p:nvPicPr>
          <p:cNvPr id="9" name="Content Placeholder 8" descr="A green square with white dots&#10;&#10;Description automatically generated">
            <a:extLst>
              <a:ext uri="{FF2B5EF4-FFF2-40B4-BE49-F238E27FC236}">
                <a16:creationId xmlns:a16="http://schemas.microsoft.com/office/drawing/2014/main" id="{10C46871-E269-EC14-7D9E-BB5DD4BDBE84}"/>
              </a:ext>
            </a:extLst>
          </p:cNvPr>
          <p:cNvPicPr>
            <a:picLocks noGrp="1" noChangeAspect="1"/>
          </p:cNvPicPr>
          <p:nvPr>
            <p:ph idx="1"/>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31163" y="2289746"/>
            <a:ext cx="1684810" cy="1262923"/>
          </a:xfrm>
        </p:spPr>
      </p:pic>
      <p:pic>
        <p:nvPicPr>
          <p:cNvPr id="10" name="Picture 9">
            <a:extLst>
              <a:ext uri="{FF2B5EF4-FFF2-40B4-BE49-F238E27FC236}">
                <a16:creationId xmlns:a16="http://schemas.microsoft.com/office/drawing/2014/main" id="{2F01E503-3FC9-D581-B412-D2431A93ED72}"/>
              </a:ext>
            </a:extLst>
          </p:cNvPr>
          <p:cNvPicPr>
            <a:picLocks noChangeAspect="1"/>
          </p:cNvPicPr>
          <p:nvPr/>
        </p:nvPicPr>
        <p:blipFill>
          <a:blip r:embed="rId6"/>
          <a:stretch>
            <a:fillRect/>
          </a:stretch>
        </p:blipFill>
        <p:spPr>
          <a:xfrm>
            <a:off x="2175285" y="2289745"/>
            <a:ext cx="1687391" cy="1262923"/>
          </a:xfrm>
          <a:prstGeom prst="rect">
            <a:avLst/>
          </a:prstGeom>
        </p:spPr>
      </p:pic>
      <p:pic>
        <p:nvPicPr>
          <p:cNvPr id="12" name="Picture 11">
            <a:extLst>
              <a:ext uri="{FF2B5EF4-FFF2-40B4-BE49-F238E27FC236}">
                <a16:creationId xmlns:a16="http://schemas.microsoft.com/office/drawing/2014/main" id="{7272DC89-7880-2A44-BF9B-D71C321D3C5D}"/>
              </a:ext>
            </a:extLst>
          </p:cNvPr>
          <p:cNvPicPr>
            <a:picLocks noChangeAspect="1"/>
          </p:cNvPicPr>
          <p:nvPr/>
        </p:nvPicPr>
        <p:blipFill>
          <a:blip r:embed="rId6"/>
          <a:stretch>
            <a:fillRect/>
          </a:stretch>
        </p:blipFill>
        <p:spPr>
          <a:xfrm>
            <a:off x="6282623" y="2317849"/>
            <a:ext cx="1687391" cy="1262923"/>
          </a:xfrm>
          <a:prstGeom prst="rect">
            <a:avLst/>
          </a:prstGeom>
        </p:spPr>
      </p:pic>
      <p:pic>
        <p:nvPicPr>
          <p:cNvPr id="13" name="Picture 12">
            <a:extLst>
              <a:ext uri="{FF2B5EF4-FFF2-40B4-BE49-F238E27FC236}">
                <a16:creationId xmlns:a16="http://schemas.microsoft.com/office/drawing/2014/main" id="{CCAC86DF-D6B1-906B-FD8B-2D9A8C2C300F}"/>
              </a:ext>
            </a:extLst>
          </p:cNvPr>
          <p:cNvPicPr>
            <a:picLocks noChangeAspect="1"/>
          </p:cNvPicPr>
          <p:nvPr/>
        </p:nvPicPr>
        <p:blipFill>
          <a:blip r:embed="rId6"/>
          <a:stretch>
            <a:fillRect/>
          </a:stretch>
        </p:blipFill>
        <p:spPr>
          <a:xfrm>
            <a:off x="8315394" y="2315972"/>
            <a:ext cx="1701321" cy="1273349"/>
          </a:xfrm>
          <a:prstGeom prst="rect">
            <a:avLst/>
          </a:prstGeom>
        </p:spPr>
      </p:pic>
      <p:pic>
        <p:nvPicPr>
          <p:cNvPr id="14" name="Picture 13">
            <a:extLst>
              <a:ext uri="{FF2B5EF4-FFF2-40B4-BE49-F238E27FC236}">
                <a16:creationId xmlns:a16="http://schemas.microsoft.com/office/drawing/2014/main" id="{D1D2E9B0-AC04-BEAC-E142-2C816AB1EAAA}"/>
              </a:ext>
            </a:extLst>
          </p:cNvPr>
          <p:cNvPicPr>
            <a:picLocks noChangeAspect="1"/>
          </p:cNvPicPr>
          <p:nvPr/>
        </p:nvPicPr>
        <p:blipFill>
          <a:blip r:embed="rId6"/>
          <a:stretch>
            <a:fillRect/>
          </a:stretch>
        </p:blipFill>
        <p:spPr>
          <a:xfrm>
            <a:off x="10359516" y="2279319"/>
            <a:ext cx="1701321" cy="1273349"/>
          </a:xfrm>
          <a:prstGeom prst="rect">
            <a:avLst/>
          </a:prstGeom>
        </p:spPr>
      </p:pic>
      <p:sp>
        <p:nvSpPr>
          <p:cNvPr id="15" name="TextBox 14">
            <a:extLst>
              <a:ext uri="{FF2B5EF4-FFF2-40B4-BE49-F238E27FC236}">
                <a16:creationId xmlns:a16="http://schemas.microsoft.com/office/drawing/2014/main" id="{41233DC4-6744-0A40-949D-AE4B3BCF6755}"/>
              </a:ext>
            </a:extLst>
          </p:cNvPr>
          <p:cNvSpPr txBox="1"/>
          <p:nvPr/>
        </p:nvSpPr>
        <p:spPr>
          <a:xfrm>
            <a:off x="131163" y="1909987"/>
            <a:ext cx="11929674" cy="369332"/>
          </a:xfrm>
          <a:prstGeom prst="rect">
            <a:avLst/>
          </a:prstGeom>
          <a:noFill/>
        </p:spPr>
        <p:txBody>
          <a:bodyPr wrap="square" rtlCol="0">
            <a:spAutoFit/>
          </a:bodyPr>
          <a:lstStyle/>
          <a:p>
            <a:r>
              <a:rPr lang="en-GB" dirty="0"/>
              <a:t>     MAY  2023                    JUNE  2023                  JULY 2023                      AUG 2023                     SEPT 2023                     OCT 2023 </a:t>
            </a:r>
          </a:p>
        </p:txBody>
      </p:sp>
      <p:sp>
        <p:nvSpPr>
          <p:cNvPr id="16" name="TextBox 15">
            <a:extLst>
              <a:ext uri="{FF2B5EF4-FFF2-40B4-BE49-F238E27FC236}">
                <a16:creationId xmlns:a16="http://schemas.microsoft.com/office/drawing/2014/main" id="{C7AC8AFC-BAD4-E3DA-5457-86A1FE166190}"/>
              </a:ext>
            </a:extLst>
          </p:cNvPr>
          <p:cNvSpPr txBox="1"/>
          <p:nvPr/>
        </p:nvSpPr>
        <p:spPr>
          <a:xfrm>
            <a:off x="264826" y="2531272"/>
            <a:ext cx="11662347" cy="769441"/>
          </a:xfrm>
          <a:prstGeom prst="rect">
            <a:avLst/>
          </a:prstGeom>
          <a:noFill/>
        </p:spPr>
        <p:txBody>
          <a:bodyPr wrap="square" rtlCol="0">
            <a:spAutoFit/>
          </a:bodyPr>
          <a:lstStyle/>
          <a:p>
            <a:r>
              <a:rPr lang="en-GB" sz="4400" dirty="0"/>
              <a:t>100%      100%      93.3%      100%      100%      100%  </a:t>
            </a:r>
          </a:p>
        </p:txBody>
      </p:sp>
      <p:sp>
        <p:nvSpPr>
          <p:cNvPr id="20" name="TextBox 19">
            <a:extLst>
              <a:ext uri="{FF2B5EF4-FFF2-40B4-BE49-F238E27FC236}">
                <a16:creationId xmlns:a16="http://schemas.microsoft.com/office/drawing/2014/main" id="{EF8DAEBB-F9B7-95F5-C12B-7902AF2F64AE}"/>
              </a:ext>
            </a:extLst>
          </p:cNvPr>
          <p:cNvSpPr txBox="1"/>
          <p:nvPr/>
        </p:nvSpPr>
        <p:spPr>
          <a:xfrm>
            <a:off x="3018980" y="4841822"/>
            <a:ext cx="6709636" cy="1569660"/>
          </a:xfrm>
          <a:prstGeom prst="rect">
            <a:avLst/>
          </a:prstGeom>
          <a:noFill/>
        </p:spPr>
        <p:txBody>
          <a:bodyPr wrap="square" rtlCol="0">
            <a:spAutoFit/>
          </a:bodyPr>
          <a:lstStyle/>
          <a:p>
            <a:pPr algn="ctr"/>
            <a:r>
              <a:rPr lang="en-GB" sz="3200" dirty="0"/>
              <a:t>These results are based on the decontamination of hands by staff question of the Nurse Metrics audits.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2">
    <p:bg>
      <p:bgPr>
        <a:solidFill>
          <a:srgbClr val="1B192E"/>
        </a:solidFill>
        <a:effectLst/>
      </p:bgPr>
    </p:bg>
    <p:spTree>
      <p:nvGrpSpPr>
        <p:cNvPr id="1" name=""/>
        <p:cNvGrpSpPr/>
        <p:nvPr/>
      </p:nvGrpSpPr>
      <p:grpSpPr>
        <a:xfrm>
          <a:off x="0" y="0"/>
          <a:ext cx="0" cy="0"/>
          <a:chOff x="0" y="0"/>
          <a:chExt cx="0" cy="0"/>
        </a:xfrm>
      </p:grpSpPr>
      <p:sp>
        <p:nvSpPr>
          <p:cNvPr id="2" name="Freeform: Shape 33">
            <a:extLst>
              <a:ext uri="{FF2B5EF4-FFF2-40B4-BE49-F238E27FC236}">
                <a16:creationId xmlns:a16="http://schemas.microsoft.com/office/drawing/2014/main" id="{FA4C5F6A-8E1A-E172-F388-F42016B2423D}"/>
              </a:ext>
            </a:extLst>
          </p:cNvPr>
          <p:cNvSpPr>
            <a:spLocks noMove="1" noResize="1"/>
          </p:cNvSpPr>
          <p:nvPr/>
        </p:nvSpPr>
        <p:spPr>
          <a:xfrm rot="2700006">
            <a:off x="612446" y="481890"/>
            <a:ext cx="1079997" cy="1262950"/>
          </a:xfrm>
          <a:custGeom>
            <a:avLst/>
            <a:gdLst>
              <a:gd name="f0" fmla="val w"/>
              <a:gd name="f1" fmla="val h"/>
              <a:gd name="f2" fmla="val 0"/>
              <a:gd name="f3" fmla="val 1080000"/>
              <a:gd name="f4" fmla="val 1262947"/>
              <a:gd name="f5" fmla="val 540000"/>
              <a:gd name="f6" fmla="val 1064374"/>
              <a:gd name="f7" fmla="val 931034"/>
              <a:gd name="f8" fmla="val 1069029"/>
              <a:gd name="f9" fmla="val 938533"/>
              <a:gd name="f10" fmla="val 1076223"/>
              <a:gd name="f11" fmla="val 956109"/>
              <a:gd name="f12" fmla="val 974307"/>
              <a:gd name="f13" fmla="val 992947"/>
              <a:gd name="f14" fmla="val 1142064"/>
              <a:gd name="f15" fmla="val 838234"/>
              <a:gd name="f16" fmla="val 241766"/>
              <a:gd name="f17" fmla="val 3778"/>
              <a:gd name="f18" fmla="val 10971"/>
              <a:gd name="f19" fmla="val 15626"/>
              <a:gd name="f20" fmla="*/ f0 1 1080000"/>
              <a:gd name="f21" fmla="*/ f1 1 1262947"/>
              <a:gd name="f22" fmla="val f2"/>
              <a:gd name="f23" fmla="val f3"/>
              <a:gd name="f24" fmla="val f4"/>
              <a:gd name="f25" fmla="+- f24 0 f22"/>
              <a:gd name="f26" fmla="+- f23 0 f22"/>
              <a:gd name="f27" fmla="*/ f26 1 1080000"/>
              <a:gd name="f28" fmla="*/ f25 1 1262947"/>
              <a:gd name="f29" fmla="*/ f22 1 f27"/>
              <a:gd name="f30" fmla="*/ f23 1 f27"/>
              <a:gd name="f31" fmla="*/ f22 1 f28"/>
              <a:gd name="f32" fmla="*/ f24 1 f28"/>
              <a:gd name="f33" fmla="*/ f29 f20 1"/>
              <a:gd name="f34" fmla="*/ f30 f20 1"/>
              <a:gd name="f35" fmla="*/ f32 f21 1"/>
              <a:gd name="f36" fmla="*/ f31 f21 1"/>
            </a:gdLst>
            <a:ahLst/>
            <a:cxnLst>
              <a:cxn ang="3cd4">
                <a:pos x="hc" y="t"/>
              </a:cxn>
              <a:cxn ang="0">
                <a:pos x="r" y="vc"/>
              </a:cxn>
              <a:cxn ang="cd4">
                <a:pos x="hc" y="b"/>
              </a:cxn>
              <a:cxn ang="cd2">
                <a:pos x="l" y="vc"/>
              </a:cxn>
            </a:cxnLst>
            <a:rect l="f33" t="f36" r="f34" b="f35"/>
            <a:pathLst>
              <a:path w="1080000" h="1262947">
                <a:moveTo>
                  <a:pt x="f5" y="f2"/>
                </a:moveTo>
                <a:lnTo>
                  <a:pt x="f6" y="f7"/>
                </a:lnTo>
                <a:lnTo>
                  <a:pt x="f8" y="f9"/>
                </a:lnTo>
                <a:cubicBezTo>
                  <a:pt x="f10" y="f11"/>
                  <a:pt x="f3" y="f12"/>
                  <a:pt x="f3" y="f13"/>
                </a:cubicBezTo>
                <a:cubicBezTo>
                  <a:pt x="f3" y="f14"/>
                  <a:pt x="f15" y="f4"/>
                  <a:pt x="f5" y="f4"/>
                </a:cubicBezTo>
                <a:cubicBezTo>
                  <a:pt x="f16" y="f4"/>
                  <a:pt x="f2" y="f14"/>
                  <a:pt x="f2" y="f13"/>
                </a:cubicBezTo>
                <a:cubicBezTo>
                  <a:pt x="f2" y="f12"/>
                  <a:pt x="f17" y="f11"/>
                  <a:pt x="f18" y="f9"/>
                </a:cubicBezTo>
                <a:lnTo>
                  <a:pt x="f19" y="f7"/>
                </a:lnTo>
                <a:lnTo>
                  <a:pt x="f5" y="f2"/>
                </a:lnTo>
                <a:close/>
              </a:path>
            </a:pathLst>
          </a:custGeom>
          <a:gradFill>
            <a:gsLst>
              <a:gs pos="0">
                <a:srgbClr val="2C284A"/>
              </a:gs>
              <a:gs pos="100000">
                <a:srgbClr val="454075"/>
              </a:gs>
            </a:gsLst>
            <a:lin ang="6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3" name="Oval 35">
            <a:extLst>
              <a:ext uri="{FF2B5EF4-FFF2-40B4-BE49-F238E27FC236}">
                <a16:creationId xmlns:a16="http://schemas.microsoft.com/office/drawing/2014/main" id="{B7FF3DCE-C44C-9860-F0CE-5428184DFB0C}"/>
              </a:ext>
            </a:extLst>
          </p:cNvPr>
          <p:cNvSpPr>
            <a:spLocks noMove="1" noResize="1"/>
          </p:cNvSpPr>
          <p:nvPr/>
        </p:nvSpPr>
        <p:spPr>
          <a:xfrm rot="8099985">
            <a:off x="626847" y="828964"/>
            <a:ext cx="539998" cy="107999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adFill>
            <a:gsLst>
              <a:gs pos="0">
                <a:srgbClr val="23213C"/>
              </a:gs>
              <a:gs pos="100000">
                <a:srgbClr val="2C284A"/>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4" name="Oval 37">
            <a:extLst>
              <a:ext uri="{FF2B5EF4-FFF2-40B4-BE49-F238E27FC236}">
                <a16:creationId xmlns:a16="http://schemas.microsoft.com/office/drawing/2014/main" id="{4B905CDC-B6B6-ABFF-D700-456EDF87F666}"/>
              </a:ext>
            </a:extLst>
          </p:cNvPr>
          <p:cNvSpPr>
            <a:spLocks noMove="1" noResize="1"/>
          </p:cNvSpPr>
          <p:nvPr/>
        </p:nvSpPr>
        <p:spPr>
          <a:xfrm>
            <a:off x="1800801" y="2472857"/>
            <a:ext cx="359999" cy="359999"/>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adFill>
            <a:gsLst>
              <a:gs pos="0">
                <a:srgbClr val="1B192E"/>
              </a:gs>
              <a:gs pos="100000">
                <a:srgbClr val="7771B2"/>
              </a:gs>
            </a:gsLst>
            <a:path path="circle">
              <a:fillToRect l="100000" b="100000"/>
            </a:path>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grpSp>
        <p:nvGrpSpPr>
          <p:cNvPr id="5" name="Group 39">
            <a:extLst>
              <a:ext uri="{FF2B5EF4-FFF2-40B4-BE49-F238E27FC236}">
                <a16:creationId xmlns:a16="http://schemas.microsoft.com/office/drawing/2014/main" id="{BEFDE931-5684-EA0B-7C68-38EDF266C87C}"/>
              </a:ext>
            </a:extLst>
          </p:cNvPr>
          <p:cNvGrpSpPr/>
          <p:nvPr/>
        </p:nvGrpSpPr>
        <p:grpSpPr>
          <a:xfrm>
            <a:off x="1329958" y="4414761"/>
            <a:ext cx="1551027" cy="1909869"/>
            <a:chOff x="1329958" y="4414761"/>
            <a:chExt cx="1551027" cy="1909869"/>
          </a:xfrm>
        </p:grpSpPr>
        <p:sp>
          <p:nvSpPr>
            <p:cNvPr id="6" name="Freeform: Shape 40">
              <a:extLst>
                <a:ext uri="{FF2B5EF4-FFF2-40B4-BE49-F238E27FC236}">
                  <a16:creationId xmlns:a16="http://schemas.microsoft.com/office/drawing/2014/main" id="{8D2561A5-CD3F-2A88-20BC-95AE9BE2CD7F}"/>
                </a:ext>
              </a:extLst>
            </p:cNvPr>
            <p:cNvSpPr/>
            <p:nvPr/>
          </p:nvSpPr>
          <p:spPr>
            <a:xfrm rot="18899994" flipV="1">
              <a:off x="1455989" y="4934153"/>
              <a:ext cx="1853973" cy="926982"/>
            </a:xfrm>
            <a:custGeom>
              <a:avLst/>
              <a:gdLst>
                <a:gd name="f0" fmla="val 10800000"/>
                <a:gd name="f1" fmla="val 5400000"/>
                <a:gd name="f2" fmla="val 180"/>
                <a:gd name="f3" fmla="val w"/>
                <a:gd name="f4" fmla="val h"/>
                <a:gd name="f5" fmla="val 0"/>
                <a:gd name="f6" fmla="val 2658746"/>
                <a:gd name="f7" fmla="val 1329373"/>
                <a:gd name="f8" fmla="val 2063565"/>
                <a:gd name="f9" fmla="val 595181"/>
                <a:gd name="f10" fmla="val 1994059"/>
                <a:gd name="f11" fmla="val 962277"/>
                <a:gd name="f12" fmla="val 1696469"/>
                <a:gd name="f13" fmla="val 664687"/>
                <a:gd name="f14" fmla="+- 0 0 -90"/>
                <a:gd name="f15" fmla="*/ f3 1 2658746"/>
                <a:gd name="f16" fmla="*/ f4 1 1329373"/>
                <a:gd name="f17" fmla="val f5"/>
                <a:gd name="f18" fmla="val f6"/>
                <a:gd name="f19" fmla="val f7"/>
                <a:gd name="f20" fmla="*/ f14 f0 1"/>
                <a:gd name="f21" fmla="+- f19 0 f17"/>
                <a:gd name="f22" fmla="+- f18 0 f17"/>
                <a:gd name="f23" fmla="*/ f20 1 f2"/>
                <a:gd name="f24" fmla="*/ f22 1 2658746"/>
                <a:gd name="f25" fmla="*/ f21 1 1329373"/>
                <a:gd name="f26" fmla="*/ 1329373 f22 1"/>
                <a:gd name="f27" fmla="*/ 0 f21 1"/>
                <a:gd name="f28" fmla="*/ 2658746 f22 1"/>
                <a:gd name="f29" fmla="*/ 1329373 f21 1"/>
                <a:gd name="f30" fmla="*/ 1994059 f22 1"/>
                <a:gd name="f31" fmla="*/ 664687 f21 1"/>
                <a:gd name="f32" fmla="*/ 664687 f22 1"/>
                <a:gd name="f33" fmla="*/ 0 f22 1"/>
                <a:gd name="f34" fmla="+- f23 0 f1"/>
                <a:gd name="f35" fmla="*/ f26 1 2658746"/>
                <a:gd name="f36" fmla="*/ f27 1 1329373"/>
                <a:gd name="f37" fmla="*/ f28 1 2658746"/>
                <a:gd name="f38" fmla="*/ f29 1 1329373"/>
                <a:gd name="f39" fmla="*/ f30 1 2658746"/>
                <a:gd name="f40" fmla="*/ f31 1 1329373"/>
                <a:gd name="f41" fmla="*/ f32 1 2658746"/>
                <a:gd name="f42" fmla="*/ f33 1 2658746"/>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4"/>
                <a:gd name="f54" fmla="*/ f42 1 f24"/>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5 1"/>
                <a:gd name="f66" fmla="*/ f54 f15 1"/>
              </a:gdLst>
              <a:ahLst/>
              <a:cxnLst>
                <a:cxn ang="3cd4">
                  <a:pos x="hc" y="t"/>
                </a:cxn>
                <a:cxn ang="0">
                  <a:pos x="r" y="vc"/>
                </a:cxn>
                <a:cxn ang="cd4">
                  <a:pos x="hc" y="b"/>
                </a:cxn>
                <a:cxn ang="cd2">
                  <a:pos x="l" y="vc"/>
                </a:cxn>
                <a:cxn ang="f34">
                  <a:pos x="f59" y="f60"/>
                </a:cxn>
                <a:cxn ang="f34">
                  <a:pos x="f61" y="f62"/>
                </a:cxn>
                <a:cxn ang="f34">
                  <a:pos x="f63" y="f62"/>
                </a:cxn>
                <a:cxn ang="f34">
                  <a:pos x="f59" y="f64"/>
                </a:cxn>
                <a:cxn ang="f34">
                  <a:pos x="f65" y="f62"/>
                </a:cxn>
                <a:cxn ang="f34">
                  <a:pos x="f66" y="f62"/>
                </a:cxn>
                <a:cxn ang="f34">
                  <a:pos x="f59" y="f60"/>
                </a:cxn>
              </a:cxnLst>
              <a:rect l="f55" t="f58" r="f56" b="f57"/>
              <a:pathLst>
                <a:path w="2658746" h="1329373">
                  <a:moveTo>
                    <a:pt x="f7" y="f5"/>
                  </a:moveTo>
                  <a:cubicBezTo>
                    <a:pt x="f8" y="f5"/>
                    <a:pt x="f6" y="f9"/>
                    <a:pt x="f6" y="f7"/>
                  </a:cubicBezTo>
                  <a:lnTo>
                    <a:pt x="f10" y="f7"/>
                  </a:lnTo>
                  <a:cubicBezTo>
                    <a:pt x="f10" y="f11"/>
                    <a:pt x="f12" y="f13"/>
                    <a:pt x="f7" y="f13"/>
                  </a:cubicBezTo>
                  <a:cubicBezTo>
                    <a:pt x="f11" y="f13"/>
                    <a:pt x="f13" y="f11"/>
                    <a:pt x="f13" y="f7"/>
                  </a:cubicBezTo>
                  <a:lnTo>
                    <a:pt x="f5" y="f7"/>
                  </a:lnTo>
                  <a:cubicBezTo>
                    <a:pt x="f5" y="f9"/>
                    <a:pt x="f9" y="f5"/>
                    <a:pt x="f7" y="f5"/>
                  </a:cubicBezTo>
                  <a:close/>
                </a:path>
              </a:pathLst>
            </a:custGeom>
            <a:solidFill>
              <a:srgbClr val="1B192E"/>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7" name="Freeform: Shape 41">
              <a:extLst>
                <a:ext uri="{FF2B5EF4-FFF2-40B4-BE49-F238E27FC236}">
                  <a16:creationId xmlns:a16="http://schemas.microsoft.com/office/drawing/2014/main" id="{34A4D8BB-2693-2A04-E39B-D4E70B559C64}"/>
                </a:ext>
              </a:extLst>
            </p:cNvPr>
            <p:cNvSpPr/>
            <p:nvPr/>
          </p:nvSpPr>
          <p:spPr>
            <a:xfrm rot="18899994" flipV="1">
              <a:off x="1407452" y="4795202"/>
              <a:ext cx="1853973" cy="1093092"/>
            </a:xfrm>
            <a:custGeom>
              <a:avLst/>
              <a:gdLst>
                <a:gd name="f0" fmla="val 10800000"/>
                <a:gd name="f1" fmla="val 5400000"/>
                <a:gd name="f2" fmla="val 180"/>
                <a:gd name="f3" fmla="val w"/>
                <a:gd name="f4" fmla="val h"/>
                <a:gd name="f5" fmla="val 0"/>
                <a:gd name="f6" fmla="val 2658746"/>
                <a:gd name="f7" fmla="val 1329373"/>
                <a:gd name="f8" fmla="val 2063565"/>
                <a:gd name="f9" fmla="val 595181"/>
                <a:gd name="f10" fmla="val 1994059"/>
                <a:gd name="f11" fmla="val 962277"/>
                <a:gd name="f12" fmla="val 1696469"/>
                <a:gd name="f13" fmla="val 664687"/>
                <a:gd name="f14" fmla="+- 0 0 -90"/>
                <a:gd name="f15" fmla="*/ f3 1 2658746"/>
                <a:gd name="f16" fmla="*/ f4 1 1329373"/>
                <a:gd name="f17" fmla="val f5"/>
                <a:gd name="f18" fmla="val f6"/>
                <a:gd name="f19" fmla="val f7"/>
                <a:gd name="f20" fmla="*/ f14 f0 1"/>
                <a:gd name="f21" fmla="+- f19 0 f17"/>
                <a:gd name="f22" fmla="+- f18 0 f17"/>
                <a:gd name="f23" fmla="*/ f20 1 f2"/>
                <a:gd name="f24" fmla="*/ f22 1 2658746"/>
                <a:gd name="f25" fmla="*/ f21 1 1329373"/>
                <a:gd name="f26" fmla="*/ 1329373 f22 1"/>
                <a:gd name="f27" fmla="*/ 0 f21 1"/>
                <a:gd name="f28" fmla="*/ 2658746 f22 1"/>
                <a:gd name="f29" fmla="*/ 1329373 f21 1"/>
                <a:gd name="f30" fmla="*/ 1994059 f22 1"/>
                <a:gd name="f31" fmla="*/ 664687 f21 1"/>
                <a:gd name="f32" fmla="*/ 664687 f22 1"/>
                <a:gd name="f33" fmla="*/ 0 f22 1"/>
                <a:gd name="f34" fmla="+- f23 0 f1"/>
                <a:gd name="f35" fmla="*/ f26 1 2658746"/>
                <a:gd name="f36" fmla="*/ f27 1 1329373"/>
                <a:gd name="f37" fmla="*/ f28 1 2658746"/>
                <a:gd name="f38" fmla="*/ f29 1 1329373"/>
                <a:gd name="f39" fmla="*/ f30 1 2658746"/>
                <a:gd name="f40" fmla="*/ f31 1 1329373"/>
                <a:gd name="f41" fmla="*/ f32 1 2658746"/>
                <a:gd name="f42" fmla="*/ f33 1 2658746"/>
                <a:gd name="f43" fmla="*/ f17 1 f24"/>
                <a:gd name="f44" fmla="*/ f18 1 f24"/>
                <a:gd name="f45" fmla="*/ f17 1 f25"/>
                <a:gd name="f46" fmla="*/ f19 1 f25"/>
                <a:gd name="f47" fmla="*/ f35 1 f24"/>
                <a:gd name="f48" fmla="*/ f36 1 f25"/>
                <a:gd name="f49" fmla="*/ f37 1 f24"/>
                <a:gd name="f50" fmla="*/ f38 1 f25"/>
                <a:gd name="f51" fmla="*/ f39 1 f24"/>
                <a:gd name="f52" fmla="*/ f40 1 f25"/>
                <a:gd name="f53" fmla="*/ f41 1 f24"/>
                <a:gd name="f54" fmla="*/ f42 1 f24"/>
                <a:gd name="f55" fmla="*/ f43 f15 1"/>
                <a:gd name="f56" fmla="*/ f44 f15 1"/>
                <a:gd name="f57" fmla="*/ f46 f16 1"/>
                <a:gd name="f58" fmla="*/ f45 f16 1"/>
                <a:gd name="f59" fmla="*/ f47 f15 1"/>
                <a:gd name="f60" fmla="*/ f48 f16 1"/>
                <a:gd name="f61" fmla="*/ f49 f15 1"/>
                <a:gd name="f62" fmla="*/ f50 f16 1"/>
                <a:gd name="f63" fmla="*/ f51 f15 1"/>
                <a:gd name="f64" fmla="*/ f52 f16 1"/>
                <a:gd name="f65" fmla="*/ f53 f15 1"/>
                <a:gd name="f66" fmla="*/ f54 f15 1"/>
              </a:gdLst>
              <a:ahLst/>
              <a:cxnLst>
                <a:cxn ang="3cd4">
                  <a:pos x="hc" y="t"/>
                </a:cxn>
                <a:cxn ang="0">
                  <a:pos x="r" y="vc"/>
                </a:cxn>
                <a:cxn ang="cd4">
                  <a:pos x="hc" y="b"/>
                </a:cxn>
                <a:cxn ang="cd2">
                  <a:pos x="l" y="vc"/>
                </a:cxn>
                <a:cxn ang="f34">
                  <a:pos x="f59" y="f60"/>
                </a:cxn>
                <a:cxn ang="f34">
                  <a:pos x="f61" y="f62"/>
                </a:cxn>
                <a:cxn ang="f34">
                  <a:pos x="f63" y="f62"/>
                </a:cxn>
                <a:cxn ang="f34">
                  <a:pos x="f59" y="f64"/>
                </a:cxn>
                <a:cxn ang="f34">
                  <a:pos x="f65" y="f62"/>
                </a:cxn>
                <a:cxn ang="f34">
                  <a:pos x="f66" y="f62"/>
                </a:cxn>
                <a:cxn ang="f34">
                  <a:pos x="f59" y="f60"/>
                </a:cxn>
              </a:cxnLst>
              <a:rect l="f55" t="f58" r="f56" b="f57"/>
              <a:pathLst>
                <a:path w="2658746" h="1329373">
                  <a:moveTo>
                    <a:pt x="f7" y="f5"/>
                  </a:moveTo>
                  <a:cubicBezTo>
                    <a:pt x="f8" y="f5"/>
                    <a:pt x="f6" y="f9"/>
                    <a:pt x="f6" y="f7"/>
                  </a:cubicBezTo>
                  <a:lnTo>
                    <a:pt x="f10" y="f7"/>
                  </a:lnTo>
                  <a:cubicBezTo>
                    <a:pt x="f10" y="f11"/>
                    <a:pt x="f12" y="f13"/>
                    <a:pt x="f7" y="f13"/>
                  </a:cubicBezTo>
                  <a:cubicBezTo>
                    <a:pt x="f11" y="f13"/>
                    <a:pt x="f13" y="f11"/>
                    <a:pt x="f13" y="f7"/>
                  </a:cubicBezTo>
                  <a:lnTo>
                    <a:pt x="f5" y="f7"/>
                  </a:lnTo>
                  <a:cubicBezTo>
                    <a:pt x="f5" y="f9"/>
                    <a:pt x="f9" y="f5"/>
                    <a:pt x="f7" y="f5"/>
                  </a:cubicBezTo>
                  <a:close/>
                </a:path>
              </a:pathLst>
            </a:custGeom>
            <a:solidFill>
              <a:srgbClr val="7771B2">
                <a:alpha val="40000"/>
              </a:srgbClr>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8" name="Oval 42">
              <a:extLst>
                <a:ext uri="{FF2B5EF4-FFF2-40B4-BE49-F238E27FC236}">
                  <a16:creationId xmlns:a16="http://schemas.microsoft.com/office/drawing/2014/main" id="{0FEB279F-8339-00B6-DF4F-B720B7324025}"/>
                </a:ext>
              </a:extLst>
            </p:cNvPr>
            <p:cNvSpPr/>
            <p:nvPr/>
          </p:nvSpPr>
          <p:spPr>
            <a:xfrm rot="13500015" flipV="1">
              <a:off x="2490729" y="4344627"/>
              <a:ext cx="107094" cy="46659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2C284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9" name="Oval 43">
              <a:extLst>
                <a:ext uri="{FF2B5EF4-FFF2-40B4-BE49-F238E27FC236}">
                  <a16:creationId xmlns:a16="http://schemas.microsoft.com/office/drawing/2014/main" id="{3ACDFD55-0BDF-AE2D-CD90-E66ADA6A96CE}"/>
                </a:ext>
              </a:extLst>
            </p:cNvPr>
            <p:cNvSpPr/>
            <p:nvPr/>
          </p:nvSpPr>
          <p:spPr>
            <a:xfrm rot="13500015" flipV="1">
              <a:off x="1509706" y="5325650"/>
              <a:ext cx="107094" cy="466590"/>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solidFill>
              <a:srgbClr val="2C284A"/>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grpSp>
      <p:sp>
        <p:nvSpPr>
          <p:cNvPr id="10" name="Rectangle 45">
            <a:extLst>
              <a:ext uri="{FF2B5EF4-FFF2-40B4-BE49-F238E27FC236}">
                <a16:creationId xmlns:a16="http://schemas.microsoft.com/office/drawing/2014/main" id="{5509044E-F7DD-DB89-98FE-359C7A9203A6}"/>
              </a:ext>
            </a:extLst>
          </p:cNvPr>
          <p:cNvSpPr>
            <a:spLocks noMove="1" noResize="1"/>
          </p:cNvSpPr>
          <p:nvPr/>
        </p:nvSpPr>
        <p:spPr>
          <a:xfrm>
            <a:off x="0" y="0"/>
            <a:ext cx="12191996" cy="6858000"/>
          </a:xfrm>
          <a:prstGeom prst="rect">
            <a:avLst/>
          </a:prstGeom>
          <a:solidFill>
            <a:srgbClr val="1B192E"/>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14" name="Title 14">
            <a:extLst>
              <a:ext uri="{FF2B5EF4-FFF2-40B4-BE49-F238E27FC236}">
                <a16:creationId xmlns:a16="http://schemas.microsoft.com/office/drawing/2014/main" id="{6736765E-B8FD-E2A8-5E48-B7BA4DFACBA7}"/>
              </a:ext>
            </a:extLst>
          </p:cNvPr>
          <p:cNvSpPr txBox="1">
            <a:spLocks noGrp="1"/>
          </p:cNvSpPr>
          <p:nvPr>
            <p:ph type="title"/>
          </p:nvPr>
        </p:nvSpPr>
        <p:spPr>
          <a:xfrm>
            <a:off x="536496" y="53675"/>
            <a:ext cx="5437186" cy="653530"/>
          </a:xfrm>
        </p:spPr>
        <p:txBody>
          <a:bodyPr>
            <a:normAutofit fontScale="90000"/>
          </a:bodyPr>
          <a:lstStyle/>
          <a:p>
            <a:pPr lvl="0">
              <a:lnSpc>
                <a:spcPct val="100000"/>
              </a:lnSpc>
            </a:pPr>
            <a:r>
              <a:rPr lang="en-GB" sz="4000" u="sng"/>
              <a:t>Clinical Area</a:t>
            </a:r>
          </a:p>
        </p:txBody>
      </p:sp>
      <p:sp>
        <p:nvSpPr>
          <p:cNvPr id="12" name="Rectangle 47">
            <a:extLst>
              <a:ext uri="{FF2B5EF4-FFF2-40B4-BE49-F238E27FC236}">
                <a16:creationId xmlns:a16="http://schemas.microsoft.com/office/drawing/2014/main" id="{9427310C-4CB2-898C-F6FF-55BFA82E965D}"/>
              </a:ext>
            </a:extLst>
          </p:cNvPr>
          <p:cNvSpPr>
            <a:spLocks noMove="1" noResize="1"/>
          </p:cNvSpPr>
          <p:nvPr/>
        </p:nvSpPr>
        <p:spPr>
          <a:xfrm>
            <a:off x="0" y="5773731"/>
            <a:ext cx="12191996" cy="1084268"/>
          </a:xfrm>
          <a:prstGeom prst="rect">
            <a:avLst/>
          </a:prstGeom>
          <a:gradFill>
            <a:gsLst>
              <a:gs pos="0">
                <a:srgbClr val="1B192E">
                  <a:alpha val="0"/>
                </a:srgbClr>
              </a:gs>
              <a:gs pos="100000">
                <a:srgbClr val="1B192E">
                  <a:alpha val="60000"/>
                </a:srgbClr>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pic>
        <p:nvPicPr>
          <p:cNvPr id="11" name="Picture Placeholder 7" descr="Data Points Digital background">
            <a:extLst>
              <a:ext uri="{FF2B5EF4-FFF2-40B4-BE49-F238E27FC236}">
                <a16:creationId xmlns:a16="http://schemas.microsoft.com/office/drawing/2014/main" id="{BED92C89-9E87-A7DD-09EE-112386FCB13B}"/>
              </a:ext>
            </a:extLst>
          </p:cNvPr>
          <p:cNvPicPr>
            <a:picLocks noGrp="1" noChangeAspect="1"/>
          </p:cNvPicPr>
          <p:nvPr>
            <p:ph type="pic" idx="4294967295"/>
          </p:nvPr>
        </p:nvPicPr>
        <p:blipFill>
          <a:blip r:embed="rId3"/>
          <a:srcRect/>
          <a:stretch>
            <a:fillRect/>
          </a:stretch>
        </p:blipFill>
        <p:spPr>
          <a:xfrm>
            <a:off x="0" y="0"/>
            <a:ext cx="12191996" cy="6858000"/>
          </a:xfrm>
          <a:solidFill>
            <a:srgbClr val="A3A3C1"/>
          </a:solidFill>
        </p:spPr>
      </p:pic>
      <p:sp>
        <p:nvSpPr>
          <p:cNvPr id="13" name="Rectangle 49">
            <a:extLst>
              <a:ext uri="{FF2B5EF4-FFF2-40B4-BE49-F238E27FC236}">
                <a16:creationId xmlns:a16="http://schemas.microsoft.com/office/drawing/2014/main" id="{32AF0F7F-685D-DAF0-E57E-1242CC153CE3}"/>
              </a:ext>
            </a:extLst>
          </p:cNvPr>
          <p:cNvSpPr>
            <a:spLocks noMove="1" noResize="1"/>
          </p:cNvSpPr>
          <p:nvPr/>
        </p:nvSpPr>
        <p:spPr>
          <a:xfrm rot="10799991">
            <a:off x="0" y="0"/>
            <a:ext cx="9000000" cy="6858000"/>
          </a:xfrm>
          <a:prstGeom prst="rect">
            <a:avLst/>
          </a:prstGeom>
          <a:gradFill>
            <a:gsLst>
              <a:gs pos="0">
                <a:srgbClr val="1B192E">
                  <a:alpha val="0"/>
                </a:srgbClr>
              </a:gs>
              <a:gs pos="100000">
                <a:srgbClr val="1B192E">
                  <a:alpha val="60000"/>
                </a:srgbClr>
              </a:gs>
            </a:gsLst>
            <a:lin ang="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Gill Sans MT"/>
            </a:endParaRPr>
          </a:p>
        </p:txBody>
      </p:sp>
      <p:sp>
        <p:nvSpPr>
          <p:cNvPr id="15" name="Subtitle 15">
            <a:extLst>
              <a:ext uri="{FF2B5EF4-FFF2-40B4-BE49-F238E27FC236}">
                <a16:creationId xmlns:a16="http://schemas.microsoft.com/office/drawing/2014/main" id="{982D361F-EC85-D4FF-BBE6-0722E4DC4073}"/>
              </a:ext>
            </a:extLst>
          </p:cNvPr>
          <p:cNvSpPr txBox="1">
            <a:spLocks noGrp="1"/>
          </p:cNvSpPr>
          <p:nvPr>
            <p:ph type="subTitle" idx="4294967295"/>
          </p:nvPr>
        </p:nvSpPr>
        <p:spPr>
          <a:xfrm>
            <a:off x="526031" y="-17869"/>
            <a:ext cx="6492715" cy="2371943"/>
          </a:xfrm>
        </p:spPr>
        <p:txBody>
          <a:bodyPr>
            <a:normAutofit/>
          </a:bodyPr>
          <a:lstStyle/>
          <a:p>
            <a:pPr marL="0" lvl="0" indent="0">
              <a:lnSpc>
                <a:spcPct val="100000"/>
              </a:lnSpc>
              <a:buNone/>
            </a:pPr>
            <a:r>
              <a:rPr lang="en-GB" sz="3600" u="sng" dirty="0">
                <a:latin typeface="+mj-lt"/>
              </a:rPr>
              <a:t>CLINICAL AREA</a:t>
            </a:r>
          </a:p>
          <a:p>
            <a:pPr marL="0" lvl="0" indent="0">
              <a:lnSpc>
                <a:spcPct val="100000"/>
              </a:lnSpc>
              <a:buNone/>
            </a:pPr>
            <a:r>
              <a:rPr lang="en-GB" sz="1800" dirty="0">
                <a:latin typeface="+mj-lt"/>
              </a:rPr>
              <a:t>A clinical area is defined as where patients are examined or undergo clinical procedures, this also includes any interaction with patients, Patient notes, and patient areas.</a:t>
            </a:r>
          </a:p>
          <a:p>
            <a:pPr marL="0" lvl="0" indent="0">
              <a:lnSpc>
                <a:spcPct val="100000"/>
              </a:lnSpc>
              <a:buNone/>
            </a:pPr>
            <a:endParaRPr lang="en-GB" sz="2400" dirty="0"/>
          </a:p>
        </p:txBody>
      </p:sp>
      <p:sp>
        <p:nvSpPr>
          <p:cNvPr id="17" name="TextBox 4">
            <a:extLst>
              <a:ext uri="{FF2B5EF4-FFF2-40B4-BE49-F238E27FC236}">
                <a16:creationId xmlns:a16="http://schemas.microsoft.com/office/drawing/2014/main" id="{AE1AA721-90CC-16CD-818F-649864787BE0}"/>
              </a:ext>
            </a:extLst>
          </p:cNvPr>
          <p:cNvSpPr txBox="1"/>
          <p:nvPr/>
        </p:nvSpPr>
        <p:spPr>
          <a:xfrm>
            <a:off x="448403" y="2226719"/>
            <a:ext cx="6589705" cy="417036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1000"/>
              </a:spcBef>
              <a:spcAft>
                <a:spcPts val="800"/>
              </a:spcAft>
              <a:buNone/>
              <a:tabLst/>
              <a:defRPr sz="1800" b="0" i="0" u="none" strike="noStrike" kern="0" cap="none" spc="0" baseline="0">
                <a:solidFill>
                  <a:srgbClr val="000000"/>
                </a:solidFill>
                <a:uFillTx/>
              </a:defRPr>
            </a:pPr>
            <a:r>
              <a:rPr lang="en-GB" b="0" i="0" u="none" strike="noStrike" kern="1200" cap="none" spc="0" baseline="0" dirty="0">
                <a:solidFill>
                  <a:srgbClr val="FFFFFF"/>
                </a:solidFill>
                <a:uFillTx/>
                <a:latin typeface="+mj-lt"/>
              </a:rPr>
              <a:t>All staff working within the trust are expected to present a smart &amp; professional image.  Staff MUST wear the correct approved uniform and be below the elbows when working in or entering a clinical environment. </a:t>
            </a:r>
          </a:p>
          <a:p>
            <a:pPr marL="0" marR="0" lvl="0" indent="0" algn="l" defTabSz="914400" rtl="0" fontAlgn="auto" hangingPunct="1">
              <a:lnSpc>
                <a:spcPct val="100000"/>
              </a:lnSpc>
              <a:spcBef>
                <a:spcPts val="1000"/>
              </a:spcBef>
              <a:spcAft>
                <a:spcPts val="800"/>
              </a:spcAft>
              <a:buNone/>
              <a:tabLst/>
              <a:defRPr sz="1800" b="0" i="0" u="none" strike="noStrike" kern="0" cap="none" spc="0" baseline="0">
                <a:solidFill>
                  <a:srgbClr val="000000"/>
                </a:solidFill>
                <a:uFillTx/>
              </a:defRPr>
            </a:pPr>
            <a:r>
              <a:rPr lang="en-GB" b="0" i="0" u="none" strike="noStrike" kern="1200" cap="none" spc="0" baseline="0" dirty="0">
                <a:solidFill>
                  <a:srgbClr val="FFFFFF"/>
                </a:solidFill>
                <a:uFillTx/>
                <a:latin typeface="+mj-lt"/>
              </a:rPr>
              <a:t>To facilitate effective hand hygiene sleeves must be either rolled up or at a length that leaves the forearms completely uncovered.  No wrist watches or jewellery is to be worn below the elbow other than a single plain wedding band.</a:t>
            </a:r>
          </a:p>
          <a:p>
            <a:pPr marL="0" marR="0" lvl="0" indent="0" algn="l" defTabSz="914400" rtl="0" fontAlgn="auto" hangingPunct="1">
              <a:lnSpc>
                <a:spcPct val="100000"/>
              </a:lnSpc>
              <a:spcBef>
                <a:spcPts val="1000"/>
              </a:spcBef>
              <a:spcAft>
                <a:spcPts val="800"/>
              </a:spcAft>
              <a:buNone/>
              <a:tabLst/>
              <a:defRPr sz="1800" b="0" i="0" u="none" strike="noStrike" kern="0" cap="none" spc="0" baseline="0">
                <a:solidFill>
                  <a:srgbClr val="000000"/>
                </a:solidFill>
                <a:uFillTx/>
              </a:defRPr>
            </a:pPr>
            <a:r>
              <a:rPr lang="en-GB" b="0" i="0" u="sng" strike="noStrike" kern="1200" cap="none" spc="0" baseline="0" dirty="0">
                <a:solidFill>
                  <a:srgbClr val="FA91E3"/>
                </a:solidFill>
                <a:uFillTx/>
                <a:latin typeface="+mj-lt"/>
              </a:rPr>
              <a:t>NHS Approved ID badges MUST be worn.</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b="0" i="0" u="none" strike="noStrike" kern="1200" cap="none" spc="0" baseline="0" dirty="0">
                <a:solidFill>
                  <a:srgbClr val="FFFFFF"/>
                </a:solidFill>
                <a:uFillTx/>
                <a:latin typeface="+mj-lt"/>
              </a:rPr>
              <a:t>Staff not working in patient areas may wear lanyards.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b="0" i="0" u="none" strike="noStrike" kern="1200" cap="none" spc="0" baseline="0" dirty="0">
                <a:solidFill>
                  <a:srgbClr val="FFFFFF"/>
                </a:solidFill>
                <a:uFillTx/>
                <a:latin typeface="+mj-lt"/>
              </a:rPr>
              <a:t>These must have a safety breakaway clip.</a:t>
            </a:r>
          </a:p>
          <a:p>
            <a:pPr marL="0" marR="0" lvl="0" indent="0" algn="l" defTabSz="914400" rtl="0" fontAlgn="auto" hangingPunct="1">
              <a:lnSpc>
                <a:spcPct val="100000"/>
              </a:lnSpc>
              <a:spcBef>
                <a:spcPts val="1000"/>
              </a:spcBef>
              <a:spcAft>
                <a:spcPts val="800"/>
              </a:spcAft>
              <a:buNone/>
              <a:tabLst/>
              <a:defRPr sz="1800" b="0" i="0" u="none" strike="noStrike" kern="0" cap="none" spc="0" baseline="0">
                <a:solidFill>
                  <a:srgbClr val="000000"/>
                </a:solidFill>
                <a:uFillTx/>
              </a:defRPr>
            </a:pPr>
            <a:endParaRPr lang="en-GB" sz="1800" b="0" i="0" u="none" strike="noStrike" kern="1200" cap="none" spc="0" baseline="0" dirty="0">
              <a:solidFill>
                <a:srgbClr val="FFFFFF"/>
              </a:solidFill>
              <a:uFillTx/>
              <a:latin typeface="Gill Sans MT"/>
            </a:endParaRPr>
          </a:p>
        </p:txBody>
      </p:sp>
      <p:sp>
        <p:nvSpPr>
          <p:cNvPr id="18" name="TextBox 5">
            <a:extLst>
              <a:ext uri="{FF2B5EF4-FFF2-40B4-BE49-F238E27FC236}">
                <a16:creationId xmlns:a16="http://schemas.microsoft.com/office/drawing/2014/main" id="{C8136F27-907B-505D-FDB3-B437E1E4C106}"/>
              </a:ext>
            </a:extLst>
          </p:cNvPr>
          <p:cNvSpPr txBox="1"/>
          <p:nvPr/>
        </p:nvSpPr>
        <p:spPr>
          <a:xfrm>
            <a:off x="495584" y="1650235"/>
            <a:ext cx="2909538" cy="126188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0" i="0" u="sng" strike="noStrike" kern="1200" cap="none" spc="0" baseline="0" dirty="0">
                <a:solidFill>
                  <a:srgbClr val="FFFFFF"/>
                </a:solidFill>
                <a:uFillTx/>
                <a:latin typeface="+mj-lt"/>
              </a:rPr>
              <a:t>DRESS CODE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4000" b="0" i="0" u="sng" strike="noStrike" kern="1200" cap="none" spc="0" baseline="0" dirty="0">
              <a:solidFill>
                <a:srgbClr val="FFFFFF"/>
              </a:solidFill>
              <a:uFillTx/>
              <a:latin typeface="Walbaum Display"/>
            </a:endParaRPr>
          </a:p>
        </p:txBody>
      </p:sp>
      <p:sp>
        <p:nvSpPr>
          <p:cNvPr id="19" name="TextBox 6">
            <a:extLst>
              <a:ext uri="{FF2B5EF4-FFF2-40B4-BE49-F238E27FC236}">
                <a16:creationId xmlns:a16="http://schemas.microsoft.com/office/drawing/2014/main" id="{AEF5E151-1868-5575-2D78-8DAEB7AC83F6}"/>
              </a:ext>
            </a:extLst>
          </p:cNvPr>
          <p:cNvSpPr txBox="1"/>
          <p:nvPr/>
        </p:nvSpPr>
        <p:spPr>
          <a:xfrm>
            <a:off x="448403" y="6205006"/>
            <a:ext cx="8847140" cy="36933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Gill Sans MT"/>
              </a:rPr>
              <a:t> </a:t>
            </a:r>
            <a:r>
              <a:rPr lang="en-GB" sz="1800" b="0" i="0" u="none" strike="noStrike" kern="1200" cap="none" spc="0" baseline="0" dirty="0">
                <a:solidFill>
                  <a:srgbClr val="FFFFFF"/>
                </a:solidFill>
                <a:uFillTx/>
                <a:latin typeface="+mj-lt"/>
              </a:rPr>
              <a:t>A smart professional image is to be portrayed by everyone who is employed by the trust</a:t>
            </a:r>
            <a:r>
              <a:rPr lang="en-GB" sz="1800" b="0" i="0" u="none" strike="noStrike" kern="1200" cap="none" spc="0" baseline="0" dirty="0">
                <a:solidFill>
                  <a:srgbClr val="FFFFFF"/>
                </a:solidFill>
                <a:uFillTx/>
                <a:latin typeface="Gill Sans MT"/>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37">
    <p:spTree>
      <p:nvGrpSpPr>
        <p:cNvPr id="1" name=""/>
        <p:cNvGrpSpPr/>
        <p:nvPr/>
      </p:nvGrpSpPr>
      <p:grpSpPr>
        <a:xfrm>
          <a:off x="0" y="0"/>
          <a:ext cx="0" cy="0"/>
          <a:chOff x="0" y="0"/>
          <a:chExt cx="0" cy="0"/>
        </a:xfrm>
      </p:grpSpPr>
      <p:pic>
        <p:nvPicPr>
          <p:cNvPr id="5" name="Picture 4" descr="A group of colorful elastic bands&#10;&#10;Description automatically generated">
            <a:extLst>
              <a:ext uri="{FF2B5EF4-FFF2-40B4-BE49-F238E27FC236}">
                <a16:creationId xmlns:a16="http://schemas.microsoft.com/office/drawing/2014/main" id="{FF1F2292-4E0E-0B63-FCC4-9E0C8423ABD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8013" y="863460"/>
            <a:ext cx="1683895" cy="1262921"/>
          </a:xfrm>
          <a:prstGeom prst="rect">
            <a:avLst/>
          </a:prstGeom>
        </p:spPr>
      </p:pic>
      <p:pic>
        <p:nvPicPr>
          <p:cNvPr id="7" name="Picture 6" descr="A watch and wedding rings&#10;&#10;Description automatically generated">
            <a:extLst>
              <a:ext uri="{FF2B5EF4-FFF2-40B4-BE49-F238E27FC236}">
                <a16:creationId xmlns:a16="http://schemas.microsoft.com/office/drawing/2014/main" id="{B1B33BA7-B96F-A543-2D7A-8B06C11F228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88013" y="2311027"/>
            <a:ext cx="1686395" cy="1262921"/>
          </a:xfrm>
          <a:prstGeom prst="rect">
            <a:avLst/>
          </a:prstGeom>
        </p:spPr>
      </p:pic>
      <p:sp>
        <p:nvSpPr>
          <p:cNvPr id="2" name="Picture Placeholder 1">
            <a:extLst>
              <a:ext uri="{FF2B5EF4-FFF2-40B4-BE49-F238E27FC236}">
                <a16:creationId xmlns:a16="http://schemas.microsoft.com/office/drawing/2014/main" id="{5663ACE1-5463-F5BC-1FD3-D05893DF0C56}"/>
              </a:ext>
            </a:extLst>
          </p:cNvPr>
          <p:cNvSpPr txBox="1">
            <a:spLocks noGrp="1"/>
          </p:cNvSpPr>
          <p:nvPr>
            <p:ph type="pic" idx="4294967295"/>
          </p:nvPr>
        </p:nvSpPr>
        <p:spPr>
          <a:xfrm>
            <a:off x="1859921" y="863460"/>
            <a:ext cx="9322741" cy="5829688"/>
          </a:xfrm>
          <a:solidFill>
            <a:srgbClr val="1B192E"/>
          </a:solidFill>
        </p:spPr>
        <p:txBody>
          <a:bodyPr/>
          <a:lstStyle/>
          <a:p>
            <a:pPr marL="503998" marR="0" lvl="0" indent="0" algn="l" defTabSz="914400" rtl="0" eaLnBrk="1" fontAlgn="auto" latinLnBrk="0" hangingPunct="1">
              <a:lnSpc>
                <a:spcPct val="100000"/>
              </a:lnSpc>
              <a:spcBef>
                <a:spcPts val="0"/>
              </a:spcBef>
              <a:spcAft>
                <a:spcPts val="0"/>
              </a:spcAft>
              <a:buClrTx/>
              <a:buSzPct val="100000"/>
              <a:buNone/>
              <a:tabLst/>
              <a:defRPr/>
            </a:pPr>
            <a:r>
              <a:rPr kumimoji="0" lang="en-GB" sz="2800" b="0" i="0" u="none" strike="noStrike" kern="1200" cap="none" spc="0" normalizeH="0" baseline="0" noProof="0" dirty="0">
                <a:ln>
                  <a:noFill/>
                </a:ln>
                <a:solidFill>
                  <a:srgbClr val="FA91E3"/>
                </a:solidFill>
                <a:effectLst/>
                <a:uLnTx/>
                <a:uFillTx/>
                <a:latin typeface="+mj-lt"/>
              </a:rPr>
              <a:t>Hair </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Hair should be clean, neat &amp; tidy. </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Long Hair should be tied back and off the collar when working within a clinical area.</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Male staff must be either clean shaven or beards and Mustaches kept well maintained. </a:t>
            </a:r>
          </a:p>
          <a:p>
            <a:pPr marL="503998" marR="0" lvl="0" indent="0" algn="l" defTabSz="914400" rtl="0" eaLnBrk="1" fontAlgn="auto" latinLnBrk="0" hangingPunct="1">
              <a:lnSpc>
                <a:spcPct val="100000"/>
              </a:lnSpc>
              <a:spcBef>
                <a:spcPts val="0"/>
              </a:spcBef>
              <a:spcAft>
                <a:spcPts val="0"/>
              </a:spcAft>
              <a:buClrTx/>
              <a:buSzPct val="100000"/>
              <a:buNone/>
              <a:tabLst/>
              <a:defRPr/>
            </a:pPr>
            <a:r>
              <a:rPr kumimoji="0" lang="en-GB" sz="2800" b="0" i="0" u="none" strike="noStrike" kern="1200" cap="none" spc="0" normalizeH="0" baseline="0" noProof="0" dirty="0">
                <a:ln>
                  <a:noFill/>
                </a:ln>
                <a:solidFill>
                  <a:srgbClr val="FA91E3"/>
                </a:solidFill>
                <a:effectLst/>
                <a:uLnTx/>
                <a:uFillTx/>
                <a:latin typeface="+mj-lt"/>
              </a:rPr>
              <a:t>Jewellery</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Visible body piercing for instance on ears, eyebrows, lips and noses are permitted with small discreet studs.</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(The security of any jewellery that an employee has been asked to remove remains the responsibility of the wearer).</a:t>
            </a:r>
          </a:p>
          <a:p>
            <a:pPr marL="503998" marR="0" lvl="0" indent="0" algn="l" defTabSz="914400" rtl="0" eaLnBrk="1" fontAlgn="auto" latinLnBrk="0" hangingPunct="1">
              <a:lnSpc>
                <a:spcPct val="100000"/>
              </a:lnSpc>
              <a:spcBef>
                <a:spcPts val="0"/>
              </a:spcBef>
              <a:spcAft>
                <a:spcPts val="0"/>
              </a:spcAft>
              <a:buClrTx/>
              <a:buSzPct val="100000"/>
              <a:buNone/>
              <a:tabLst/>
              <a:defRPr/>
            </a:pPr>
            <a:r>
              <a:rPr kumimoji="0" lang="en-GB" sz="2800" b="0" i="0" u="none" strike="noStrike" kern="1200" cap="none" spc="0" normalizeH="0" baseline="0" noProof="0" dirty="0">
                <a:ln>
                  <a:noFill/>
                </a:ln>
                <a:solidFill>
                  <a:srgbClr val="FA91E3"/>
                </a:solidFill>
                <a:effectLst/>
                <a:uLnTx/>
                <a:uFillTx/>
                <a:latin typeface="+mj-lt"/>
              </a:rPr>
              <a:t>Nails</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All staff should keep fingernails short, clean and neat.</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Staff working in a clinical environment or wearing trust uniform are not permitted to wear nail varnish including shellac, false nails, extensions or nail jewellery.</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(Varnish will be requested to be removed if recorded wearing whilst on shift – Reports will be issued if policy is not followed. </a:t>
            </a:r>
          </a:p>
          <a:p>
            <a:pPr marL="503998" marR="0" lvl="0" indent="0" algn="l" defTabSz="914400" rtl="0" eaLnBrk="1" fontAlgn="auto" latinLnBrk="0" hangingPunct="1">
              <a:lnSpc>
                <a:spcPct val="100000"/>
              </a:lnSpc>
              <a:spcBef>
                <a:spcPts val="0"/>
              </a:spcBef>
              <a:spcAft>
                <a:spcPts val="0"/>
              </a:spcAft>
              <a:buClrTx/>
              <a:buSzPct val="100000"/>
              <a:buNone/>
              <a:tabLst/>
              <a:defRPr/>
            </a:pPr>
            <a:r>
              <a:rPr kumimoji="0" lang="en-GB" sz="1800" b="0" i="0" u="none" strike="noStrike" kern="1200" cap="none" spc="0" normalizeH="0" baseline="0" noProof="0" dirty="0">
                <a:ln>
                  <a:noFill/>
                </a:ln>
                <a:solidFill>
                  <a:srgbClr val="FA91E3"/>
                </a:solidFill>
                <a:effectLst/>
                <a:uLnTx/>
                <a:uFillTx/>
                <a:latin typeface="+mj-lt"/>
              </a:rPr>
              <a:t> </a:t>
            </a:r>
            <a:r>
              <a:rPr kumimoji="0" lang="en-GB" sz="2800" b="0" i="0" u="none" strike="noStrike" kern="1200" cap="none" spc="0" normalizeH="0" baseline="0" noProof="0" dirty="0">
                <a:ln>
                  <a:noFill/>
                </a:ln>
                <a:solidFill>
                  <a:srgbClr val="FA91E3"/>
                </a:solidFill>
                <a:effectLst/>
                <a:uLnTx/>
                <a:uFillTx/>
                <a:latin typeface="+mj-lt"/>
              </a:rPr>
              <a:t>Footwear</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All shoes should be clean, and in good condition, Plain, non-slip and wipeable.</a:t>
            </a:r>
          </a:p>
          <a:p>
            <a:pPr marL="503998" marR="0" lvl="0" indent="0" algn="l" defTabSz="914400" rtl="0" eaLnBrk="1" fontAlgn="auto" latinLnBrk="0" hangingPunct="1">
              <a:lnSpc>
                <a:spcPct val="100000"/>
              </a:lnSpc>
              <a:spcBef>
                <a:spcPts val="0"/>
              </a:spcBef>
              <a:spcAft>
                <a:spcPts val="0"/>
              </a:spcAft>
              <a:buClrTx/>
              <a:buSzPct val="100000"/>
              <a:buFont typeface="Arial" pitchFamily="34"/>
              <a:buNone/>
              <a:tabLst/>
              <a:defRPr/>
            </a:pPr>
            <a:r>
              <a:rPr kumimoji="0" lang="en-GB" sz="1800" b="0" i="0" u="none" strike="noStrike" kern="1200" cap="none" spc="0" normalizeH="0" baseline="0" noProof="0" dirty="0">
                <a:ln>
                  <a:noFill/>
                </a:ln>
                <a:solidFill>
                  <a:srgbClr val="FFFFFF"/>
                </a:solidFill>
                <a:effectLst/>
                <a:uLnTx/>
                <a:uFillTx/>
                <a:latin typeface="+mj-lt"/>
              </a:rPr>
              <a:t>Open backed shoes, Crocs and vented shoes are not permitted.</a:t>
            </a:r>
          </a:p>
        </p:txBody>
      </p:sp>
      <p:sp>
        <p:nvSpPr>
          <p:cNvPr id="3" name="Title 3">
            <a:extLst>
              <a:ext uri="{FF2B5EF4-FFF2-40B4-BE49-F238E27FC236}">
                <a16:creationId xmlns:a16="http://schemas.microsoft.com/office/drawing/2014/main" id="{7C844E50-1E0D-BE48-E6B0-D47EF67FF86A}"/>
              </a:ext>
            </a:extLst>
          </p:cNvPr>
          <p:cNvSpPr txBox="1">
            <a:spLocks noGrp="1"/>
          </p:cNvSpPr>
          <p:nvPr>
            <p:ph type="title"/>
          </p:nvPr>
        </p:nvSpPr>
        <p:spPr>
          <a:xfrm>
            <a:off x="929958" y="0"/>
            <a:ext cx="8091059" cy="748143"/>
          </a:xfrm>
        </p:spPr>
        <p:txBody>
          <a:bodyPr>
            <a:normAutofit fontScale="90000"/>
          </a:bodyPr>
          <a:lstStyle/>
          <a:p>
            <a:pPr lvl="0"/>
            <a:r>
              <a:rPr lang="en-GB" sz="4000" u="sng" dirty="0"/>
              <a:t>Hair, Jewellery – Nails &amp; Footwear</a:t>
            </a:r>
          </a:p>
        </p:txBody>
      </p:sp>
      <p:pic>
        <p:nvPicPr>
          <p:cNvPr id="9" name="Picture 8" descr="A group of colorful nail polishes&#10;&#10;Description automatically generated">
            <a:extLst>
              <a:ext uri="{FF2B5EF4-FFF2-40B4-BE49-F238E27FC236}">
                <a16:creationId xmlns:a16="http://schemas.microsoft.com/office/drawing/2014/main" id="{25497C53-6BFA-A628-1882-0008E26BA65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4840" y="3758594"/>
            <a:ext cx="1730235" cy="1262921"/>
          </a:xfrm>
          <a:prstGeom prst="rect">
            <a:avLst/>
          </a:prstGeom>
        </p:spPr>
      </p:pic>
      <p:pic>
        <p:nvPicPr>
          <p:cNvPr id="12" name="Picture 11" descr="A group of colorful shoes&#10;&#10;Description automatically generated">
            <a:extLst>
              <a:ext uri="{FF2B5EF4-FFF2-40B4-BE49-F238E27FC236}">
                <a16:creationId xmlns:a16="http://schemas.microsoft.com/office/drawing/2014/main" id="{27726A8E-BC4E-B86C-DBF4-097F83232AA7}"/>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41673" y="5221656"/>
            <a:ext cx="1730235" cy="1297676"/>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91DF0-6C41-3B95-65A7-C74A3B3C72A9}"/>
              </a:ext>
            </a:extLst>
          </p:cNvPr>
          <p:cNvSpPr txBox="1">
            <a:spLocks noGrp="1"/>
          </p:cNvSpPr>
          <p:nvPr>
            <p:ph type="title"/>
          </p:nvPr>
        </p:nvSpPr>
        <p:spPr>
          <a:xfrm>
            <a:off x="1421190" y="407290"/>
            <a:ext cx="4823459" cy="605674"/>
          </a:xfrm>
        </p:spPr>
        <p:txBody>
          <a:bodyPr/>
          <a:lstStyle/>
          <a:p>
            <a:pPr lvl="0">
              <a:lnSpc>
                <a:spcPct val="90000"/>
              </a:lnSpc>
            </a:pPr>
            <a:r>
              <a:rPr lang="en-GB" u="sng" dirty="0"/>
              <a:t>Smoking</a:t>
            </a:r>
          </a:p>
        </p:txBody>
      </p:sp>
      <p:pic>
        <p:nvPicPr>
          <p:cNvPr id="3" name="Content Placeholder 5" descr="Illuminating smoke on a black background">
            <a:extLst>
              <a:ext uri="{FF2B5EF4-FFF2-40B4-BE49-F238E27FC236}">
                <a16:creationId xmlns:a16="http://schemas.microsoft.com/office/drawing/2014/main" id="{E55BD0E7-3F9C-5E8A-5831-8257822BAB51}"/>
              </a:ext>
            </a:extLst>
          </p:cNvPr>
          <p:cNvPicPr>
            <a:picLocks noGrp="1" noChangeAspect="1"/>
          </p:cNvPicPr>
          <p:nvPr>
            <p:ph idx="1"/>
          </p:nvPr>
        </p:nvPicPr>
        <p:blipFill>
          <a:blip r:embed="rId2"/>
          <a:stretch>
            <a:fillRect/>
          </a:stretch>
        </p:blipFill>
        <p:spPr>
          <a:xfrm rot="5400013">
            <a:off x="6753466" y="1333899"/>
            <a:ext cx="5969797" cy="3979861"/>
          </a:xfrm>
        </p:spPr>
      </p:pic>
      <p:sp>
        <p:nvSpPr>
          <p:cNvPr id="4" name="TextBox 6">
            <a:extLst>
              <a:ext uri="{FF2B5EF4-FFF2-40B4-BE49-F238E27FC236}">
                <a16:creationId xmlns:a16="http://schemas.microsoft.com/office/drawing/2014/main" id="{D058B8A4-2B7A-5098-9D31-3F7D9FEBEE34}"/>
              </a:ext>
            </a:extLst>
          </p:cNvPr>
          <p:cNvSpPr txBox="1"/>
          <p:nvPr/>
        </p:nvSpPr>
        <p:spPr>
          <a:xfrm>
            <a:off x="1421190" y="1120676"/>
            <a:ext cx="4656185" cy="230832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Gill Sans MT"/>
              </a:rPr>
              <a:t>It is </a:t>
            </a:r>
            <a:r>
              <a:rPr lang="en-GB" sz="1800" b="0" i="0" u="sng" strike="noStrike" kern="1200" cap="none" spc="0" baseline="0" dirty="0">
                <a:solidFill>
                  <a:srgbClr val="FFFFFF"/>
                </a:solidFill>
                <a:uFillTx/>
                <a:latin typeface="Gill Sans MT"/>
              </a:rPr>
              <a:t>NOT </a:t>
            </a:r>
            <a:r>
              <a:rPr lang="en-GB" sz="1800" b="0" i="0" u="none" strike="noStrike" kern="1200" cap="none" spc="0" baseline="0" dirty="0">
                <a:solidFill>
                  <a:srgbClr val="FFFFFF"/>
                </a:solidFill>
                <a:uFillTx/>
                <a:latin typeface="Gill Sans MT"/>
              </a:rPr>
              <a:t>acceptable for staff to be seen smoking in uniform either close to or away from hospital premises. Staff wishing to smoke during working hours </a:t>
            </a:r>
            <a:r>
              <a:rPr lang="en-GB" sz="1800" b="0" i="0" u="sng" strike="noStrike" kern="1200" cap="none" spc="0" baseline="0" dirty="0">
                <a:solidFill>
                  <a:srgbClr val="FFFFFF"/>
                </a:solidFill>
                <a:uFillTx/>
                <a:latin typeface="Gill Sans MT"/>
              </a:rPr>
              <a:t>MUST</a:t>
            </a:r>
            <a:r>
              <a:rPr lang="en-GB" sz="1800" b="0" i="0" u="none" strike="noStrike" kern="1200" cap="none" spc="0" baseline="0" dirty="0">
                <a:solidFill>
                  <a:srgbClr val="FFFFFF"/>
                </a:solidFill>
                <a:uFillTx/>
                <a:latin typeface="Gill Sans MT"/>
              </a:rPr>
              <a:t> change out of their uniform before doing so.</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Gill Sans MT"/>
              </a:rPr>
              <a:t>(This also applies to e-cigarettes and vaping pens.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FFFFFF"/>
                </a:solidFill>
                <a:uFillTx/>
                <a:latin typeface="Gill Sans MT"/>
              </a:rPr>
              <a:t>(Reports will be issued if policy is not followed)</a:t>
            </a:r>
          </a:p>
        </p:txBody>
      </p:sp>
      <p:pic>
        <p:nvPicPr>
          <p:cNvPr id="5" name="Picture 8" descr="A logo for a company&#10;&#10;Description automatically generated">
            <a:extLst>
              <a:ext uri="{FF2B5EF4-FFF2-40B4-BE49-F238E27FC236}">
                <a16:creationId xmlns:a16="http://schemas.microsoft.com/office/drawing/2014/main" id="{978E2A3B-A706-6D71-F986-99B8AF1A141E}"/>
              </a:ext>
            </a:extLst>
          </p:cNvPr>
          <p:cNvPicPr>
            <a:picLocks noChangeAspect="1"/>
          </p:cNvPicPr>
          <p:nvPr/>
        </p:nvPicPr>
        <p:blipFill>
          <a:blip r:embed="rId3"/>
          <a:stretch>
            <a:fillRect/>
          </a:stretch>
        </p:blipFill>
        <p:spPr>
          <a:xfrm>
            <a:off x="1421190" y="3839549"/>
            <a:ext cx="4392945" cy="246918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2" name="Title 13">
            <a:extLst>
              <a:ext uri="{FF2B5EF4-FFF2-40B4-BE49-F238E27FC236}">
                <a16:creationId xmlns:a16="http://schemas.microsoft.com/office/drawing/2014/main" id="{7ACBC1E8-3508-2279-A167-6DB97FF99984}"/>
              </a:ext>
            </a:extLst>
          </p:cNvPr>
          <p:cNvSpPr txBox="1">
            <a:spLocks noGrp="1"/>
          </p:cNvSpPr>
          <p:nvPr>
            <p:ph type="title"/>
          </p:nvPr>
        </p:nvSpPr>
        <p:spPr>
          <a:xfrm>
            <a:off x="412321" y="196897"/>
            <a:ext cx="6611934" cy="622971"/>
          </a:xfrm>
        </p:spPr>
        <p:txBody>
          <a:bodyPr>
            <a:normAutofit fontScale="90000"/>
          </a:bodyPr>
          <a:lstStyle/>
          <a:p>
            <a:pPr lvl="0"/>
            <a:r>
              <a:rPr lang="en-GB" u="sng"/>
              <a:t>Cleaning &amp; Decontamination</a:t>
            </a:r>
          </a:p>
        </p:txBody>
      </p:sp>
      <p:pic>
        <p:nvPicPr>
          <p:cNvPr id="6" name="Picture 5" descr="A person cleaning a wall&#10;&#10;Description automatically generated">
            <a:extLst>
              <a:ext uri="{FF2B5EF4-FFF2-40B4-BE49-F238E27FC236}">
                <a16:creationId xmlns:a16="http://schemas.microsoft.com/office/drawing/2014/main" id="{2ACC14F7-FBBC-ABCC-5718-4A3C35A22C1A}"/>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85611" y="1390000"/>
            <a:ext cx="4929396" cy="4273077"/>
          </a:xfrm>
          <a:prstGeom prst="rect">
            <a:avLst/>
          </a:prstGeom>
        </p:spPr>
      </p:pic>
      <p:sp>
        <p:nvSpPr>
          <p:cNvPr id="3" name="Content Placeholder 14">
            <a:extLst>
              <a:ext uri="{FF2B5EF4-FFF2-40B4-BE49-F238E27FC236}">
                <a16:creationId xmlns:a16="http://schemas.microsoft.com/office/drawing/2014/main" id="{2F9E252E-895B-2147-065B-483F38DF3016}"/>
              </a:ext>
            </a:extLst>
          </p:cNvPr>
          <p:cNvSpPr txBox="1">
            <a:spLocks noGrp="1"/>
          </p:cNvSpPr>
          <p:nvPr>
            <p:ph idx="4294967295"/>
          </p:nvPr>
        </p:nvSpPr>
        <p:spPr>
          <a:xfrm>
            <a:off x="193962" y="975240"/>
            <a:ext cx="6040581" cy="5685863"/>
          </a:xfrm>
        </p:spPr>
        <p:txBody>
          <a:bodyPr>
            <a:normAutofit fontScale="92500" lnSpcReduction="20000"/>
          </a:bodyPr>
          <a:lstStyle/>
          <a:p>
            <a:pPr lvl="0">
              <a:buNone/>
            </a:pPr>
            <a:r>
              <a:rPr lang="en-GB" sz="1800" dirty="0"/>
              <a:t>      </a:t>
            </a:r>
            <a:r>
              <a:rPr lang="en-GB" sz="2000" dirty="0"/>
              <a:t>Safe and effective decontamination of equipment between patients is an essential part of standard precautions.</a:t>
            </a:r>
          </a:p>
          <a:p>
            <a:pPr lvl="0">
              <a:buNone/>
            </a:pPr>
            <a:r>
              <a:rPr lang="en-GB" sz="2000" dirty="0"/>
              <a:t>     All employees must be clear as to their role and responsibilities in relation to the decontamination of reuseable medical devices. If unclear, advise can be sought from line managers or the Infection Prevention and control Team. </a:t>
            </a:r>
          </a:p>
          <a:p>
            <a:pPr lvl="0">
              <a:buNone/>
            </a:pPr>
            <a:r>
              <a:rPr lang="en-GB" sz="2000" dirty="0"/>
              <a:t>     It is the responsibility for </a:t>
            </a:r>
            <a:r>
              <a:rPr lang="en-GB" sz="2000" u="sng" dirty="0"/>
              <a:t>ALL</a:t>
            </a:r>
            <a:r>
              <a:rPr lang="en-GB" sz="2000" dirty="0"/>
              <a:t> staff to effectively decontaminate reusable pieces of patient care equipment, before &amp; after each use. </a:t>
            </a:r>
          </a:p>
          <a:p>
            <a:pPr lvl="0">
              <a:buNone/>
            </a:pPr>
            <a:r>
              <a:rPr lang="en-GB" sz="2000" dirty="0"/>
              <a:t>     Patient equipment may serve as a reservoir for the transmission of infectious agents to susceptible hosts. To ensure safe systems of work and to prevent transmission of infectious agents it is essential that the decontamination of patient equipment is carried out in accordance with the requirements of The Health and safety at work Act.</a:t>
            </a:r>
          </a:p>
          <a:p>
            <a:pPr lvl="0">
              <a:buNone/>
            </a:pPr>
            <a:endParaRPr lang="en-GB" sz="2000" dirty="0"/>
          </a:p>
          <a:p>
            <a:pPr lvl="0">
              <a:buNone/>
            </a:pPr>
            <a:r>
              <a:rPr lang="en-GB" sz="2000" dirty="0"/>
              <a:t>    </a:t>
            </a:r>
            <a:r>
              <a:rPr lang="en-GB" sz="2200" dirty="0">
                <a:solidFill>
                  <a:srgbClr val="92D050"/>
                </a:solidFill>
              </a:rPr>
              <a:t>We have regular Cleaning Audits – Lets hit 100%</a:t>
            </a:r>
            <a:endParaRPr lang="en-GB"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EA309174-098B-9F81-564B-D930E17A0996}"/>
              </a:ext>
            </a:extLst>
          </p:cNvPr>
          <p:cNvSpPr txBox="1">
            <a:spLocks noGrp="1"/>
          </p:cNvSpPr>
          <p:nvPr>
            <p:ph type="title"/>
          </p:nvPr>
        </p:nvSpPr>
        <p:spPr>
          <a:xfrm>
            <a:off x="548640" y="548640"/>
            <a:ext cx="9189720" cy="1253038"/>
          </a:xfrm>
        </p:spPr>
        <p:txBody>
          <a:bodyPr/>
          <a:lstStyle/>
          <a:p>
            <a:pPr lvl="0"/>
            <a:r>
              <a:rPr lang="en-GB" u="sng"/>
              <a:t>Safe Handling &amp; Dispose of waste</a:t>
            </a:r>
          </a:p>
        </p:txBody>
      </p:sp>
      <p:sp>
        <p:nvSpPr>
          <p:cNvPr id="4" name="Subtitle 14">
            <a:extLst>
              <a:ext uri="{FF2B5EF4-FFF2-40B4-BE49-F238E27FC236}">
                <a16:creationId xmlns:a16="http://schemas.microsoft.com/office/drawing/2014/main" id="{BEF28D99-5DFB-7651-9A9A-CFD493B2F53E}"/>
              </a:ext>
            </a:extLst>
          </p:cNvPr>
          <p:cNvSpPr txBox="1">
            <a:spLocks noGrp="1"/>
          </p:cNvSpPr>
          <p:nvPr>
            <p:ph type="body" idx="4294967295"/>
          </p:nvPr>
        </p:nvSpPr>
        <p:spPr>
          <a:xfrm>
            <a:off x="3658646" y="4038484"/>
            <a:ext cx="1966910" cy="1893978"/>
          </a:xfrm>
        </p:spPr>
        <p:txBody>
          <a:bodyPr/>
          <a:lstStyle/>
          <a:p>
            <a:pPr lvl="0">
              <a:buNone/>
            </a:pPr>
            <a:r>
              <a:rPr lang="en-GB" sz="1800" dirty="0">
                <a:solidFill>
                  <a:srgbClr val="FF0000"/>
                </a:solidFill>
              </a:rPr>
              <a:t>Contaminated items from infectious patients</a:t>
            </a:r>
          </a:p>
          <a:p>
            <a:pPr lvl="0">
              <a:buNone/>
            </a:pPr>
            <a:r>
              <a:rPr lang="en-GB" sz="1800" dirty="0">
                <a:solidFill>
                  <a:srgbClr val="FF0000"/>
                </a:solidFill>
              </a:rPr>
              <a:t>Infectious disposable PPE</a:t>
            </a:r>
          </a:p>
        </p:txBody>
      </p:sp>
      <p:sp>
        <p:nvSpPr>
          <p:cNvPr id="5" name="Text Placeholder 42">
            <a:extLst>
              <a:ext uri="{FF2B5EF4-FFF2-40B4-BE49-F238E27FC236}">
                <a16:creationId xmlns:a16="http://schemas.microsoft.com/office/drawing/2014/main" id="{16291F72-8CD6-31E3-AC14-2DA1E0238A29}"/>
              </a:ext>
            </a:extLst>
          </p:cNvPr>
          <p:cNvSpPr txBox="1">
            <a:spLocks noGrp="1"/>
          </p:cNvSpPr>
          <p:nvPr>
            <p:ph type="body" idx="4294967295"/>
          </p:nvPr>
        </p:nvSpPr>
        <p:spPr>
          <a:xfrm>
            <a:off x="5271469" y="3360822"/>
            <a:ext cx="2736854" cy="770610"/>
          </a:xfrm>
        </p:spPr>
        <p:txBody>
          <a:bodyPr anchorCtr="1">
            <a:normAutofit/>
          </a:bodyPr>
          <a:lstStyle/>
          <a:p>
            <a:pPr marL="216000" lvl="0" algn="ctr">
              <a:spcBef>
                <a:spcPts val="0"/>
              </a:spcBef>
              <a:spcAft>
                <a:spcPts val="0"/>
              </a:spcAft>
              <a:buNone/>
            </a:pPr>
            <a:r>
              <a:rPr lang="en-GB" b="1" dirty="0"/>
              <a:t>NON-INFECTIOUS</a:t>
            </a:r>
          </a:p>
          <a:p>
            <a:pPr marL="216000" lvl="0" algn="ctr">
              <a:spcBef>
                <a:spcPts val="0"/>
              </a:spcBef>
              <a:spcAft>
                <a:spcPts val="0"/>
              </a:spcAft>
              <a:buNone/>
            </a:pPr>
            <a:r>
              <a:rPr lang="en-GB" b="1" dirty="0"/>
              <a:t>TIGER STRIPE</a:t>
            </a:r>
          </a:p>
        </p:txBody>
      </p:sp>
      <p:sp>
        <p:nvSpPr>
          <p:cNvPr id="6" name="Text Placeholder 41">
            <a:extLst>
              <a:ext uri="{FF2B5EF4-FFF2-40B4-BE49-F238E27FC236}">
                <a16:creationId xmlns:a16="http://schemas.microsoft.com/office/drawing/2014/main" id="{0F17BABB-A666-1798-13EF-5C922B8F599D}"/>
              </a:ext>
            </a:extLst>
          </p:cNvPr>
          <p:cNvSpPr txBox="1">
            <a:spLocks noGrp="1"/>
          </p:cNvSpPr>
          <p:nvPr>
            <p:ph type="body" idx="4294967295"/>
          </p:nvPr>
        </p:nvSpPr>
        <p:spPr>
          <a:xfrm>
            <a:off x="5788423" y="4035404"/>
            <a:ext cx="1914399" cy="1900138"/>
          </a:xfrm>
        </p:spPr>
        <p:txBody>
          <a:bodyPr>
            <a:normAutofit/>
          </a:bodyPr>
          <a:lstStyle/>
          <a:p>
            <a:pPr lvl="0">
              <a:buNone/>
            </a:pPr>
            <a:r>
              <a:rPr lang="en-GB" sz="1800" dirty="0">
                <a:solidFill>
                  <a:srgbClr val="FFFF00"/>
                </a:solidFill>
              </a:rPr>
              <a:t>Incontinence pads</a:t>
            </a:r>
          </a:p>
          <a:p>
            <a:pPr lvl="0">
              <a:buNone/>
            </a:pPr>
            <a:r>
              <a:rPr lang="en-GB" sz="1800" dirty="0">
                <a:solidFill>
                  <a:srgbClr val="FFFF00"/>
                </a:solidFill>
              </a:rPr>
              <a:t>Nappies</a:t>
            </a:r>
          </a:p>
          <a:p>
            <a:pPr lvl="0">
              <a:buNone/>
            </a:pPr>
            <a:r>
              <a:rPr lang="en-GB" sz="1800" dirty="0">
                <a:solidFill>
                  <a:srgbClr val="FFFF00"/>
                </a:solidFill>
              </a:rPr>
              <a:t>Non-infectious PPE</a:t>
            </a:r>
          </a:p>
          <a:p>
            <a:pPr lvl="0">
              <a:buNone/>
            </a:pPr>
            <a:endParaRPr lang="en-GB" sz="1800" dirty="0"/>
          </a:p>
        </p:txBody>
      </p:sp>
      <p:sp>
        <p:nvSpPr>
          <p:cNvPr id="7" name="Text Placeholder 44">
            <a:extLst>
              <a:ext uri="{FF2B5EF4-FFF2-40B4-BE49-F238E27FC236}">
                <a16:creationId xmlns:a16="http://schemas.microsoft.com/office/drawing/2014/main" id="{E11BC6B3-7CFB-180A-8C03-C4C97AC840AA}"/>
              </a:ext>
            </a:extLst>
          </p:cNvPr>
          <p:cNvSpPr txBox="1">
            <a:spLocks noGrp="1"/>
          </p:cNvSpPr>
          <p:nvPr>
            <p:ph type="body" idx="4294967295"/>
          </p:nvPr>
        </p:nvSpPr>
        <p:spPr>
          <a:xfrm>
            <a:off x="7905893" y="3482192"/>
            <a:ext cx="1711327" cy="770610"/>
          </a:xfrm>
        </p:spPr>
        <p:txBody>
          <a:bodyPr>
            <a:normAutofit/>
          </a:bodyPr>
          <a:lstStyle/>
          <a:p>
            <a:pPr marL="0" lvl="0" algn="ctr">
              <a:spcBef>
                <a:spcPts val="0"/>
              </a:spcBef>
              <a:spcAft>
                <a:spcPts val="0"/>
              </a:spcAft>
              <a:buNone/>
            </a:pPr>
            <a:r>
              <a:rPr lang="en-GB" b="1" dirty="0"/>
              <a:t>DOMESTIC</a:t>
            </a:r>
          </a:p>
          <a:p>
            <a:pPr marL="0" lvl="0" algn="ctr">
              <a:spcBef>
                <a:spcPts val="0"/>
              </a:spcBef>
              <a:spcAft>
                <a:spcPts val="0"/>
              </a:spcAft>
              <a:buNone/>
            </a:pPr>
            <a:r>
              <a:rPr lang="en-GB" b="1" dirty="0"/>
              <a:t>BLACK</a:t>
            </a:r>
          </a:p>
          <a:p>
            <a:pPr lvl="0">
              <a:buNone/>
            </a:pPr>
            <a:endParaRPr lang="en-GB" b="1" dirty="0"/>
          </a:p>
        </p:txBody>
      </p:sp>
      <p:sp>
        <p:nvSpPr>
          <p:cNvPr id="8" name="Text Placeholder 43">
            <a:extLst>
              <a:ext uri="{FF2B5EF4-FFF2-40B4-BE49-F238E27FC236}">
                <a16:creationId xmlns:a16="http://schemas.microsoft.com/office/drawing/2014/main" id="{F5BAFDCC-E216-DA4F-B168-5AD2C0100028}"/>
              </a:ext>
            </a:extLst>
          </p:cNvPr>
          <p:cNvSpPr txBox="1">
            <a:spLocks noGrp="1"/>
          </p:cNvSpPr>
          <p:nvPr>
            <p:ph type="body" idx="4294967295"/>
          </p:nvPr>
        </p:nvSpPr>
        <p:spPr>
          <a:xfrm>
            <a:off x="7905894" y="4068415"/>
            <a:ext cx="1914398" cy="1745167"/>
          </a:xfrm>
        </p:spPr>
        <p:txBody>
          <a:bodyPr/>
          <a:lstStyle/>
          <a:p>
            <a:pPr lvl="0">
              <a:buNone/>
            </a:pPr>
            <a:r>
              <a:rPr lang="en-GB" sz="1800" dirty="0">
                <a:solidFill>
                  <a:srgbClr val="FA91E3"/>
                </a:solidFill>
              </a:rPr>
              <a:t>Paper towels</a:t>
            </a:r>
          </a:p>
          <a:p>
            <a:pPr lvl="0">
              <a:buNone/>
            </a:pPr>
            <a:r>
              <a:rPr lang="en-GB" sz="1800" dirty="0">
                <a:solidFill>
                  <a:srgbClr val="FA91E3"/>
                </a:solidFill>
              </a:rPr>
              <a:t>Tissues</a:t>
            </a:r>
          </a:p>
          <a:p>
            <a:pPr lvl="0">
              <a:buNone/>
            </a:pPr>
            <a:r>
              <a:rPr lang="en-GB" sz="1800" dirty="0">
                <a:solidFill>
                  <a:srgbClr val="FA91E3"/>
                </a:solidFill>
              </a:rPr>
              <a:t>Food Waste</a:t>
            </a:r>
          </a:p>
          <a:p>
            <a:pPr lvl="0">
              <a:buNone/>
            </a:pPr>
            <a:endParaRPr lang="en-GB" sz="1800" dirty="0"/>
          </a:p>
        </p:txBody>
      </p:sp>
      <p:sp>
        <p:nvSpPr>
          <p:cNvPr id="9" name="Text Placeholder 46">
            <a:extLst>
              <a:ext uri="{FF2B5EF4-FFF2-40B4-BE49-F238E27FC236}">
                <a16:creationId xmlns:a16="http://schemas.microsoft.com/office/drawing/2014/main" id="{D2BCE374-5343-72D7-421A-47D6AE677179}"/>
              </a:ext>
            </a:extLst>
          </p:cNvPr>
          <p:cNvSpPr txBox="1">
            <a:spLocks noGrp="1"/>
          </p:cNvSpPr>
          <p:nvPr>
            <p:ph type="body" idx="4294967295"/>
          </p:nvPr>
        </p:nvSpPr>
        <p:spPr>
          <a:xfrm>
            <a:off x="10056134" y="3462339"/>
            <a:ext cx="1711327" cy="770610"/>
          </a:xfrm>
        </p:spPr>
        <p:txBody>
          <a:bodyPr anchorCtr="1">
            <a:normAutofit/>
          </a:bodyPr>
          <a:lstStyle/>
          <a:p>
            <a:pPr marL="0" lvl="0" algn="ctr">
              <a:spcBef>
                <a:spcPts val="0"/>
              </a:spcBef>
              <a:spcAft>
                <a:spcPts val="0"/>
              </a:spcAft>
              <a:buNone/>
            </a:pPr>
            <a:r>
              <a:rPr lang="en-GB" b="1" dirty="0"/>
              <a:t>RECYCLING</a:t>
            </a:r>
          </a:p>
          <a:p>
            <a:pPr marL="0" lvl="0" algn="ctr">
              <a:spcBef>
                <a:spcPts val="0"/>
              </a:spcBef>
              <a:spcAft>
                <a:spcPts val="0"/>
              </a:spcAft>
              <a:buNone/>
            </a:pPr>
            <a:r>
              <a:rPr lang="en-GB" b="1" dirty="0"/>
              <a:t>GREEN</a:t>
            </a:r>
          </a:p>
          <a:p>
            <a:pPr lvl="0" algn="ctr">
              <a:buNone/>
            </a:pPr>
            <a:endParaRPr lang="en-GB" b="1" dirty="0"/>
          </a:p>
        </p:txBody>
      </p:sp>
      <p:pic>
        <p:nvPicPr>
          <p:cNvPr id="10" name="Picture Placeholder 17" descr="A red sign with black text&#10;&#10;Description automatically generated">
            <a:extLst>
              <a:ext uri="{FF2B5EF4-FFF2-40B4-BE49-F238E27FC236}">
                <a16:creationId xmlns:a16="http://schemas.microsoft.com/office/drawing/2014/main" id="{312B5B36-9956-4D10-AB5E-8A0E6D0EC6E1}"/>
              </a:ext>
            </a:extLst>
          </p:cNvPr>
          <p:cNvPicPr>
            <a:picLocks noGrp="1" noChangeAspect="1"/>
          </p:cNvPicPr>
          <p:nvPr>
            <p:ph type="pic" idx="4294967295"/>
          </p:nvPr>
        </p:nvPicPr>
        <p:blipFill>
          <a:blip r:embed="rId3"/>
          <a:srcRect t="7559" b="7559"/>
          <a:stretch>
            <a:fillRect/>
          </a:stretch>
        </p:blipFill>
        <p:spPr>
          <a:xfrm>
            <a:off x="3658646" y="1801678"/>
            <a:ext cx="1914398" cy="1624651"/>
          </a:xfrm>
          <a:solidFill>
            <a:srgbClr val="A3A3C1"/>
          </a:solidFill>
        </p:spPr>
      </p:pic>
      <p:pic>
        <p:nvPicPr>
          <p:cNvPr id="11" name="Picture Placeholder 22" descr="A black and yellow biohazard sign&#10;&#10;Description automatically generated">
            <a:extLst>
              <a:ext uri="{FF2B5EF4-FFF2-40B4-BE49-F238E27FC236}">
                <a16:creationId xmlns:a16="http://schemas.microsoft.com/office/drawing/2014/main" id="{23527849-94AC-E867-AE52-ABFE8B63D48D}"/>
              </a:ext>
            </a:extLst>
          </p:cNvPr>
          <p:cNvPicPr>
            <a:picLocks noGrp="1" noChangeAspect="1"/>
          </p:cNvPicPr>
          <p:nvPr>
            <p:ph type="pic" idx="4294967295"/>
          </p:nvPr>
        </p:nvPicPr>
        <p:blipFill>
          <a:blip r:embed="rId4"/>
          <a:srcRect t="5174" b="5174"/>
          <a:stretch>
            <a:fillRect/>
          </a:stretch>
        </p:blipFill>
        <p:spPr>
          <a:xfrm>
            <a:off x="5794076" y="1801678"/>
            <a:ext cx="1914398" cy="1624651"/>
          </a:xfrm>
          <a:solidFill>
            <a:srgbClr val="A3A3C1"/>
          </a:solidFill>
        </p:spPr>
      </p:pic>
      <p:pic>
        <p:nvPicPr>
          <p:cNvPr id="12" name="Picture Placeholder 27" descr="A black and white image of a trash can&#10;&#10;Description automatically generated">
            <a:extLst>
              <a:ext uri="{FF2B5EF4-FFF2-40B4-BE49-F238E27FC236}">
                <a16:creationId xmlns:a16="http://schemas.microsoft.com/office/drawing/2014/main" id="{13A1B9E2-E227-B4D1-49D1-4C6804F08158}"/>
              </a:ext>
            </a:extLst>
          </p:cNvPr>
          <p:cNvPicPr>
            <a:picLocks noGrp="1" noChangeAspect="1"/>
          </p:cNvPicPr>
          <p:nvPr>
            <p:ph type="pic" idx="4294967295"/>
          </p:nvPr>
        </p:nvPicPr>
        <p:blipFill>
          <a:blip r:embed="rId5"/>
          <a:srcRect t="7559" b="7559"/>
          <a:stretch>
            <a:fillRect/>
          </a:stretch>
        </p:blipFill>
        <p:spPr>
          <a:xfrm>
            <a:off x="7905893" y="1801678"/>
            <a:ext cx="1914398" cy="1624651"/>
          </a:xfrm>
          <a:solidFill>
            <a:srgbClr val="A3A3C1"/>
          </a:solidFill>
        </p:spPr>
      </p:pic>
      <p:pic>
        <p:nvPicPr>
          <p:cNvPr id="13" name="Picture Placeholder 54" descr="Recycling arrows chat icon">
            <a:extLst>
              <a:ext uri="{FF2B5EF4-FFF2-40B4-BE49-F238E27FC236}">
                <a16:creationId xmlns:a16="http://schemas.microsoft.com/office/drawing/2014/main" id="{DDEC4058-BEF9-E847-0521-D2D873ED8453}"/>
              </a:ext>
            </a:extLst>
          </p:cNvPr>
          <p:cNvPicPr>
            <a:picLocks noGrp="1" noChangeAspect="1"/>
          </p:cNvPicPr>
          <p:nvPr>
            <p:ph type="pic" idx="4294967295"/>
          </p:nvPr>
        </p:nvPicPr>
        <p:blipFill>
          <a:blip r:embed="rId6"/>
          <a:srcRect l="13150" r="13150"/>
          <a:stretch>
            <a:fillRect/>
          </a:stretch>
        </p:blipFill>
        <p:spPr>
          <a:xfrm>
            <a:off x="10041322" y="1762826"/>
            <a:ext cx="1895845" cy="1663503"/>
          </a:xfrm>
          <a:solidFill>
            <a:srgbClr val="A3A3C1"/>
          </a:solidFill>
        </p:spPr>
      </p:pic>
      <p:sp>
        <p:nvSpPr>
          <p:cNvPr id="14" name="Text Placeholder 56">
            <a:extLst>
              <a:ext uri="{FF2B5EF4-FFF2-40B4-BE49-F238E27FC236}">
                <a16:creationId xmlns:a16="http://schemas.microsoft.com/office/drawing/2014/main" id="{8035E596-B283-7353-66A1-04A86E736D10}"/>
              </a:ext>
            </a:extLst>
          </p:cNvPr>
          <p:cNvSpPr txBox="1">
            <a:spLocks noGrp="1"/>
          </p:cNvSpPr>
          <p:nvPr>
            <p:ph type="body" idx="4294967295"/>
          </p:nvPr>
        </p:nvSpPr>
        <p:spPr>
          <a:xfrm>
            <a:off x="10056134" y="4101501"/>
            <a:ext cx="1881033" cy="1830961"/>
          </a:xfrm>
        </p:spPr>
        <p:txBody>
          <a:bodyPr/>
          <a:lstStyle/>
          <a:p>
            <a:pPr lvl="0">
              <a:buNone/>
            </a:pPr>
            <a:r>
              <a:rPr lang="en-GB" sz="1800" dirty="0">
                <a:solidFill>
                  <a:srgbClr val="92D050"/>
                </a:solidFill>
              </a:rPr>
              <a:t>Plastic bottles</a:t>
            </a:r>
          </a:p>
          <a:p>
            <a:pPr lvl="0">
              <a:buNone/>
            </a:pPr>
            <a:r>
              <a:rPr lang="en-GB" sz="1800" dirty="0">
                <a:solidFill>
                  <a:srgbClr val="92D050"/>
                </a:solidFill>
              </a:rPr>
              <a:t>Cans</a:t>
            </a:r>
          </a:p>
          <a:p>
            <a:pPr lvl="0">
              <a:buNone/>
            </a:pPr>
            <a:r>
              <a:rPr lang="en-GB" sz="1800" dirty="0">
                <a:solidFill>
                  <a:srgbClr val="92D050"/>
                </a:solidFill>
              </a:rPr>
              <a:t>Paper</a:t>
            </a:r>
          </a:p>
          <a:p>
            <a:pPr lvl="0">
              <a:buNone/>
            </a:pPr>
            <a:r>
              <a:rPr lang="en-GB" sz="1800" dirty="0">
                <a:solidFill>
                  <a:srgbClr val="92D050"/>
                </a:solidFill>
              </a:rPr>
              <a:t>Cardboard</a:t>
            </a:r>
          </a:p>
        </p:txBody>
      </p:sp>
      <p:sp>
        <p:nvSpPr>
          <p:cNvPr id="3" name="Text Placeholder 40">
            <a:extLst>
              <a:ext uri="{FF2B5EF4-FFF2-40B4-BE49-F238E27FC236}">
                <a16:creationId xmlns:a16="http://schemas.microsoft.com/office/drawing/2014/main" id="{3833C21F-C56E-96F6-A0DB-61F07FBD78BA}"/>
              </a:ext>
            </a:extLst>
          </p:cNvPr>
          <p:cNvSpPr txBox="1">
            <a:spLocks noGrp="1"/>
          </p:cNvSpPr>
          <p:nvPr>
            <p:ph type="body" idx="4294967295"/>
          </p:nvPr>
        </p:nvSpPr>
        <p:spPr>
          <a:xfrm>
            <a:off x="3383375" y="3360822"/>
            <a:ext cx="2242181" cy="770610"/>
          </a:xfrm>
        </p:spPr>
        <p:txBody>
          <a:bodyPr anchorCtr="1"/>
          <a:lstStyle/>
          <a:p>
            <a:pPr lvl="0" algn="ctr">
              <a:spcBef>
                <a:spcPts val="0"/>
              </a:spcBef>
              <a:spcAft>
                <a:spcPts val="0"/>
              </a:spcAft>
              <a:buNone/>
            </a:pPr>
            <a:r>
              <a:rPr lang="en-GB" b="1" dirty="0"/>
              <a:t>INFECTIOUS</a:t>
            </a:r>
          </a:p>
          <a:p>
            <a:pPr lvl="0" algn="ctr">
              <a:spcBef>
                <a:spcPts val="0"/>
              </a:spcBef>
              <a:spcAft>
                <a:spcPts val="0"/>
              </a:spcAft>
              <a:buNone/>
            </a:pPr>
            <a:r>
              <a:rPr lang="en-GB" b="1" dirty="0"/>
              <a:t>BLACK</a:t>
            </a:r>
          </a:p>
        </p:txBody>
      </p:sp>
      <p:sp>
        <p:nvSpPr>
          <p:cNvPr id="16" name="TextBox 15">
            <a:extLst>
              <a:ext uri="{FF2B5EF4-FFF2-40B4-BE49-F238E27FC236}">
                <a16:creationId xmlns:a16="http://schemas.microsoft.com/office/drawing/2014/main" id="{FEB69A63-0BB0-FCBF-678F-604F571A8B20}"/>
              </a:ext>
            </a:extLst>
          </p:cNvPr>
          <p:cNvSpPr txBox="1"/>
          <p:nvPr/>
        </p:nvSpPr>
        <p:spPr>
          <a:xfrm>
            <a:off x="439168" y="1742081"/>
            <a:ext cx="2983636" cy="3139321"/>
          </a:xfrm>
          <a:prstGeom prst="rect">
            <a:avLst/>
          </a:prstGeom>
          <a:noFill/>
        </p:spPr>
        <p:txBody>
          <a:bodyPr wrap="square" rtlCol="0">
            <a:spAutoFit/>
          </a:bodyPr>
          <a:lstStyle/>
          <a:p>
            <a:r>
              <a:rPr lang="en-GB" dirty="0"/>
              <a:t>Healthcare waste has the potential to be toxic, hazardous and/or infectious. </a:t>
            </a:r>
          </a:p>
          <a:p>
            <a:r>
              <a:rPr lang="en-GB" dirty="0"/>
              <a:t>All staff have a  ‘duty of care’ to ensure that waste must be segregated, handled, transported and disposed of in an appropriate manner to ensure it does not harm staff, patients, the public or the environment.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66">
    <p:spTree>
      <p:nvGrpSpPr>
        <p:cNvPr id="1" name=""/>
        <p:cNvGrpSpPr/>
        <p:nvPr/>
      </p:nvGrpSpPr>
      <p:grpSpPr>
        <a:xfrm>
          <a:off x="0" y="0"/>
          <a:ext cx="0" cy="0"/>
          <a:chOff x="0" y="0"/>
          <a:chExt cx="0" cy="0"/>
        </a:xfrm>
      </p:grpSpPr>
      <p:sp>
        <p:nvSpPr>
          <p:cNvPr id="2" name="Title 10">
            <a:extLst>
              <a:ext uri="{FF2B5EF4-FFF2-40B4-BE49-F238E27FC236}">
                <a16:creationId xmlns:a16="http://schemas.microsoft.com/office/drawing/2014/main" id="{1A8A2E32-4B31-E0DA-6AA9-EABC4D7CC90D}"/>
              </a:ext>
            </a:extLst>
          </p:cNvPr>
          <p:cNvSpPr txBox="1">
            <a:spLocks noGrp="1"/>
          </p:cNvSpPr>
          <p:nvPr>
            <p:ph type="title"/>
          </p:nvPr>
        </p:nvSpPr>
        <p:spPr>
          <a:xfrm>
            <a:off x="356899" y="196897"/>
            <a:ext cx="4500557" cy="1562956"/>
          </a:xfrm>
        </p:spPr>
        <p:txBody>
          <a:bodyPr/>
          <a:lstStyle/>
          <a:p>
            <a:pPr lvl="0"/>
            <a:r>
              <a:rPr lang="en-GB" u="sng" dirty="0"/>
              <a:t>Sharps</a:t>
            </a:r>
          </a:p>
        </p:txBody>
      </p:sp>
      <p:sp>
        <p:nvSpPr>
          <p:cNvPr id="4" name="Content Placeholder 12">
            <a:extLst>
              <a:ext uri="{FF2B5EF4-FFF2-40B4-BE49-F238E27FC236}">
                <a16:creationId xmlns:a16="http://schemas.microsoft.com/office/drawing/2014/main" id="{2CC861B6-5DE4-6F0D-D780-12C184257B26}"/>
              </a:ext>
            </a:extLst>
          </p:cNvPr>
          <p:cNvSpPr txBox="1">
            <a:spLocks noGrp="1"/>
          </p:cNvSpPr>
          <p:nvPr>
            <p:ph idx="4294967295"/>
          </p:nvPr>
        </p:nvSpPr>
        <p:spPr>
          <a:xfrm>
            <a:off x="356899" y="1419088"/>
            <a:ext cx="5847551" cy="2664230"/>
          </a:xfrm>
        </p:spPr>
        <p:txBody>
          <a:bodyPr>
            <a:normAutofit/>
          </a:bodyPr>
          <a:lstStyle/>
          <a:p>
            <a:pPr marL="0" lvl="0" indent="0">
              <a:buNone/>
            </a:pPr>
            <a:r>
              <a:rPr lang="en-GB" sz="1800" dirty="0">
                <a:latin typeface="+mn-lt"/>
              </a:rPr>
              <a:t>Sharps must always be disposed of at the point after use into an approved container.</a:t>
            </a:r>
          </a:p>
          <a:p>
            <a:pPr marL="0" lvl="0" indent="0">
              <a:buNone/>
            </a:pPr>
            <a:r>
              <a:rPr lang="en-GB" sz="1800" dirty="0">
                <a:latin typeface="+mn-lt"/>
              </a:rPr>
              <a:t>All sharp’s bins should have date of assembly on label. </a:t>
            </a:r>
          </a:p>
          <a:p>
            <a:pPr marL="0" lvl="0" indent="0">
              <a:spcBef>
                <a:spcPts val="0"/>
              </a:spcBef>
              <a:spcAft>
                <a:spcPts val="0"/>
              </a:spcAft>
              <a:buNone/>
            </a:pPr>
            <a:r>
              <a:rPr lang="en-GB" sz="1800" dirty="0">
                <a:latin typeface="+mn-lt"/>
              </a:rPr>
              <a:t>Do </a:t>
            </a:r>
            <a:r>
              <a:rPr lang="en-GB" sz="1800" dirty="0">
                <a:solidFill>
                  <a:srgbClr val="FF0000"/>
                </a:solidFill>
                <a:latin typeface="+mn-lt"/>
              </a:rPr>
              <a:t>not</a:t>
            </a:r>
            <a:r>
              <a:rPr lang="en-GB" sz="1800" dirty="0">
                <a:latin typeface="+mn-lt"/>
              </a:rPr>
              <a:t> pass sharps from one person to another.</a:t>
            </a:r>
          </a:p>
          <a:p>
            <a:pPr marL="0" lvl="0" indent="0">
              <a:spcBef>
                <a:spcPts val="0"/>
              </a:spcBef>
              <a:spcAft>
                <a:spcPts val="0"/>
              </a:spcAft>
              <a:buNone/>
            </a:pPr>
            <a:r>
              <a:rPr lang="en-GB" sz="1800" dirty="0">
                <a:latin typeface="+mn-lt"/>
              </a:rPr>
              <a:t>Do </a:t>
            </a:r>
            <a:r>
              <a:rPr lang="en-GB" sz="1800" dirty="0">
                <a:solidFill>
                  <a:srgbClr val="FF0000"/>
                </a:solidFill>
                <a:latin typeface="+mn-lt"/>
              </a:rPr>
              <a:t>not</a:t>
            </a:r>
            <a:r>
              <a:rPr lang="en-GB" sz="1800" dirty="0">
                <a:latin typeface="+mn-lt"/>
              </a:rPr>
              <a:t> handle sharp’s more than is essential.</a:t>
            </a:r>
          </a:p>
          <a:p>
            <a:pPr marL="0" lvl="0" indent="0">
              <a:spcBef>
                <a:spcPts val="0"/>
              </a:spcBef>
              <a:spcAft>
                <a:spcPts val="0"/>
              </a:spcAft>
              <a:buNone/>
            </a:pPr>
            <a:r>
              <a:rPr lang="en-GB" sz="1800" dirty="0">
                <a:latin typeface="+mn-lt"/>
              </a:rPr>
              <a:t>Do</a:t>
            </a:r>
            <a:r>
              <a:rPr lang="en-GB" sz="1800" dirty="0">
                <a:solidFill>
                  <a:srgbClr val="FF0000"/>
                </a:solidFill>
                <a:latin typeface="+mn-lt"/>
              </a:rPr>
              <a:t> not </a:t>
            </a:r>
            <a:r>
              <a:rPr lang="en-GB" sz="1800" dirty="0">
                <a:latin typeface="+mn-lt"/>
              </a:rPr>
              <a:t>re-sheath needles.</a:t>
            </a:r>
          </a:p>
          <a:p>
            <a:pPr marL="0" lvl="0" indent="0">
              <a:spcBef>
                <a:spcPts val="0"/>
              </a:spcBef>
              <a:spcAft>
                <a:spcPts val="0"/>
              </a:spcAft>
              <a:buNone/>
            </a:pPr>
            <a:r>
              <a:rPr lang="en-GB" sz="1800" dirty="0">
                <a:latin typeface="+mn-lt"/>
              </a:rPr>
              <a:t>Do </a:t>
            </a:r>
            <a:r>
              <a:rPr lang="en-GB" sz="1800" dirty="0">
                <a:solidFill>
                  <a:srgbClr val="FF0000"/>
                </a:solidFill>
                <a:latin typeface="+mn-lt"/>
              </a:rPr>
              <a:t>not</a:t>
            </a:r>
            <a:r>
              <a:rPr lang="en-GB" sz="1800" dirty="0">
                <a:latin typeface="+mn-lt"/>
              </a:rPr>
              <a:t> fill bins past the ‘full line’ marked on the bin.</a:t>
            </a:r>
          </a:p>
          <a:p>
            <a:pPr marL="0" lvl="0" indent="0">
              <a:spcBef>
                <a:spcPts val="0"/>
              </a:spcBef>
              <a:spcAft>
                <a:spcPts val="0"/>
              </a:spcAft>
              <a:buNone/>
            </a:pPr>
            <a:r>
              <a:rPr lang="en-GB" sz="1800" dirty="0">
                <a:solidFill>
                  <a:srgbClr val="F75AD5"/>
                </a:solidFill>
                <a:latin typeface="+mn-lt"/>
              </a:rPr>
              <a:t>Do not place general waste in the sharp's bins…</a:t>
            </a:r>
          </a:p>
          <a:p>
            <a:pPr marL="0" lvl="0" indent="0">
              <a:spcBef>
                <a:spcPts val="0"/>
              </a:spcBef>
              <a:spcAft>
                <a:spcPts val="0"/>
              </a:spcAft>
              <a:buNone/>
            </a:pPr>
            <a:endParaRPr lang="en-GB" sz="1800" dirty="0"/>
          </a:p>
          <a:p>
            <a:pPr marL="0" lvl="0" indent="0">
              <a:buNone/>
            </a:pPr>
            <a:endParaRPr lang="en-GB" dirty="0"/>
          </a:p>
        </p:txBody>
      </p:sp>
      <p:pic>
        <p:nvPicPr>
          <p:cNvPr id="5" name="Picture 2" descr="A group of vials and a syringe&#10;&#10;Description automatically generated">
            <a:extLst>
              <a:ext uri="{FF2B5EF4-FFF2-40B4-BE49-F238E27FC236}">
                <a16:creationId xmlns:a16="http://schemas.microsoft.com/office/drawing/2014/main" id="{A64F205D-FC3D-8627-5F42-68BDE1360F1B}"/>
              </a:ext>
            </a:extLst>
          </p:cNvPr>
          <p:cNvPicPr>
            <a:picLocks noChangeAspect="1"/>
          </p:cNvPicPr>
          <p:nvPr/>
        </p:nvPicPr>
        <p:blipFill>
          <a:blip r:embed="rId3"/>
          <a:stretch>
            <a:fillRect/>
          </a:stretch>
        </p:blipFill>
        <p:spPr>
          <a:xfrm>
            <a:off x="6303021" y="4301150"/>
            <a:ext cx="2676055" cy="1782814"/>
          </a:xfrm>
          <a:prstGeom prst="rect">
            <a:avLst/>
          </a:prstGeom>
          <a:noFill/>
          <a:ln cap="flat">
            <a:noFill/>
          </a:ln>
        </p:spPr>
      </p:pic>
      <p:pic>
        <p:nvPicPr>
          <p:cNvPr id="6" name="Picture 7" descr="A yellow trash can with a lid open&#10;&#10;Description automatically generated">
            <a:extLst>
              <a:ext uri="{FF2B5EF4-FFF2-40B4-BE49-F238E27FC236}">
                <a16:creationId xmlns:a16="http://schemas.microsoft.com/office/drawing/2014/main" id="{6F36EEE0-496F-41AF-94F9-ADE91BC72FEF}"/>
              </a:ext>
            </a:extLst>
          </p:cNvPr>
          <p:cNvPicPr>
            <a:picLocks noChangeAspect="1"/>
          </p:cNvPicPr>
          <p:nvPr/>
        </p:nvPicPr>
        <p:blipFill>
          <a:blip r:embed="rId4"/>
          <a:stretch>
            <a:fillRect/>
          </a:stretch>
        </p:blipFill>
        <p:spPr>
          <a:xfrm>
            <a:off x="9375947" y="3256189"/>
            <a:ext cx="2177294" cy="2845455"/>
          </a:xfrm>
          <a:prstGeom prst="rect">
            <a:avLst/>
          </a:prstGeom>
          <a:noFill/>
          <a:ln cap="flat">
            <a:noFill/>
          </a:ln>
        </p:spPr>
      </p:pic>
      <p:sp>
        <p:nvSpPr>
          <p:cNvPr id="8" name="TextBox 7">
            <a:extLst>
              <a:ext uri="{FF2B5EF4-FFF2-40B4-BE49-F238E27FC236}">
                <a16:creationId xmlns:a16="http://schemas.microsoft.com/office/drawing/2014/main" id="{AD69FDC1-AF5D-3733-9A19-A63A0001504E}"/>
              </a:ext>
            </a:extLst>
          </p:cNvPr>
          <p:cNvSpPr txBox="1"/>
          <p:nvPr/>
        </p:nvSpPr>
        <p:spPr>
          <a:xfrm>
            <a:off x="356899" y="3977985"/>
            <a:ext cx="4961744" cy="646331"/>
          </a:xfrm>
          <a:prstGeom prst="rect">
            <a:avLst/>
          </a:prstGeom>
          <a:noFill/>
        </p:spPr>
        <p:txBody>
          <a:bodyPr wrap="square" rtlCol="0">
            <a:spAutoFit/>
          </a:bodyPr>
          <a:lstStyle/>
          <a:p>
            <a:r>
              <a:rPr lang="en-GB" sz="3600" u="sng" dirty="0">
                <a:latin typeface="+mj-lt"/>
              </a:rPr>
              <a:t>INJURY</a:t>
            </a:r>
          </a:p>
        </p:txBody>
      </p:sp>
      <p:sp>
        <p:nvSpPr>
          <p:cNvPr id="9" name="TextBox 8">
            <a:extLst>
              <a:ext uri="{FF2B5EF4-FFF2-40B4-BE49-F238E27FC236}">
                <a16:creationId xmlns:a16="http://schemas.microsoft.com/office/drawing/2014/main" id="{CD88DF7F-D767-50E8-2C02-F5C7A187077A}"/>
              </a:ext>
            </a:extLst>
          </p:cNvPr>
          <p:cNvSpPr txBox="1"/>
          <p:nvPr/>
        </p:nvSpPr>
        <p:spPr>
          <a:xfrm>
            <a:off x="323328" y="4624316"/>
            <a:ext cx="4567697" cy="1477328"/>
          </a:xfrm>
          <a:prstGeom prst="rect">
            <a:avLst/>
          </a:prstGeom>
          <a:noFill/>
        </p:spPr>
        <p:txBody>
          <a:bodyPr wrap="square" rtlCol="0">
            <a:spAutoFit/>
          </a:bodyPr>
          <a:lstStyle/>
          <a:p>
            <a:r>
              <a:rPr lang="en-GB" dirty="0"/>
              <a:t>Injuries from sharps in medical procedures such as syringes, scalpels, lancets.</a:t>
            </a:r>
          </a:p>
          <a:p>
            <a:r>
              <a:rPr lang="en-GB" dirty="0"/>
              <a:t>All Needlestick injuries should be reported to Occupational health.</a:t>
            </a:r>
          </a:p>
          <a:p>
            <a:r>
              <a:rPr lang="en-GB" dirty="0">
                <a:solidFill>
                  <a:srgbClr val="FFFF00"/>
                </a:solidFill>
              </a:rPr>
              <a:t>REMEMBER : Squeeze, Wash, Dry &amp; Report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DAAD4251-BC7B-531C-3AC4-C80709BD443F}"/>
              </a:ext>
            </a:extLst>
          </p:cNvPr>
          <p:cNvSpPr txBox="1">
            <a:spLocks noGrp="1"/>
          </p:cNvSpPr>
          <p:nvPr>
            <p:ph type="title"/>
          </p:nvPr>
        </p:nvSpPr>
        <p:spPr>
          <a:xfrm>
            <a:off x="453880" y="119393"/>
            <a:ext cx="1679716" cy="669926"/>
          </a:xfrm>
        </p:spPr>
        <p:txBody>
          <a:bodyPr/>
          <a:lstStyle/>
          <a:p>
            <a:pPr lvl="0">
              <a:lnSpc>
                <a:spcPct val="90000"/>
              </a:lnSpc>
            </a:pPr>
            <a:r>
              <a:rPr lang="en-GB" u="sng" dirty="0"/>
              <a:t>PPE</a:t>
            </a:r>
          </a:p>
        </p:txBody>
      </p:sp>
      <p:sp>
        <p:nvSpPr>
          <p:cNvPr id="4" name="Content Placeholder 7">
            <a:extLst>
              <a:ext uri="{FF2B5EF4-FFF2-40B4-BE49-F238E27FC236}">
                <a16:creationId xmlns:a16="http://schemas.microsoft.com/office/drawing/2014/main" id="{BF30C046-48B9-3F21-B358-A6D27B0601CD}"/>
              </a:ext>
            </a:extLst>
          </p:cNvPr>
          <p:cNvSpPr txBox="1">
            <a:spLocks noGrp="1"/>
          </p:cNvSpPr>
          <p:nvPr>
            <p:ph idx="1"/>
          </p:nvPr>
        </p:nvSpPr>
        <p:spPr>
          <a:xfrm>
            <a:off x="453880" y="819869"/>
            <a:ext cx="5545141" cy="5918737"/>
          </a:xfrm>
        </p:spPr>
        <p:txBody>
          <a:bodyPr/>
          <a:lstStyle/>
          <a:p>
            <a:pPr marL="0" lvl="0" indent="0">
              <a:buNone/>
            </a:pPr>
            <a:r>
              <a:rPr lang="en-GB" sz="1600" dirty="0"/>
              <a:t>The law says individuals should be provided with the correct materials and equipment to protect them from injury.</a:t>
            </a:r>
          </a:p>
          <a:p>
            <a:pPr marL="0" lvl="0" indent="0">
              <a:buNone/>
            </a:pPr>
            <a:r>
              <a:rPr lang="en-GB" sz="1600" dirty="0">
                <a:solidFill>
                  <a:srgbClr val="F75AD5"/>
                </a:solidFill>
              </a:rPr>
              <a:t>Gloves</a:t>
            </a:r>
            <a:r>
              <a:rPr lang="en-GB" sz="1600" dirty="0"/>
              <a:t> are not a substitute for handwashing and are not 100% impervious, therefore, hands must be washed before gloves are put on and after they are taken off. </a:t>
            </a:r>
          </a:p>
          <a:p>
            <a:pPr marL="0" lvl="0" indent="0">
              <a:buNone/>
            </a:pPr>
            <a:r>
              <a:rPr lang="en-GB" sz="1600" dirty="0">
                <a:solidFill>
                  <a:srgbClr val="F75AD5"/>
                </a:solidFill>
              </a:rPr>
              <a:t>Masks</a:t>
            </a:r>
            <a:r>
              <a:rPr lang="en-GB" sz="1600" dirty="0"/>
              <a:t> are to protect staff from small particles (Nuclei) that travel longer distances.  These become less effective over time and should be changed frequently. Masks for isolated patients should be used once and then disposed of.</a:t>
            </a:r>
          </a:p>
          <a:p>
            <a:pPr marL="0" lvl="0" indent="0">
              <a:buNone/>
            </a:pPr>
            <a:r>
              <a:rPr lang="en-GB" sz="1600" dirty="0">
                <a:solidFill>
                  <a:srgbClr val="F75AD5"/>
                </a:solidFill>
              </a:rPr>
              <a:t>Goggles</a:t>
            </a:r>
            <a:r>
              <a:rPr lang="en-GB" sz="1600" dirty="0"/>
              <a:t> and eye protection, are suggested to be worn for any procedure where splashing or spraying of blood or any other contaminated material is likely.</a:t>
            </a:r>
          </a:p>
          <a:p>
            <a:pPr marL="0" lvl="0" indent="0">
              <a:buNone/>
            </a:pPr>
            <a:r>
              <a:rPr lang="en-GB" sz="1600" dirty="0">
                <a:solidFill>
                  <a:srgbClr val="F75AD5"/>
                </a:solidFill>
              </a:rPr>
              <a:t>Aprons </a:t>
            </a:r>
            <a:r>
              <a:rPr lang="en-GB" sz="1600" dirty="0"/>
              <a:t>are to protect uniform and contamination from blood and bodily fluids.</a:t>
            </a:r>
          </a:p>
          <a:p>
            <a:pPr marL="0" lvl="0" indent="0">
              <a:buNone/>
            </a:pPr>
            <a:r>
              <a:rPr lang="en-GB" sz="1800" dirty="0"/>
              <a:t>PPE should be disposed of after contact with each patient.</a:t>
            </a:r>
          </a:p>
          <a:p>
            <a:pPr marL="0" lvl="0" indent="0">
              <a:buNone/>
            </a:pPr>
            <a:endParaRPr lang="en-GB" sz="1800" dirty="0"/>
          </a:p>
        </p:txBody>
      </p:sp>
      <p:pic>
        <p:nvPicPr>
          <p:cNvPr id="5" name="Picture 12" descr="A pair of gloves and face masks&#10;&#10;Description automatically generated">
            <a:extLst>
              <a:ext uri="{FF2B5EF4-FFF2-40B4-BE49-F238E27FC236}">
                <a16:creationId xmlns:a16="http://schemas.microsoft.com/office/drawing/2014/main" id="{B6ED4107-1CC0-74A2-B324-57DBC198BE73}"/>
              </a:ext>
            </a:extLst>
          </p:cNvPr>
          <p:cNvPicPr>
            <a:picLocks noChangeAspect="1"/>
          </p:cNvPicPr>
          <p:nvPr/>
        </p:nvPicPr>
        <p:blipFill>
          <a:blip r:embed="rId3"/>
          <a:stretch>
            <a:fillRect/>
          </a:stretch>
        </p:blipFill>
        <p:spPr>
          <a:xfrm>
            <a:off x="6878034" y="2395356"/>
            <a:ext cx="3945685" cy="3720011"/>
          </a:xfrm>
          <a:prstGeom prst="rect">
            <a:avLst/>
          </a:prstGeom>
          <a:noFill/>
          <a:ln cap="flat">
            <a:noFill/>
          </a:ln>
        </p:spPr>
      </p:pic>
      <p:pic>
        <p:nvPicPr>
          <p:cNvPr id="8" name="Picture 7" descr="A blue sign with white text&#10;&#10;Description automatically generated">
            <a:extLst>
              <a:ext uri="{FF2B5EF4-FFF2-40B4-BE49-F238E27FC236}">
                <a16:creationId xmlns:a16="http://schemas.microsoft.com/office/drawing/2014/main" id="{334AC2BB-F8C4-B8AA-7AC8-013DF124967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878034" y="789319"/>
            <a:ext cx="3945685" cy="137214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5">
    <p:spTree>
      <p:nvGrpSpPr>
        <p:cNvPr id="1" name=""/>
        <p:cNvGrpSpPr/>
        <p:nvPr/>
      </p:nvGrpSpPr>
      <p:grpSpPr>
        <a:xfrm>
          <a:off x="0" y="0"/>
          <a:ext cx="0" cy="0"/>
          <a:chOff x="0" y="0"/>
          <a:chExt cx="0" cy="0"/>
        </a:xfrm>
      </p:grpSpPr>
      <p:grpSp>
        <p:nvGrpSpPr>
          <p:cNvPr id="2" name="Group 24">
            <a:extLst>
              <a:ext uri="{FF2B5EF4-FFF2-40B4-BE49-F238E27FC236}">
                <a16:creationId xmlns:a16="http://schemas.microsoft.com/office/drawing/2014/main" id="{E8AF23C2-026D-6BC3-D741-464FA2F8D483}"/>
              </a:ext>
            </a:extLst>
          </p:cNvPr>
          <p:cNvGrpSpPr/>
          <p:nvPr/>
        </p:nvGrpSpPr>
        <p:grpSpPr>
          <a:xfrm>
            <a:off x="10543389" y="1865910"/>
            <a:ext cx="1262950" cy="1335595"/>
            <a:chOff x="10543389" y="1865910"/>
            <a:chExt cx="1262950" cy="1335595"/>
          </a:xfrm>
        </p:grpSpPr>
        <p:sp>
          <p:nvSpPr>
            <p:cNvPr id="3" name="Freeform: Shape 25">
              <a:extLst>
                <a:ext uri="{FF2B5EF4-FFF2-40B4-BE49-F238E27FC236}">
                  <a16:creationId xmlns:a16="http://schemas.microsoft.com/office/drawing/2014/main" id="{F77E0825-7697-5E23-C2DB-DEE54842F797}"/>
                </a:ext>
              </a:extLst>
            </p:cNvPr>
            <p:cNvSpPr/>
            <p:nvPr/>
          </p:nvSpPr>
          <p:spPr>
            <a:xfrm rot="8099985">
              <a:off x="10634865" y="2030032"/>
              <a:ext cx="1079997" cy="1262950"/>
            </a:xfrm>
            <a:custGeom>
              <a:avLst/>
              <a:gdLst>
                <a:gd name="f0" fmla="val 10800000"/>
                <a:gd name="f1" fmla="val 5400000"/>
                <a:gd name="f2" fmla="val 180"/>
                <a:gd name="f3" fmla="val w"/>
                <a:gd name="f4" fmla="val h"/>
                <a:gd name="f5" fmla="val 0"/>
                <a:gd name="f6" fmla="val 1080000"/>
                <a:gd name="f7" fmla="val 1262947"/>
                <a:gd name="f8" fmla="val 540000"/>
                <a:gd name="f9" fmla="val 1064374"/>
                <a:gd name="f10" fmla="val 931034"/>
                <a:gd name="f11" fmla="val 1069029"/>
                <a:gd name="f12" fmla="val 938533"/>
                <a:gd name="f13" fmla="val 1076223"/>
                <a:gd name="f14" fmla="val 956109"/>
                <a:gd name="f15" fmla="val 974307"/>
                <a:gd name="f16" fmla="val 992947"/>
                <a:gd name="f17" fmla="val 1142064"/>
                <a:gd name="f18" fmla="val 838234"/>
                <a:gd name="f19" fmla="val 241766"/>
                <a:gd name="f20" fmla="val 3778"/>
                <a:gd name="f21" fmla="val 10971"/>
                <a:gd name="f22" fmla="val 15626"/>
                <a:gd name="f23" fmla="+- 0 0 -90"/>
                <a:gd name="f24" fmla="*/ f3 1 1080000"/>
                <a:gd name="f25" fmla="*/ f4 1 1262947"/>
                <a:gd name="f26" fmla="val f5"/>
                <a:gd name="f27" fmla="val f6"/>
                <a:gd name="f28" fmla="val f7"/>
                <a:gd name="f29" fmla="*/ f23 f0 1"/>
                <a:gd name="f30" fmla="+- f28 0 f26"/>
                <a:gd name="f31" fmla="+- f27 0 f26"/>
                <a:gd name="f32" fmla="*/ f29 1 f2"/>
                <a:gd name="f33" fmla="*/ f31 1 1080000"/>
                <a:gd name="f34" fmla="*/ f30 1 1262947"/>
                <a:gd name="f35" fmla="*/ 540000 f31 1"/>
                <a:gd name="f36" fmla="*/ 0 f30 1"/>
                <a:gd name="f37" fmla="*/ 1080000 f31 1"/>
                <a:gd name="f38" fmla="*/ 931034 f30 1"/>
                <a:gd name="f39" fmla="*/ 1064374 f31 1"/>
                <a:gd name="f40" fmla="*/ 1069029 f31 1"/>
                <a:gd name="f41" fmla="*/ 938533 f30 1"/>
                <a:gd name="f42" fmla="*/ 992947 f30 1"/>
                <a:gd name="f43" fmla="*/ 1262947 f30 1"/>
                <a:gd name="f44" fmla="*/ 0 f31 1"/>
                <a:gd name="f45" fmla="*/ 10971 f31 1"/>
                <a:gd name="f46" fmla="*/ 15626 f31 1"/>
                <a:gd name="f47" fmla="+- f32 0 f1"/>
                <a:gd name="f48" fmla="*/ f35 1 1080000"/>
                <a:gd name="f49" fmla="*/ f36 1 1262947"/>
                <a:gd name="f50" fmla="*/ f37 1 1080000"/>
                <a:gd name="f51" fmla="*/ f38 1 1262947"/>
                <a:gd name="f52" fmla="*/ f39 1 1080000"/>
                <a:gd name="f53" fmla="*/ f40 1 1080000"/>
                <a:gd name="f54" fmla="*/ f41 1 1262947"/>
                <a:gd name="f55" fmla="*/ f42 1 1262947"/>
                <a:gd name="f56" fmla="*/ f43 1 1262947"/>
                <a:gd name="f57" fmla="*/ f44 1 1080000"/>
                <a:gd name="f58" fmla="*/ f45 1 1080000"/>
                <a:gd name="f59" fmla="*/ f46 1 1080000"/>
                <a:gd name="f60" fmla="*/ f26 1 f33"/>
                <a:gd name="f61" fmla="*/ f27 1 f33"/>
                <a:gd name="f62" fmla="*/ f26 1 f34"/>
                <a:gd name="f63" fmla="*/ f28 1 f34"/>
                <a:gd name="f64" fmla="*/ f48 1 f33"/>
                <a:gd name="f65" fmla="*/ f49 1 f34"/>
                <a:gd name="f66" fmla="*/ f52 1 f33"/>
                <a:gd name="f67" fmla="*/ f51 1 f34"/>
                <a:gd name="f68" fmla="*/ f53 1 f33"/>
                <a:gd name="f69" fmla="*/ f54 1 f34"/>
                <a:gd name="f70" fmla="*/ f50 1 f33"/>
                <a:gd name="f71" fmla="*/ f55 1 f34"/>
                <a:gd name="f72" fmla="*/ f56 1 f34"/>
                <a:gd name="f73" fmla="*/ f57 1 f33"/>
                <a:gd name="f74" fmla="*/ f58 1 f33"/>
                <a:gd name="f75" fmla="*/ f59 1 f33"/>
                <a:gd name="f76" fmla="*/ f60 f24 1"/>
                <a:gd name="f77" fmla="*/ f61 f24 1"/>
                <a:gd name="f78" fmla="*/ f63 f25 1"/>
                <a:gd name="f79" fmla="*/ f62 f25 1"/>
                <a:gd name="f80" fmla="*/ f64 f24 1"/>
                <a:gd name="f81" fmla="*/ f65 f25 1"/>
                <a:gd name="f82" fmla="*/ f66 f24 1"/>
                <a:gd name="f83" fmla="*/ f67 f25 1"/>
                <a:gd name="f84" fmla="*/ f68 f24 1"/>
                <a:gd name="f85" fmla="*/ f69 f25 1"/>
                <a:gd name="f86" fmla="*/ f70 f24 1"/>
                <a:gd name="f87" fmla="*/ f71 f25 1"/>
                <a:gd name="f88" fmla="*/ f72 f25 1"/>
                <a:gd name="f89" fmla="*/ f73 f24 1"/>
                <a:gd name="f90" fmla="*/ f74 f24 1"/>
                <a:gd name="f91" fmla="*/ f75 f24 1"/>
              </a:gdLst>
              <a:ahLst/>
              <a:cxnLst>
                <a:cxn ang="3cd4">
                  <a:pos x="hc" y="t"/>
                </a:cxn>
                <a:cxn ang="0">
                  <a:pos x="r" y="vc"/>
                </a:cxn>
                <a:cxn ang="cd4">
                  <a:pos x="hc" y="b"/>
                </a:cxn>
                <a:cxn ang="cd2">
                  <a:pos x="l" y="vc"/>
                </a:cxn>
                <a:cxn ang="f47">
                  <a:pos x="f80" y="f81"/>
                </a:cxn>
                <a:cxn ang="f47">
                  <a:pos x="f82" y="f83"/>
                </a:cxn>
                <a:cxn ang="f47">
                  <a:pos x="f84" y="f85"/>
                </a:cxn>
                <a:cxn ang="f47">
                  <a:pos x="f86" y="f87"/>
                </a:cxn>
                <a:cxn ang="f47">
                  <a:pos x="f80" y="f88"/>
                </a:cxn>
                <a:cxn ang="f47">
                  <a:pos x="f89" y="f87"/>
                </a:cxn>
                <a:cxn ang="f47">
                  <a:pos x="f90" y="f85"/>
                </a:cxn>
                <a:cxn ang="f47">
                  <a:pos x="f91" y="f83"/>
                </a:cxn>
                <a:cxn ang="f47">
                  <a:pos x="f80" y="f81"/>
                </a:cxn>
              </a:cxnLst>
              <a:rect l="f76" t="f79" r="f77" b="f78"/>
              <a:pathLst>
                <a:path w="1080000" h="1262947">
                  <a:moveTo>
                    <a:pt x="f8" y="f5"/>
                  </a:moveTo>
                  <a:lnTo>
                    <a:pt x="f9" y="f10"/>
                  </a:lnTo>
                  <a:lnTo>
                    <a:pt x="f11" y="f12"/>
                  </a:lnTo>
                  <a:cubicBezTo>
                    <a:pt x="f13" y="f14"/>
                    <a:pt x="f6" y="f15"/>
                    <a:pt x="f6" y="f16"/>
                  </a:cubicBezTo>
                  <a:cubicBezTo>
                    <a:pt x="f6" y="f17"/>
                    <a:pt x="f18" y="f7"/>
                    <a:pt x="f8" y="f7"/>
                  </a:cubicBezTo>
                  <a:cubicBezTo>
                    <a:pt x="f19" y="f7"/>
                    <a:pt x="f5" y="f17"/>
                    <a:pt x="f5" y="f16"/>
                  </a:cubicBezTo>
                  <a:cubicBezTo>
                    <a:pt x="f5" y="f15"/>
                    <a:pt x="f20" y="f14"/>
                    <a:pt x="f21" y="f12"/>
                  </a:cubicBezTo>
                  <a:lnTo>
                    <a:pt x="f22" y="f10"/>
                  </a:lnTo>
                  <a:lnTo>
                    <a:pt x="f8" y="f5"/>
                  </a:lnTo>
                  <a:close/>
                </a:path>
              </a:pathLst>
            </a:custGeom>
            <a:gradFill>
              <a:gsLst>
                <a:gs pos="0">
                  <a:srgbClr val="2C284A"/>
                </a:gs>
                <a:gs pos="100000">
                  <a:srgbClr val="3C3867"/>
                </a:gs>
              </a:gsLst>
              <a:lin ang="6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sp>
          <p:nvSpPr>
            <p:cNvPr id="4" name="Oval 26">
              <a:extLst>
                <a:ext uri="{FF2B5EF4-FFF2-40B4-BE49-F238E27FC236}">
                  <a16:creationId xmlns:a16="http://schemas.microsoft.com/office/drawing/2014/main" id="{3AB267D9-A551-E266-88F5-273D1B90E5DE}"/>
                </a:ext>
              </a:extLst>
            </p:cNvPr>
            <p:cNvSpPr/>
            <p:nvPr/>
          </p:nvSpPr>
          <p:spPr>
            <a:xfrm rot="13499997">
              <a:off x="10649266" y="1865910"/>
              <a:ext cx="539998" cy="1079997"/>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val f7"/>
                <a:gd name="f15" fmla="+- 2700000 f2 0"/>
                <a:gd name="f16" fmla="*/ f9 f1 1"/>
                <a:gd name="f17" fmla="*/ f10 f1 1"/>
                <a:gd name="f18" fmla="?: f11 f4 1"/>
                <a:gd name="f19" fmla="?: f12 f5 1"/>
                <a:gd name="f20" fmla="?: f13 f6 1"/>
                <a:gd name="f21" fmla="*/ f15 f8 1"/>
                <a:gd name="f22" fmla="*/ f16 1 f3"/>
                <a:gd name="f23" fmla="*/ f17 1 f3"/>
                <a:gd name="f24" fmla="*/ f18 1 21600"/>
                <a:gd name="f25" fmla="*/ f19 1 21600"/>
                <a:gd name="f26" fmla="*/ 21600 f18 1"/>
                <a:gd name="f27" fmla="*/ 21600 f19 1"/>
                <a:gd name="f28" fmla="*/ f21 1 f1"/>
                <a:gd name="f29" fmla="+- f22 0 f2"/>
                <a:gd name="f30" fmla="+- f23 0 f2"/>
                <a:gd name="f31" fmla="min f25 f24"/>
                <a:gd name="f32" fmla="*/ f26 1 f20"/>
                <a:gd name="f33" fmla="*/ f27 1 f20"/>
                <a:gd name="f34" fmla="+- 0 0 f28"/>
                <a:gd name="f35" fmla="val f32"/>
                <a:gd name="f36" fmla="val f33"/>
                <a:gd name="f37" fmla="+- 0 0 f34"/>
                <a:gd name="f38" fmla="*/ f14 f31 1"/>
                <a:gd name="f39" fmla="+- f36 0 f14"/>
                <a:gd name="f40" fmla="+- f35 0 f14"/>
                <a:gd name="f41" fmla="*/ f37 f1 1"/>
                <a:gd name="f42" fmla="*/ f39 1 2"/>
                <a:gd name="f43" fmla="*/ f40 1 2"/>
                <a:gd name="f44" fmla="*/ f41 1 f8"/>
                <a:gd name="f45" fmla="+- f14 f42 0"/>
                <a:gd name="f46" fmla="+- f14 f43 0"/>
                <a:gd name="f47" fmla="+- f44 0 f2"/>
                <a:gd name="f48" fmla="*/ f43 f31 1"/>
                <a:gd name="f49" fmla="*/ f42 f31 1"/>
                <a:gd name="f50" fmla="cos 1 f47"/>
                <a:gd name="f51" fmla="sin 1 f47"/>
                <a:gd name="f52" fmla="*/ f45 f31 1"/>
                <a:gd name="f53" fmla="+- 0 0 f50"/>
                <a:gd name="f54" fmla="+- 0 0 f51"/>
                <a:gd name="f55" fmla="+- 0 0 f53"/>
                <a:gd name="f56" fmla="+- 0 0 f54"/>
                <a:gd name="f57" fmla="*/ f55 f43 1"/>
                <a:gd name="f58" fmla="*/ f56 f42 1"/>
                <a:gd name="f59" fmla="+- f46 0 f57"/>
                <a:gd name="f60" fmla="+- f46 f57 0"/>
                <a:gd name="f61" fmla="+- f45 0 f58"/>
                <a:gd name="f62" fmla="+- f45 f58 0"/>
                <a:gd name="f63" fmla="*/ f59 f31 1"/>
                <a:gd name="f64" fmla="*/ f61 f31 1"/>
                <a:gd name="f65" fmla="*/ f60 f31 1"/>
                <a:gd name="f66" fmla="*/ f62 f31 1"/>
              </a:gdLst>
              <a:ahLst/>
              <a:cxnLst>
                <a:cxn ang="3cd4">
                  <a:pos x="hc" y="t"/>
                </a:cxn>
                <a:cxn ang="0">
                  <a:pos x="r" y="vc"/>
                </a:cxn>
                <a:cxn ang="cd4">
                  <a:pos x="hc" y="b"/>
                </a:cxn>
                <a:cxn ang="cd2">
                  <a:pos x="l" y="vc"/>
                </a:cxn>
                <a:cxn ang="f29">
                  <a:pos x="f63" y="f64"/>
                </a:cxn>
                <a:cxn ang="f30">
                  <a:pos x="f63" y="f66"/>
                </a:cxn>
                <a:cxn ang="f30">
                  <a:pos x="f65" y="f66"/>
                </a:cxn>
                <a:cxn ang="f29">
                  <a:pos x="f65" y="f64"/>
                </a:cxn>
              </a:cxnLst>
              <a:rect l="f63" t="f64" r="f65" b="f66"/>
              <a:pathLst>
                <a:path>
                  <a:moveTo>
                    <a:pt x="f38" y="f52"/>
                  </a:moveTo>
                  <a:arcTo wR="f48" hR="f49" stAng="f1" swAng="f0"/>
                  <a:close/>
                </a:path>
              </a:pathLst>
            </a:custGeom>
            <a:gradFill>
              <a:gsLst>
                <a:gs pos="0">
                  <a:srgbClr val="454075">
                    <a:alpha val="33000"/>
                  </a:srgbClr>
                </a:gs>
                <a:gs pos="100000">
                  <a:srgbClr val="5BEFC1">
                    <a:alpha val="0"/>
                  </a:srgbClr>
                </a:gs>
              </a:gsLst>
              <a:lin ang="5400000"/>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grpSp>
      <p:sp>
        <p:nvSpPr>
          <p:cNvPr id="5" name="Title 6">
            <a:extLst>
              <a:ext uri="{FF2B5EF4-FFF2-40B4-BE49-F238E27FC236}">
                <a16:creationId xmlns:a16="http://schemas.microsoft.com/office/drawing/2014/main" id="{C67D0F7F-EC6D-761E-3F1E-F1CD45CABA99}"/>
              </a:ext>
            </a:extLst>
          </p:cNvPr>
          <p:cNvSpPr txBox="1">
            <a:spLocks noGrp="1"/>
          </p:cNvSpPr>
          <p:nvPr>
            <p:ph type="title"/>
          </p:nvPr>
        </p:nvSpPr>
        <p:spPr>
          <a:xfrm>
            <a:off x="550862" y="549271"/>
            <a:ext cx="6164732" cy="644090"/>
          </a:xfrm>
        </p:spPr>
        <p:txBody>
          <a:bodyPr>
            <a:noAutofit/>
          </a:bodyPr>
          <a:lstStyle/>
          <a:p>
            <a:pPr lvl="0">
              <a:lnSpc>
                <a:spcPct val="90000"/>
              </a:lnSpc>
            </a:pPr>
            <a:r>
              <a:rPr lang="en-GB" u="sng" dirty="0"/>
              <a:t>Blood &amp; Bodily Fluids </a:t>
            </a:r>
          </a:p>
        </p:txBody>
      </p:sp>
      <p:sp>
        <p:nvSpPr>
          <p:cNvPr id="7" name="Content Placeholder 9">
            <a:extLst>
              <a:ext uri="{FF2B5EF4-FFF2-40B4-BE49-F238E27FC236}">
                <a16:creationId xmlns:a16="http://schemas.microsoft.com/office/drawing/2014/main" id="{24682B9C-91B7-7CC5-6875-D256548E3DB4}"/>
              </a:ext>
            </a:extLst>
          </p:cNvPr>
          <p:cNvSpPr txBox="1">
            <a:spLocks noGrp="1"/>
          </p:cNvSpPr>
          <p:nvPr>
            <p:ph type="body" idx="1"/>
          </p:nvPr>
        </p:nvSpPr>
        <p:spPr>
          <a:xfrm>
            <a:off x="550860" y="1354003"/>
            <a:ext cx="5429112" cy="2411435"/>
          </a:xfrm>
        </p:spPr>
        <p:txBody>
          <a:bodyPr anchor="t"/>
          <a:lstStyle/>
          <a:p>
            <a:pPr marL="0" lvl="0" indent="0"/>
            <a:r>
              <a:rPr lang="en-GB" sz="1800" cap="none" spc="0" dirty="0"/>
              <a:t>Blood and bodily fluids can potentially contain viruses or other pathogens. Therefore, Dealing with spills of blood or bodily fluid may expose the healthcare worker to these blood borne viruses and spills must be dealt with swiftly, safely and effectively. It must always be assumed that any blood from any person poses a potential risk and consequently the safe and effective management of such spillages is essential.</a:t>
            </a:r>
          </a:p>
        </p:txBody>
      </p:sp>
      <p:sp>
        <p:nvSpPr>
          <p:cNvPr id="25" name="Content Placeholder 24">
            <a:extLst>
              <a:ext uri="{FF2B5EF4-FFF2-40B4-BE49-F238E27FC236}">
                <a16:creationId xmlns:a16="http://schemas.microsoft.com/office/drawing/2014/main" id="{0F8D0051-DA8F-EF59-D530-C732B762AABB}"/>
              </a:ext>
            </a:extLst>
          </p:cNvPr>
          <p:cNvSpPr>
            <a:spLocks noGrp="1"/>
          </p:cNvSpPr>
          <p:nvPr>
            <p:ph sz="half" idx="2"/>
          </p:nvPr>
        </p:nvSpPr>
        <p:spPr>
          <a:xfrm>
            <a:off x="3117580" y="4045232"/>
            <a:ext cx="5382524" cy="2486927"/>
          </a:xfrm>
        </p:spPr>
        <p:txBody>
          <a:bodyPr>
            <a:normAutofit/>
          </a:bodyPr>
          <a:lstStyle/>
          <a:p>
            <a:pPr marL="0" indent="0">
              <a:buNone/>
            </a:pPr>
            <a:r>
              <a:rPr lang="en-GB" sz="1800" dirty="0"/>
              <a:t>Areas of importance are those shared by different people, Toilets, wash basins, door handles that can become contaminated with blood, other bodily fluids, secretions and excretions during a delivery of care. In order to reduce the risk of  such areas becoming possible reservoirs for harmful micro-organisms that could lead to the contamination of both staff and the patient, good housekeeping must be undertaken.</a:t>
            </a:r>
          </a:p>
        </p:txBody>
      </p:sp>
      <p:sp>
        <p:nvSpPr>
          <p:cNvPr id="9" name="Content Placeholder 11">
            <a:extLst>
              <a:ext uri="{FF2B5EF4-FFF2-40B4-BE49-F238E27FC236}">
                <a16:creationId xmlns:a16="http://schemas.microsoft.com/office/drawing/2014/main" id="{2542697F-386B-F493-598A-45CD0822B56F}"/>
              </a:ext>
            </a:extLst>
          </p:cNvPr>
          <p:cNvSpPr txBox="1">
            <a:spLocks noGrp="1"/>
          </p:cNvSpPr>
          <p:nvPr>
            <p:ph sz="quarter" idx="4"/>
          </p:nvPr>
        </p:nvSpPr>
        <p:spPr>
          <a:xfrm>
            <a:off x="6265889" y="2368446"/>
            <a:ext cx="5382524" cy="1649841"/>
          </a:xfrm>
        </p:spPr>
        <p:txBody>
          <a:bodyPr>
            <a:normAutofit/>
          </a:bodyPr>
          <a:lstStyle/>
          <a:p>
            <a:pPr marL="0" lvl="0" indent="0">
              <a:buNone/>
            </a:pPr>
            <a:r>
              <a:rPr lang="en-GB" sz="1800" dirty="0"/>
              <a:t>The Chlorine Releasing Agents (CRA’s) that are required in the management of a spillage are regulated under the Control of substances Hazardous to Health regulations (COSHH) and healthcare staff must follow written guidance within the product data sheet.</a:t>
            </a:r>
          </a:p>
        </p:txBody>
      </p:sp>
      <p:sp>
        <p:nvSpPr>
          <p:cNvPr id="13" name="Freeform: Shape 21">
            <a:extLst>
              <a:ext uri="{FF2B5EF4-FFF2-40B4-BE49-F238E27FC236}">
                <a16:creationId xmlns:a16="http://schemas.microsoft.com/office/drawing/2014/main" id="{20C72270-2C92-36FC-A990-DE1F74D5485C}"/>
              </a:ext>
            </a:extLst>
          </p:cNvPr>
          <p:cNvSpPr/>
          <p:nvPr/>
        </p:nvSpPr>
        <p:spPr>
          <a:xfrm>
            <a:off x="4295778" y="0"/>
            <a:ext cx="359999" cy="274640"/>
          </a:xfrm>
          <a:custGeom>
            <a:avLst/>
            <a:gdLst>
              <a:gd name="f0" fmla="val 10800000"/>
              <a:gd name="f1" fmla="val 5400000"/>
              <a:gd name="f2" fmla="val 180"/>
              <a:gd name="f3" fmla="val w"/>
              <a:gd name="f4" fmla="val h"/>
              <a:gd name="f5" fmla="val 0"/>
              <a:gd name="f6" fmla="val 360000"/>
              <a:gd name="f7" fmla="val 274638"/>
              <a:gd name="f8" fmla="val 30714"/>
              <a:gd name="f9" fmla="val 329286"/>
              <a:gd name="f10" fmla="val 345855"/>
              <a:gd name="f11" fmla="val 24574"/>
              <a:gd name="f12" fmla="val 354963"/>
              <a:gd name="f13" fmla="val 46109"/>
              <a:gd name="f14" fmla="val 69785"/>
              <a:gd name="f15" fmla="val 94638"/>
              <a:gd name="f16" fmla="val 194049"/>
              <a:gd name="f17" fmla="val 279411"/>
              <a:gd name="f18" fmla="val 180000"/>
              <a:gd name="f19" fmla="val 80589"/>
              <a:gd name="f20" fmla="val 5037"/>
              <a:gd name="f21" fmla="val 14145"/>
              <a:gd name="f22" fmla="+- 0 0 -90"/>
              <a:gd name="f23" fmla="*/ f3 1 360000"/>
              <a:gd name="f24" fmla="*/ f4 1 274638"/>
              <a:gd name="f25" fmla="val f5"/>
              <a:gd name="f26" fmla="val f6"/>
              <a:gd name="f27" fmla="val f7"/>
              <a:gd name="f28" fmla="*/ f22 f0 1"/>
              <a:gd name="f29" fmla="+- f27 0 f25"/>
              <a:gd name="f30" fmla="+- f26 0 f25"/>
              <a:gd name="f31" fmla="*/ f28 1 f2"/>
              <a:gd name="f32" fmla="*/ f30 1 360000"/>
              <a:gd name="f33" fmla="*/ f29 1 274638"/>
              <a:gd name="f34" fmla="*/ 30714 f30 1"/>
              <a:gd name="f35" fmla="*/ 0 f29 1"/>
              <a:gd name="f36" fmla="*/ 329286 f30 1"/>
              <a:gd name="f37" fmla="*/ 345855 f30 1"/>
              <a:gd name="f38" fmla="*/ 24574 f29 1"/>
              <a:gd name="f39" fmla="*/ 360000 f30 1"/>
              <a:gd name="f40" fmla="*/ 94638 f29 1"/>
              <a:gd name="f41" fmla="*/ 180000 f30 1"/>
              <a:gd name="f42" fmla="*/ 274638 f29 1"/>
              <a:gd name="f43" fmla="*/ 0 f30 1"/>
              <a:gd name="f44" fmla="*/ 14145 f30 1"/>
              <a:gd name="f45" fmla="+- f31 0 f1"/>
              <a:gd name="f46" fmla="*/ f34 1 360000"/>
              <a:gd name="f47" fmla="*/ f35 1 274638"/>
              <a:gd name="f48" fmla="*/ f36 1 360000"/>
              <a:gd name="f49" fmla="*/ f37 1 360000"/>
              <a:gd name="f50" fmla="*/ f38 1 274638"/>
              <a:gd name="f51" fmla="*/ f39 1 360000"/>
              <a:gd name="f52" fmla="*/ f40 1 274638"/>
              <a:gd name="f53" fmla="*/ f41 1 360000"/>
              <a:gd name="f54" fmla="*/ f42 1 274638"/>
              <a:gd name="f55" fmla="*/ f43 1 360000"/>
              <a:gd name="f56" fmla="*/ f44 1 360000"/>
              <a:gd name="f57" fmla="*/ f25 1 f32"/>
              <a:gd name="f58" fmla="*/ f26 1 f32"/>
              <a:gd name="f59" fmla="*/ f25 1 f33"/>
              <a:gd name="f60" fmla="*/ f27 1 f33"/>
              <a:gd name="f61" fmla="*/ f46 1 f32"/>
              <a:gd name="f62" fmla="*/ f47 1 f33"/>
              <a:gd name="f63" fmla="*/ f48 1 f32"/>
              <a:gd name="f64" fmla="*/ f49 1 f32"/>
              <a:gd name="f65" fmla="*/ f50 1 f33"/>
              <a:gd name="f66" fmla="*/ f51 1 f32"/>
              <a:gd name="f67" fmla="*/ f52 1 f33"/>
              <a:gd name="f68" fmla="*/ f53 1 f32"/>
              <a:gd name="f69" fmla="*/ f54 1 f33"/>
              <a:gd name="f70" fmla="*/ f55 1 f32"/>
              <a:gd name="f71" fmla="*/ f56 1 f32"/>
              <a:gd name="f72" fmla="*/ f57 f23 1"/>
              <a:gd name="f73" fmla="*/ f58 f23 1"/>
              <a:gd name="f74" fmla="*/ f60 f24 1"/>
              <a:gd name="f75" fmla="*/ f59 f24 1"/>
              <a:gd name="f76" fmla="*/ f61 f23 1"/>
              <a:gd name="f77" fmla="*/ f62 f24 1"/>
              <a:gd name="f78" fmla="*/ f63 f23 1"/>
              <a:gd name="f79" fmla="*/ f64 f23 1"/>
              <a:gd name="f80" fmla="*/ f65 f24 1"/>
              <a:gd name="f81" fmla="*/ f66 f23 1"/>
              <a:gd name="f82" fmla="*/ f67 f24 1"/>
              <a:gd name="f83" fmla="*/ f68 f23 1"/>
              <a:gd name="f84" fmla="*/ f69 f24 1"/>
              <a:gd name="f85" fmla="*/ f70 f23 1"/>
              <a:gd name="f86" fmla="*/ f71 f23 1"/>
            </a:gdLst>
            <a:ahLst/>
            <a:cxnLst>
              <a:cxn ang="3cd4">
                <a:pos x="hc" y="t"/>
              </a:cxn>
              <a:cxn ang="0">
                <a:pos x="r" y="vc"/>
              </a:cxn>
              <a:cxn ang="cd4">
                <a:pos x="hc" y="b"/>
              </a:cxn>
              <a:cxn ang="cd2">
                <a:pos x="l" y="vc"/>
              </a:cxn>
              <a:cxn ang="f45">
                <a:pos x="f76" y="f77"/>
              </a:cxn>
              <a:cxn ang="f45">
                <a:pos x="f78" y="f77"/>
              </a:cxn>
              <a:cxn ang="f45">
                <a:pos x="f79" y="f80"/>
              </a:cxn>
              <a:cxn ang="f45">
                <a:pos x="f81" y="f82"/>
              </a:cxn>
              <a:cxn ang="f45">
                <a:pos x="f83" y="f84"/>
              </a:cxn>
              <a:cxn ang="f45">
                <a:pos x="f85" y="f82"/>
              </a:cxn>
              <a:cxn ang="f45">
                <a:pos x="f86" y="f80"/>
              </a:cxn>
            </a:cxnLst>
            <a:rect l="f72" t="f75" r="f73" b="f74"/>
            <a:pathLst>
              <a:path w="360000" h="274638">
                <a:moveTo>
                  <a:pt x="f8" y="f5"/>
                </a:moveTo>
                <a:lnTo>
                  <a:pt x="f9" y="f5"/>
                </a:lnTo>
                <a:lnTo>
                  <a:pt x="f10" y="f11"/>
                </a:lnTo>
                <a:cubicBezTo>
                  <a:pt x="f12" y="f13"/>
                  <a:pt x="f6" y="f14"/>
                  <a:pt x="f6" y="f15"/>
                </a:cubicBezTo>
                <a:cubicBezTo>
                  <a:pt x="f6" y="f16"/>
                  <a:pt x="f17" y="f7"/>
                  <a:pt x="f18" y="f7"/>
                </a:cubicBezTo>
                <a:cubicBezTo>
                  <a:pt x="f19" y="f7"/>
                  <a:pt x="f5" y="f16"/>
                  <a:pt x="f5" y="f15"/>
                </a:cubicBezTo>
                <a:cubicBezTo>
                  <a:pt x="f5" y="f14"/>
                  <a:pt x="f20" y="f13"/>
                  <a:pt x="f21" y="f11"/>
                </a:cubicBezTo>
                <a:close/>
              </a:path>
            </a:pathLst>
          </a:custGeom>
          <a:gradFill>
            <a:gsLst>
              <a:gs pos="0">
                <a:srgbClr val="1B192E"/>
              </a:gs>
              <a:gs pos="100000">
                <a:srgbClr val="7771B2"/>
              </a:gs>
            </a:gsLst>
            <a:path path="circle">
              <a:fillToRect l="100000" b="100000"/>
            </a:path>
          </a:gra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Gill Sans MT"/>
            </a:endParaRPr>
          </a:p>
        </p:txBody>
      </p:sp>
      <p:pic>
        <p:nvPicPr>
          <p:cNvPr id="21" name="Picture 20" descr="A test tube with blood spilled&#10;&#10;Description automatically generated">
            <a:extLst>
              <a:ext uri="{FF2B5EF4-FFF2-40B4-BE49-F238E27FC236}">
                <a16:creationId xmlns:a16="http://schemas.microsoft.com/office/drawing/2014/main" id="{9074EF69-84C5-5A34-9E3C-2C810EEF3572}"/>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377837" y="175330"/>
            <a:ext cx="1425363" cy="2138044"/>
          </a:xfrm>
          <a:prstGeom prst="rect">
            <a:avLst/>
          </a:prstGeom>
        </p:spPr>
      </p:pic>
      <p:pic>
        <p:nvPicPr>
          <p:cNvPr id="23" name="Picture 22" descr="A body fluid spill kit with gloves and gloves&#10;&#10;Description automatically generated">
            <a:extLst>
              <a:ext uri="{FF2B5EF4-FFF2-40B4-BE49-F238E27FC236}">
                <a16:creationId xmlns:a16="http://schemas.microsoft.com/office/drawing/2014/main" id="{427EB50B-6E07-9389-D2E0-0A7259592EC9}"/>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884267" y="175330"/>
            <a:ext cx="2138044" cy="2138044"/>
          </a:xfrm>
          <a:prstGeom prst="rect">
            <a:avLst/>
          </a:prstGeom>
        </p:spPr>
      </p:pic>
      <p:pic>
        <p:nvPicPr>
          <p:cNvPr id="27" name="Picture 26" descr="A yellow wet floor sign&#10;&#10;Description automatically generated">
            <a:extLst>
              <a:ext uri="{FF2B5EF4-FFF2-40B4-BE49-F238E27FC236}">
                <a16:creationId xmlns:a16="http://schemas.microsoft.com/office/drawing/2014/main" id="{BBB927CA-F7DD-8B0B-A220-E3469A5AAA5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65036" y="3926080"/>
            <a:ext cx="2607567" cy="260756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5A89D74-8598-B761-8841-0BE33A97170C}"/>
              </a:ext>
            </a:extLst>
          </p:cNvPr>
          <p:cNvSpPr txBox="1">
            <a:spLocks noGrp="1"/>
          </p:cNvSpPr>
          <p:nvPr>
            <p:ph type="title"/>
          </p:nvPr>
        </p:nvSpPr>
        <p:spPr>
          <a:xfrm>
            <a:off x="486181" y="257780"/>
            <a:ext cx="6044811" cy="617815"/>
          </a:xfrm>
        </p:spPr>
        <p:txBody>
          <a:bodyPr/>
          <a:lstStyle/>
          <a:p>
            <a:pPr lvl="0">
              <a:lnSpc>
                <a:spcPct val="90000"/>
              </a:lnSpc>
            </a:pPr>
            <a:r>
              <a:rPr lang="en-GB" u="sng" dirty="0"/>
              <a:t>Safe Handling of linen</a:t>
            </a:r>
          </a:p>
        </p:txBody>
      </p:sp>
      <p:sp>
        <p:nvSpPr>
          <p:cNvPr id="7" name="Text Placeholder 9">
            <a:extLst>
              <a:ext uri="{FF2B5EF4-FFF2-40B4-BE49-F238E27FC236}">
                <a16:creationId xmlns:a16="http://schemas.microsoft.com/office/drawing/2014/main" id="{4FD22EC5-A939-D0CE-2FCF-0676BE052EDB}"/>
              </a:ext>
            </a:extLst>
          </p:cNvPr>
          <p:cNvSpPr txBox="1">
            <a:spLocks noGrp="1"/>
          </p:cNvSpPr>
          <p:nvPr>
            <p:ph type="body" idx="4294967295"/>
          </p:nvPr>
        </p:nvSpPr>
        <p:spPr>
          <a:xfrm>
            <a:off x="8139659" y="1731370"/>
            <a:ext cx="3566160" cy="535353"/>
          </a:xfrm>
        </p:spPr>
        <p:txBody>
          <a:bodyPr anchor="b"/>
          <a:lstStyle/>
          <a:p>
            <a:pPr lvl="0">
              <a:buNone/>
            </a:pPr>
            <a:r>
              <a:rPr lang="en-GB" cap="all" spc="200"/>
              <a:t>subtitle</a:t>
            </a:r>
          </a:p>
        </p:txBody>
      </p:sp>
      <p:pic>
        <p:nvPicPr>
          <p:cNvPr id="15" name="Picture 14" descr="A person holding a stack of white towels&#10;&#10;Description automatically generated">
            <a:extLst>
              <a:ext uri="{FF2B5EF4-FFF2-40B4-BE49-F238E27FC236}">
                <a16:creationId xmlns:a16="http://schemas.microsoft.com/office/drawing/2014/main" id="{1ADA54D3-7C18-3BCC-09EB-7BB564A69C4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131492" y="4056633"/>
            <a:ext cx="2574327" cy="1716374"/>
          </a:xfrm>
          <a:prstGeom prst="rect">
            <a:avLst/>
          </a:prstGeom>
        </p:spPr>
      </p:pic>
      <p:pic>
        <p:nvPicPr>
          <p:cNvPr id="17" name="Picture 16" descr="A red plastic bag with a bow&#10;&#10;Description automatically generated">
            <a:extLst>
              <a:ext uri="{FF2B5EF4-FFF2-40B4-BE49-F238E27FC236}">
                <a16:creationId xmlns:a16="http://schemas.microsoft.com/office/drawing/2014/main" id="{8BC05E93-3C74-3888-8E05-ECBB2D0DEBB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767185" y="4056634"/>
            <a:ext cx="1912120" cy="1716373"/>
          </a:xfrm>
          <a:prstGeom prst="rect">
            <a:avLst/>
          </a:prstGeom>
        </p:spPr>
      </p:pic>
      <p:pic>
        <p:nvPicPr>
          <p:cNvPr id="19" name="Picture 18" descr="A person in scrubs folding a bed&#10;&#10;Description automatically generated">
            <a:extLst>
              <a:ext uri="{FF2B5EF4-FFF2-40B4-BE49-F238E27FC236}">
                <a16:creationId xmlns:a16="http://schemas.microsoft.com/office/drawing/2014/main" id="{1CD36219-EB05-A413-1AEE-DD4DB6C38B29}"/>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767185" y="566688"/>
            <a:ext cx="4938634" cy="3292423"/>
          </a:xfrm>
          <a:prstGeom prst="rect">
            <a:avLst/>
          </a:prstGeom>
        </p:spPr>
      </p:pic>
      <p:sp>
        <p:nvSpPr>
          <p:cNvPr id="4" name="Content Placeholder 8">
            <a:extLst>
              <a:ext uri="{FF2B5EF4-FFF2-40B4-BE49-F238E27FC236}">
                <a16:creationId xmlns:a16="http://schemas.microsoft.com/office/drawing/2014/main" id="{348AC07F-DA97-F896-C5D3-B73CB8295C51}"/>
              </a:ext>
            </a:extLst>
          </p:cNvPr>
          <p:cNvSpPr txBox="1">
            <a:spLocks noGrp="1"/>
          </p:cNvSpPr>
          <p:nvPr>
            <p:ph type="body" idx="4294967295"/>
          </p:nvPr>
        </p:nvSpPr>
        <p:spPr>
          <a:xfrm>
            <a:off x="509432" y="875595"/>
            <a:ext cx="5609819" cy="4540727"/>
          </a:xfrm>
        </p:spPr>
        <p:txBody>
          <a:bodyPr>
            <a:normAutofit/>
          </a:bodyPr>
          <a:lstStyle/>
          <a:p>
            <a:pPr marL="0" indent="0">
              <a:lnSpc>
                <a:spcPct val="100000"/>
              </a:lnSpc>
              <a:spcBef>
                <a:spcPts val="0"/>
              </a:spcBef>
              <a:spcAft>
                <a:spcPts val="0"/>
              </a:spcAft>
              <a:buNone/>
            </a:pPr>
            <a:r>
              <a:rPr kumimoji="0" lang="en-GB" b="0" i="0" u="none" strike="noStrike" kern="1200" cap="none" spc="0" normalizeH="0" baseline="0" noProof="0" dirty="0">
                <a:ln>
                  <a:noFill/>
                </a:ln>
                <a:solidFill>
                  <a:prstClr val="white"/>
                </a:solidFill>
                <a:effectLst/>
                <a:uLnTx/>
                <a:uFillTx/>
                <a:ea typeface="+mn-ea"/>
                <a:cs typeface="+mn-cs"/>
              </a:rPr>
              <a:t>Linen is any item made of cloth, and includes bed linen, towels, clothing</a:t>
            </a:r>
            <a:r>
              <a:rPr lang="en-GB" cap="none" spc="0" dirty="0">
                <a:solidFill>
                  <a:prstClr val="white"/>
                </a:solidFill>
              </a:rPr>
              <a:t>g and curtains all infected linen should be separated from all other items and where appropriate, water-soluble membrane bags should be used. The minimum handling of infected linen is recommended, and aprons and gloves must be worn Laundry should not be allowed to build up in any one area. </a:t>
            </a:r>
          </a:p>
          <a:p>
            <a:pPr marL="0" indent="0">
              <a:lnSpc>
                <a:spcPct val="100000"/>
              </a:lnSpc>
              <a:spcBef>
                <a:spcPts val="0"/>
              </a:spcBef>
              <a:spcAft>
                <a:spcPts val="0"/>
              </a:spcAft>
              <a:buNone/>
            </a:pPr>
            <a:r>
              <a:rPr lang="en-GB" cap="none" spc="0" dirty="0">
                <a:solidFill>
                  <a:prstClr val="white"/>
                </a:solidFill>
              </a:rPr>
              <a:t>Linen bag holders must be cleaned daily and maintained regularly.</a:t>
            </a:r>
          </a:p>
          <a:p>
            <a:pPr>
              <a:lnSpc>
                <a:spcPct val="100000"/>
              </a:lnSpc>
              <a:spcBef>
                <a:spcPts val="0"/>
              </a:spcBef>
              <a:spcAft>
                <a:spcPts val="0"/>
              </a:spcAft>
            </a:pPr>
            <a:endParaRPr lang="en-GB" dirty="0"/>
          </a:p>
          <a:p>
            <a:pPr>
              <a:lnSpc>
                <a:spcPct val="100000"/>
              </a:lnSpc>
              <a:spcBef>
                <a:spcPts val="0"/>
              </a:spcBef>
              <a:spcAft>
                <a:spcPts val="0"/>
              </a:spcAft>
            </a:pPr>
            <a:endParaRPr lang="en-GB" dirty="0"/>
          </a:p>
          <a:p>
            <a:pPr marL="0" indent="0">
              <a:lnSpc>
                <a:spcPct val="100000"/>
              </a:lnSpc>
              <a:spcBef>
                <a:spcPts val="0"/>
              </a:spcBef>
              <a:spcAft>
                <a:spcPts val="0"/>
              </a:spcAft>
              <a:buNone/>
            </a:pPr>
            <a:endParaRPr lang="en-GB" dirty="0">
              <a:solidFill>
                <a:srgbClr val="FFFF00"/>
              </a:solidFill>
            </a:endParaRPr>
          </a:p>
          <a:p>
            <a:pPr marL="0" indent="0">
              <a:lnSpc>
                <a:spcPct val="100000"/>
              </a:lnSpc>
              <a:spcBef>
                <a:spcPts val="0"/>
              </a:spcBef>
              <a:spcAft>
                <a:spcPts val="0"/>
              </a:spcAft>
              <a:buNone/>
            </a:pPr>
            <a:r>
              <a:rPr lang="en-GB" sz="2000" dirty="0">
                <a:solidFill>
                  <a:srgbClr val="FFFF00"/>
                </a:solidFill>
              </a:rPr>
              <a:t>Clean linen must always be stored above floor level and in a separated room to avoid cross contamination.</a:t>
            </a:r>
            <a:endParaRPr lang="en-GB" sz="2000" dirty="0"/>
          </a:p>
          <a:p>
            <a:pPr lvl="0">
              <a:lnSpc>
                <a:spcPct val="100000"/>
              </a:lnSpc>
            </a:pPr>
            <a:endParaRPr lang="en-GB" sz="17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AD6DA1-EA51-1224-9475-FD41F5A4CBCE}"/>
              </a:ext>
            </a:extLst>
          </p:cNvPr>
          <p:cNvSpPr>
            <a:spLocks noGrp="1"/>
          </p:cNvSpPr>
          <p:nvPr>
            <p:ph type="title"/>
          </p:nvPr>
        </p:nvSpPr>
        <p:spPr>
          <a:xfrm>
            <a:off x="550862" y="549271"/>
            <a:ext cx="5730018" cy="769864"/>
          </a:xfrm>
        </p:spPr>
        <p:txBody>
          <a:bodyPr/>
          <a:lstStyle/>
          <a:p>
            <a:r>
              <a:rPr lang="en-GB" u="sng"/>
              <a:t>Respiratory Hygiene</a:t>
            </a:r>
            <a:endParaRPr lang="en-GB" u="sng" dirty="0"/>
          </a:p>
        </p:txBody>
      </p:sp>
      <p:pic>
        <p:nvPicPr>
          <p:cNvPr id="15" name="Picture 14" descr="A blue sign with a person covering their mouth&#10;&#10;Description automatically generated">
            <a:extLst>
              <a:ext uri="{FF2B5EF4-FFF2-40B4-BE49-F238E27FC236}">
                <a16:creationId xmlns:a16="http://schemas.microsoft.com/office/drawing/2014/main" id="{2B5321DF-2C81-8DDD-38D8-D1CE0BC3E0DF}"/>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87126" y="244028"/>
            <a:ext cx="1814961" cy="1814961"/>
          </a:xfrm>
          <a:prstGeom prst="rect">
            <a:avLst/>
          </a:prstGeom>
        </p:spPr>
      </p:pic>
      <p:pic>
        <p:nvPicPr>
          <p:cNvPr id="18" name="Picture 17" descr="A close-up of a sign&#10;&#10;Description automatically generated">
            <a:extLst>
              <a:ext uri="{FF2B5EF4-FFF2-40B4-BE49-F238E27FC236}">
                <a16:creationId xmlns:a16="http://schemas.microsoft.com/office/drawing/2014/main" id="{6D794BE4-4087-FAA8-B0EA-92CEF4A37560}"/>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280781" y="4796058"/>
            <a:ext cx="1814961" cy="1814961"/>
          </a:xfrm>
          <a:prstGeom prst="rect">
            <a:avLst/>
          </a:prstGeom>
        </p:spPr>
      </p:pic>
      <p:sp>
        <p:nvSpPr>
          <p:cNvPr id="19" name="TextBox 18">
            <a:extLst>
              <a:ext uri="{FF2B5EF4-FFF2-40B4-BE49-F238E27FC236}">
                <a16:creationId xmlns:a16="http://schemas.microsoft.com/office/drawing/2014/main" id="{37AB8CD5-BDBA-D36A-7D60-658CC557E95E}"/>
              </a:ext>
            </a:extLst>
          </p:cNvPr>
          <p:cNvSpPr txBox="1"/>
          <p:nvPr/>
        </p:nvSpPr>
        <p:spPr>
          <a:xfrm>
            <a:off x="2817000" y="7077116"/>
            <a:ext cx="3313880" cy="230832"/>
          </a:xfrm>
          <a:prstGeom prst="rect">
            <a:avLst/>
          </a:prstGeom>
          <a:noFill/>
        </p:spPr>
        <p:txBody>
          <a:bodyPr wrap="square" rtlCol="0">
            <a:spAutoFit/>
          </a:bodyPr>
          <a:lstStyle/>
          <a:p>
            <a:r>
              <a:rPr lang="en-GB" sz="900" dirty="0">
                <a:hlinkClick r:id="rId5" tooltip="http://www.flickr.com/photos/lwr/2231861136/"/>
              </a:rPr>
              <a:t>This Photo</a:t>
            </a:r>
            <a:r>
              <a:rPr lang="en-GB" sz="900" dirty="0"/>
              <a:t> by Unknown Author is licensed under </a:t>
            </a:r>
            <a:r>
              <a:rPr lang="en-GB" sz="900" dirty="0">
                <a:hlinkClick r:id="rId6" tooltip="https://creativecommons.org/licenses/by-nc-sa/3.0/"/>
              </a:rPr>
              <a:t>CC BY-SA-NC</a:t>
            </a:r>
            <a:endParaRPr lang="en-GB" sz="900" dirty="0"/>
          </a:p>
        </p:txBody>
      </p:sp>
      <p:pic>
        <p:nvPicPr>
          <p:cNvPr id="21" name="Picture 20" descr="A blue circle with a white trash can and a white trash can on it&#10;&#10;Description automatically generated">
            <a:extLst>
              <a:ext uri="{FF2B5EF4-FFF2-40B4-BE49-F238E27FC236}">
                <a16:creationId xmlns:a16="http://schemas.microsoft.com/office/drawing/2014/main" id="{C1EE72FD-078F-9ABB-BB83-2AF96E4D920B}"/>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6280781" y="2525971"/>
            <a:ext cx="1814862" cy="1814862"/>
          </a:xfrm>
          <a:prstGeom prst="rect">
            <a:avLst/>
          </a:prstGeom>
        </p:spPr>
      </p:pic>
      <p:sp>
        <p:nvSpPr>
          <p:cNvPr id="4" name="Content Placeholder 3">
            <a:extLst>
              <a:ext uri="{FF2B5EF4-FFF2-40B4-BE49-F238E27FC236}">
                <a16:creationId xmlns:a16="http://schemas.microsoft.com/office/drawing/2014/main" id="{6F287E49-57B4-46A2-7918-A0BEBC690E0D}"/>
              </a:ext>
            </a:extLst>
          </p:cNvPr>
          <p:cNvSpPr>
            <a:spLocks noGrp="1"/>
          </p:cNvSpPr>
          <p:nvPr>
            <p:ph idx="4294967295"/>
          </p:nvPr>
        </p:nvSpPr>
        <p:spPr>
          <a:xfrm>
            <a:off x="544616" y="954530"/>
            <a:ext cx="5016866" cy="3409188"/>
          </a:xfrm>
        </p:spPr>
        <p:txBody>
          <a:bodyPr/>
          <a:lstStyle/>
          <a:p>
            <a:pPr marL="0" indent="0">
              <a:buNone/>
            </a:pPr>
            <a:r>
              <a:rPr lang="en-GB" dirty="0"/>
              <a:t>Correct Respiratory hygiene and cough etiquette is effective in decreasing the risk of transmission of pathogens contained in large respiratory droplets.</a:t>
            </a:r>
          </a:p>
          <a:p>
            <a:pPr marL="0" indent="0">
              <a:buNone/>
            </a:pPr>
            <a:endParaRPr lang="en-GB" dirty="0"/>
          </a:p>
          <a:p>
            <a:r>
              <a:rPr lang="en-GB" dirty="0">
                <a:solidFill>
                  <a:srgbClr val="FFC000"/>
                </a:solidFill>
              </a:rPr>
              <a:t>Cover mouth and nose when coughing or sneezing</a:t>
            </a:r>
          </a:p>
          <a:p>
            <a:r>
              <a:rPr lang="en-GB" dirty="0">
                <a:solidFill>
                  <a:srgbClr val="FFC000"/>
                </a:solidFill>
              </a:rPr>
              <a:t>Dispose of tissues immediately into waste bin.</a:t>
            </a:r>
          </a:p>
          <a:p>
            <a:r>
              <a:rPr lang="en-GB" dirty="0">
                <a:solidFill>
                  <a:srgbClr val="FFC000"/>
                </a:solidFill>
              </a:rPr>
              <a:t>Perform hand Hygiene frequently</a:t>
            </a:r>
          </a:p>
        </p:txBody>
      </p:sp>
      <p:sp>
        <p:nvSpPr>
          <p:cNvPr id="22" name="TextBox 21">
            <a:extLst>
              <a:ext uri="{FF2B5EF4-FFF2-40B4-BE49-F238E27FC236}">
                <a16:creationId xmlns:a16="http://schemas.microsoft.com/office/drawing/2014/main" id="{37507E7D-BE6D-3765-9FBB-387C23F347F8}"/>
              </a:ext>
            </a:extLst>
          </p:cNvPr>
          <p:cNvSpPr txBox="1"/>
          <p:nvPr/>
        </p:nvSpPr>
        <p:spPr>
          <a:xfrm>
            <a:off x="2967000" y="7227116"/>
            <a:ext cx="3313880" cy="230832"/>
          </a:xfrm>
          <a:prstGeom prst="rect">
            <a:avLst/>
          </a:prstGeom>
          <a:noFill/>
        </p:spPr>
        <p:txBody>
          <a:bodyPr wrap="square" rtlCol="0">
            <a:spAutoFit/>
          </a:bodyPr>
          <a:lstStyle/>
          <a:p>
            <a:r>
              <a:rPr lang="en-GB" sz="900">
                <a:hlinkClick r:id="rId8" tooltip="http://www.flickr.com/photos/lwr/2231067265/"/>
              </a:rPr>
              <a:t>This Photo</a:t>
            </a:r>
            <a:r>
              <a:rPr lang="en-GB" sz="900"/>
              <a:t> by Unknown Author is licensed under </a:t>
            </a:r>
            <a:r>
              <a:rPr lang="en-GB" sz="900">
                <a:hlinkClick r:id="rId6" tooltip="https://creativecommons.org/licenses/by-nc-sa/3.0/"/>
              </a:rPr>
              <a:t>CC BY-SA-NC</a:t>
            </a:r>
            <a:endParaRPr lang="en-GB" sz="900"/>
          </a:p>
        </p:txBody>
      </p:sp>
      <p:sp>
        <p:nvSpPr>
          <p:cNvPr id="23" name="TextBox 22">
            <a:extLst>
              <a:ext uri="{FF2B5EF4-FFF2-40B4-BE49-F238E27FC236}">
                <a16:creationId xmlns:a16="http://schemas.microsoft.com/office/drawing/2014/main" id="{4773A37C-7A51-E757-926E-253C5810240E}"/>
              </a:ext>
            </a:extLst>
          </p:cNvPr>
          <p:cNvSpPr txBox="1"/>
          <p:nvPr/>
        </p:nvSpPr>
        <p:spPr>
          <a:xfrm>
            <a:off x="8424472" y="419724"/>
            <a:ext cx="3216666" cy="5940088"/>
          </a:xfrm>
          <a:prstGeom prst="rect">
            <a:avLst/>
          </a:prstGeom>
          <a:noFill/>
        </p:spPr>
        <p:txBody>
          <a:bodyPr wrap="square" rtlCol="0">
            <a:spAutoFit/>
          </a:bodyPr>
          <a:lstStyle/>
          <a:p>
            <a:r>
              <a:rPr lang="en-GB" sz="3200" b="1" u="sng" dirty="0"/>
              <a:t>Catch it </a:t>
            </a:r>
          </a:p>
          <a:p>
            <a:r>
              <a:rPr lang="en-GB" dirty="0"/>
              <a:t>Germs spread easily, Always carry tissues and use them to catch your cough or sneeze.</a:t>
            </a:r>
          </a:p>
          <a:p>
            <a:endParaRPr lang="en-GB" dirty="0"/>
          </a:p>
          <a:p>
            <a:endParaRPr lang="en-GB" dirty="0"/>
          </a:p>
          <a:p>
            <a:endParaRPr lang="en-GB" sz="3200" b="1" u="sng" dirty="0"/>
          </a:p>
          <a:p>
            <a:r>
              <a:rPr lang="en-GB" sz="3200" b="1" u="sng" dirty="0"/>
              <a:t>Bin it</a:t>
            </a:r>
          </a:p>
          <a:p>
            <a:r>
              <a:rPr lang="en-GB" dirty="0"/>
              <a:t>Germs can live for several hours on tissues. Dispose of your tissue as soon as possible.</a:t>
            </a:r>
          </a:p>
          <a:p>
            <a:endParaRPr lang="en-GB" dirty="0"/>
          </a:p>
          <a:p>
            <a:endParaRPr lang="en-GB" dirty="0"/>
          </a:p>
          <a:p>
            <a:endParaRPr lang="en-GB" dirty="0"/>
          </a:p>
          <a:p>
            <a:r>
              <a:rPr lang="en-GB" sz="3200" b="1" u="sng" dirty="0"/>
              <a:t>Kill it</a:t>
            </a:r>
          </a:p>
          <a:p>
            <a:r>
              <a:rPr lang="en-GB" dirty="0"/>
              <a:t>Hands can transfer germs to every surface you touch, Clean your hands as soon as you can.</a:t>
            </a:r>
          </a:p>
        </p:txBody>
      </p:sp>
      <p:pic>
        <p:nvPicPr>
          <p:cNvPr id="5" name="Picture 4" descr="A box of tissues with a design on it&#10;&#10;Description automatically generated">
            <a:extLst>
              <a:ext uri="{FF2B5EF4-FFF2-40B4-BE49-F238E27FC236}">
                <a16:creationId xmlns:a16="http://schemas.microsoft.com/office/drawing/2014/main" id="{7B352470-F920-F03B-EEA8-43C9444D4A30}"/>
              </a:ext>
            </a:extLst>
          </p:cNvPr>
          <p:cNvPicPr>
            <a:picLocks noChangeAspect="1"/>
          </p:cNvPicPr>
          <p:nvPr/>
        </p:nvPicPr>
        <p:blipFill>
          <a:blip r:embed="rId9">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44616" y="4161778"/>
            <a:ext cx="2331407" cy="2198034"/>
          </a:xfrm>
          <a:prstGeom prst="rect">
            <a:avLst/>
          </a:prstGeom>
        </p:spPr>
      </p:pic>
    </p:spTree>
    <p:extLst>
      <p:ext uri="{BB962C8B-B14F-4D97-AF65-F5344CB8AC3E}">
        <p14:creationId xmlns:p14="http://schemas.microsoft.com/office/powerpoint/2010/main" val="2850073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36">
    <p:spTree>
      <p:nvGrpSpPr>
        <p:cNvPr id="1" name=""/>
        <p:cNvGrpSpPr/>
        <p:nvPr/>
      </p:nvGrpSpPr>
      <p:grpSpPr>
        <a:xfrm>
          <a:off x="0" y="0"/>
          <a:ext cx="0" cy="0"/>
          <a:chOff x="0" y="0"/>
          <a:chExt cx="0" cy="0"/>
        </a:xfrm>
      </p:grpSpPr>
      <p:sp>
        <p:nvSpPr>
          <p:cNvPr id="2" name="Title 21">
            <a:extLst>
              <a:ext uri="{FF2B5EF4-FFF2-40B4-BE49-F238E27FC236}">
                <a16:creationId xmlns:a16="http://schemas.microsoft.com/office/drawing/2014/main" id="{18D36814-95D5-0059-5854-6B04C10BD0C8}"/>
              </a:ext>
            </a:extLst>
          </p:cNvPr>
          <p:cNvSpPr txBox="1">
            <a:spLocks noGrp="1"/>
          </p:cNvSpPr>
          <p:nvPr>
            <p:ph type="title"/>
          </p:nvPr>
        </p:nvSpPr>
        <p:spPr>
          <a:xfrm>
            <a:off x="550861" y="549270"/>
            <a:ext cx="5437186" cy="947016"/>
          </a:xfrm>
        </p:spPr>
        <p:txBody>
          <a:bodyPr/>
          <a:lstStyle/>
          <a:p>
            <a:pPr lvl="0"/>
            <a:r>
              <a:rPr lang="en-GB" u="sng" dirty="0"/>
              <a:t>Thank You</a:t>
            </a:r>
          </a:p>
        </p:txBody>
      </p:sp>
      <p:pic>
        <p:nvPicPr>
          <p:cNvPr id="4" name="Picture Placeholder 26" descr="Data Points Digital background">
            <a:extLst>
              <a:ext uri="{FF2B5EF4-FFF2-40B4-BE49-F238E27FC236}">
                <a16:creationId xmlns:a16="http://schemas.microsoft.com/office/drawing/2014/main" id="{27D6E97B-1CF2-7828-754F-4C3F8FFDE0E6}"/>
              </a:ext>
            </a:extLst>
          </p:cNvPr>
          <p:cNvPicPr>
            <a:picLocks noGrp="1" noChangeAspect="1"/>
          </p:cNvPicPr>
          <p:nvPr>
            <p:ph type="pic" idx="4294967295"/>
          </p:nvPr>
        </p:nvPicPr>
        <p:blipFill>
          <a:blip r:embed="rId2"/>
          <a:srcRect/>
          <a:stretch>
            <a:fillRect/>
          </a:stretch>
        </p:blipFill>
        <p:spPr>
          <a:xfrm>
            <a:off x="6556248" y="548640"/>
            <a:ext cx="5084064" cy="2880360"/>
          </a:xfrm>
          <a:solidFill>
            <a:srgbClr val="A3A3C1"/>
          </a:solidFill>
        </p:spPr>
      </p:pic>
      <p:pic>
        <p:nvPicPr>
          <p:cNvPr id="5" name="Picture Placeholder 32" descr="Data Points Digital background">
            <a:extLst>
              <a:ext uri="{FF2B5EF4-FFF2-40B4-BE49-F238E27FC236}">
                <a16:creationId xmlns:a16="http://schemas.microsoft.com/office/drawing/2014/main" id="{078185C0-0EE0-7E53-ED41-B5FA7A9EF154}"/>
              </a:ext>
            </a:extLst>
          </p:cNvPr>
          <p:cNvPicPr>
            <a:picLocks noGrp="1" noChangeAspect="1"/>
          </p:cNvPicPr>
          <p:nvPr>
            <p:ph type="pic" idx="4294967295"/>
          </p:nvPr>
        </p:nvPicPr>
        <p:blipFill>
          <a:blip r:embed="rId3"/>
          <a:srcRect/>
          <a:stretch>
            <a:fillRect/>
          </a:stretch>
        </p:blipFill>
        <p:spPr>
          <a:xfrm>
            <a:off x="6556248" y="3429000"/>
            <a:ext cx="5084064" cy="2880360"/>
          </a:xfrm>
          <a:solidFill>
            <a:srgbClr val="A3A3C1"/>
          </a:solidFill>
        </p:spPr>
      </p:pic>
      <p:sp>
        <p:nvSpPr>
          <p:cNvPr id="3" name="Subtitle 22">
            <a:extLst>
              <a:ext uri="{FF2B5EF4-FFF2-40B4-BE49-F238E27FC236}">
                <a16:creationId xmlns:a16="http://schemas.microsoft.com/office/drawing/2014/main" id="{238ED425-A7D0-7DDA-571B-78177507A0AD}"/>
              </a:ext>
            </a:extLst>
          </p:cNvPr>
          <p:cNvSpPr txBox="1">
            <a:spLocks noGrp="1"/>
          </p:cNvSpPr>
          <p:nvPr>
            <p:ph type="subTitle" idx="4294967295"/>
          </p:nvPr>
        </p:nvSpPr>
        <p:spPr>
          <a:xfrm>
            <a:off x="550861" y="4680022"/>
            <a:ext cx="5437186" cy="1684921"/>
          </a:xfrm>
        </p:spPr>
        <p:txBody>
          <a:bodyPr>
            <a:normAutofit/>
          </a:bodyPr>
          <a:lstStyle/>
          <a:p>
            <a:pPr lvl="0">
              <a:spcBef>
                <a:spcPts val="0"/>
              </a:spcBef>
              <a:spcAft>
                <a:spcPts val="0"/>
              </a:spcAft>
              <a:buNone/>
            </a:pPr>
            <a:r>
              <a:rPr lang="en-GB" sz="2400" dirty="0">
                <a:solidFill>
                  <a:srgbClr val="F75AD5"/>
                </a:solidFill>
              </a:rPr>
              <a:t>Sandra Longford (Senior Clinical Support)</a:t>
            </a:r>
          </a:p>
          <a:p>
            <a:pPr lvl="0">
              <a:spcBef>
                <a:spcPts val="0"/>
              </a:spcBef>
              <a:spcAft>
                <a:spcPts val="0"/>
              </a:spcAft>
              <a:buNone/>
            </a:pPr>
            <a:r>
              <a:rPr lang="en-GB" sz="2400" dirty="0">
                <a:solidFill>
                  <a:srgbClr val="F75AD5"/>
                </a:solidFill>
              </a:rPr>
              <a:t>Infection, prevention &amp; control </a:t>
            </a:r>
          </a:p>
          <a:p>
            <a:pPr lvl="0">
              <a:spcBef>
                <a:spcPts val="0"/>
              </a:spcBef>
              <a:spcAft>
                <a:spcPts val="0"/>
              </a:spcAft>
              <a:buNone/>
            </a:pPr>
            <a:r>
              <a:rPr lang="en-GB" sz="2400" dirty="0">
                <a:solidFill>
                  <a:srgbClr val="F75AD5"/>
                </a:solidFill>
              </a:rPr>
              <a:t>Link Advisor</a:t>
            </a:r>
          </a:p>
          <a:p>
            <a:pPr lvl="0">
              <a:spcBef>
                <a:spcPts val="0"/>
              </a:spcBef>
              <a:spcAft>
                <a:spcPts val="0"/>
              </a:spcAft>
              <a:buNone/>
            </a:pPr>
            <a:r>
              <a:rPr lang="en-GB" sz="2400" dirty="0">
                <a:solidFill>
                  <a:srgbClr val="F75AD5"/>
                </a:solidFill>
              </a:rPr>
              <a:t>Sandra.Longford@nhs.net</a:t>
            </a:r>
          </a:p>
        </p:txBody>
      </p:sp>
      <p:sp>
        <p:nvSpPr>
          <p:cNvPr id="7" name="TextBox 6">
            <a:extLst>
              <a:ext uri="{FF2B5EF4-FFF2-40B4-BE49-F238E27FC236}">
                <a16:creationId xmlns:a16="http://schemas.microsoft.com/office/drawing/2014/main" id="{806A2F92-EE00-1488-0855-08293A411481}"/>
              </a:ext>
            </a:extLst>
          </p:cNvPr>
          <p:cNvSpPr txBox="1"/>
          <p:nvPr/>
        </p:nvSpPr>
        <p:spPr>
          <a:xfrm>
            <a:off x="550861" y="1496286"/>
            <a:ext cx="4796304" cy="1477328"/>
          </a:xfrm>
          <a:prstGeom prst="rect">
            <a:avLst/>
          </a:prstGeom>
          <a:noFill/>
        </p:spPr>
        <p:txBody>
          <a:bodyPr wrap="square" rtlCol="0">
            <a:spAutoFit/>
          </a:bodyPr>
          <a:lstStyle/>
          <a:p>
            <a:r>
              <a:rPr lang="en-GB" dirty="0"/>
              <a:t>Link advisors are healthcare staff selected by their managers to receive additional training in Infection prevention and control. </a:t>
            </a:r>
          </a:p>
          <a:p>
            <a:r>
              <a:rPr lang="en-GB" dirty="0"/>
              <a:t>The key role of link staff is to develop best practice within their clinical Area.</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C3719A-1348-4CD1-4FC5-61997C318C11}"/>
              </a:ext>
            </a:extLst>
          </p:cNvPr>
          <p:cNvSpPr>
            <a:spLocks noGrp="1"/>
          </p:cNvSpPr>
          <p:nvPr>
            <p:ph type="title"/>
          </p:nvPr>
        </p:nvSpPr>
        <p:spPr>
          <a:xfrm>
            <a:off x="550861" y="400505"/>
            <a:ext cx="5040470" cy="535353"/>
          </a:xfrm>
        </p:spPr>
        <p:txBody>
          <a:bodyPr>
            <a:normAutofit fontScale="90000"/>
          </a:bodyPr>
          <a:lstStyle/>
          <a:p>
            <a:r>
              <a:rPr lang="en-GB" u="sng" dirty="0"/>
              <a:t>Test your knowledge</a:t>
            </a:r>
          </a:p>
        </p:txBody>
      </p:sp>
      <p:sp>
        <p:nvSpPr>
          <p:cNvPr id="3" name="Text Placeholder 2">
            <a:extLst>
              <a:ext uri="{FF2B5EF4-FFF2-40B4-BE49-F238E27FC236}">
                <a16:creationId xmlns:a16="http://schemas.microsoft.com/office/drawing/2014/main" id="{1E6DAD03-91EB-C635-D612-EFB887C52799}"/>
              </a:ext>
            </a:extLst>
          </p:cNvPr>
          <p:cNvSpPr>
            <a:spLocks noGrp="1"/>
          </p:cNvSpPr>
          <p:nvPr>
            <p:ph type="body" idx="4294967295"/>
          </p:nvPr>
        </p:nvSpPr>
        <p:spPr>
          <a:xfrm>
            <a:off x="486181" y="1176191"/>
            <a:ext cx="3132000" cy="2181063"/>
          </a:xfrm>
        </p:spPr>
        <p:txBody>
          <a:bodyPr>
            <a:normAutofit lnSpcReduction="10000"/>
          </a:bodyPr>
          <a:lstStyle/>
          <a:p>
            <a:pPr marL="0" indent="0">
              <a:spcAft>
                <a:spcPts val="0"/>
              </a:spcAft>
              <a:buNone/>
            </a:pPr>
            <a:r>
              <a:rPr lang="en-GB" dirty="0"/>
              <a:t>For 1 point.</a:t>
            </a:r>
          </a:p>
          <a:p>
            <a:pPr marL="0" indent="0">
              <a:spcAft>
                <a:spcPts val="0"/>
              </a:spcAft>
              <a:buNone/>
            </a:pPr>
            <a:r>
              <a:rPr lang="en-GB" dirty="0"/>
              <a:t>Q1. What precautions should be taken when handling infected linen?</a:t>
            </a:r>
          </a:p>
          <a:p>
            <a:pPr marL="342900" indent="-342900">
              <a:spcAft>
                <a:spcPts val="0"/>
              </a:spcAft>
              <a:buAutoNum type="alphaUcPeriod"/>
            </a:pPr>
            <a:r>
              <a:rPr lang="en-GB" dirty="0"/>
              <a:t>Gloves should be removed</a:t>
            </a:r>
          </a:p>
          <a:p>
            <a:pPr marL="342900" indent="-342900">
              <a:spcAft>
                <a:spcPts val="0"/>
              </a:spcAft>
              <a:buAutoNum type="alphaUcPeriod"/>
            </a:pPr>
            <a:r>
              <a:rPr lang="en-GB" dirty="0"/>
              <a:t>Windows should be open</a:t>
            </a:r>
          </a:p>
          <a:p>
            <a:pPr marL="342900" indent="-342900">
              <a:spcAft>
                <a:spcPts val="0"/>
              </a:spcAft>
              <a:buAutoNum type="alphaUcPeriod"/>
            </a:pPr>
            <a:r>
              <a:rPr lang="en-GB" dirty="0"/>
              <a:t>Gloves and aprons should be worn</a:t>
            </a:r>
          </a:p>
          <a:p>
            <a:endParaRPr lang="en-GB" dirty="0"/>
          </a:p>
        </p:txBody>
      </p:sp>
      <p:sp>
        <p:nvSpPr>
          <p:cNvPr id="5" name="Text Placeholder 4">
            <a:extLst>
              <a:ext uri="{FF2B5EF4-FFF2-40B4-BE49-F238E27FC236}">
                <a16:creationId xmlns:a16="http://schemas.microsoft.com/office/drawing/2014/main" id="{E124A86A-9F3A-2AE3-7CD4-C5FC5B6F6544}"/>
              </a:ext>
            </a:extLst>
          </p:cNvPr>
          <p:cNvSpPr>
            <a:spLocks noGrp="1"/>
          </p:cNvSpPr>
          <p:nvPr>
            <p:ph type="body" idx="4294967295"/>
          </p:nvPr>
        </p:nvSpPr>
        <p:spPr>
          <a:xfrm>
            <a:off x="4341571" y="1152834"/>
            <a:ext cx="3132000" cy="2030490"/>
          </a:xfrm>
        </p:spPr>
        <p:txBody>
          <a:bodyPr>
            <a:normAutofit/>
          </a:bodyPr>
          <a:lstStyle/>
          <a:p>
            <a:pPr marL="0" indent="0">
              <a:spcAft>
                <a:spcPts val="0"/>
              </a:spcAft>
              <a:buNone/>
            </a:pPr>
            <a:r>
              <a:rPr lang="en-GB" dirty="0"/>
              <a:t>For 1 point </a:t>
            </a:r>
          </a:p>
          <a:p>
            <a:pPr marL="0" indent="0">
              <a:spcAft>
                <a:spcPts val="0"/>
              </a:spcAft>
              <a:buNone/>
            </a:pPr>
            <a:r>
              <a:rPr lang="en-GB" dirty="0"/>
              <a:t>Q2. Why should equipment be disinfected?</a:t>
            </a:r>
          </a:p>
          <a:p>
            <a:pPr marL="0" indent="0">
              <a:spcAft>
                <a:spcPts val="0"/>
              </a:spcAft>
              <a:buNone/>
            </a:pPr>
            <a:r>
              <a:rPr lang="en-GB" dirty="0"/>
              <a:t>A. So it lasts longer</a:t>
            </a:r>
          </a:p>
          <a:p>
            <a:pPr marL="0" indent="0">
              <a:spcAft>
                <a:spcPts val="0"/>
              </a:spcAft>
              <a:buNone/>
            </a:pPr>
            <a:r>
              <a:rPr lang="en-GB" dirty="0"/>
              <a:t>B. To stop discolouration</a:t>
            </a:r>
          </a:p>
          <a:p>
            <a:pPr marL="0" indent="0">
              <a:spcAft>
                <a:spcPts val="0"/>
              </a:spcAft>
              <a:buNone/>
            </a:pPr>
            <a:r>
              <a:rPr lang="en-GB" dirty="0"/>
              <a:t>C. To reduce number of micro-   organisms.</a:t>
            </a:r>
          </a:p>
        </p:txBody>
      </p:sp>
      <p:sp>
        <p:nvSpPr>
          <p:cNvPr id="6" name="Content Placeholder 5">
            <a:extLst>
              <a:ext uri="{FF2B5EF4-FFF2-40B4-BE49-F238E27FC236}">
                <a16:creationId xmlns:a16="http://schemas.microsoft.com/office/drawing/2014/main" id="{5769AE8E-A4B7-72ED-3A64-124EFB0BC4C1}"/>
              </a:ext>
            </a:extLst>
          </p:cNvPr>
          <p:cNvSpPr>
            <a:spLocks noGrp="1"/>
          </p:cNvSpPr>
          <p:nvPr>
            <p:ph idx="4294967295"/>
          </p:nvPr>
        </p:nvSpPr>
        <p:spPr>
          <a:xfrm>
            <a:off x="486181" y="3437038"/>
            <a:ext cx="3132000" cy="2181062"/>
          </a:xfrm>
        </p:spPr>
        <p:txBody>
          <a:bodyPr>
            <a:normAutofit lnSpcReduction="10000"/>
          </a:bodyPr>
          <a:lstStyle/>
          <a:p>
            <a:pPr marL="0" indent="0">
              <a:buNone/>
            </a:pPr>
            <a:r>
              <a:rPr lang="en-GB" dirty="0"/>
              <a:t>For 1 point.</a:t>
            </a:r>
          </a:p>
          <a:p>
            <a:pPr marL="0" indent="0">
              <a:buNone/>
            </a:pPr>
            <a:r>
              <a:rPr lang="en-GB" dirty="0"/>
              <a:t>Q4. Which colour bag should you use when disposing of clinical waste?</a:t>
            </a:r>
          </a:p>
          <a:p>
            <a:pPr marL="342900" indent="-342900">
              <a:spcAft>
                <a:spcPts val="0"/>
              </a:spcAft>
              <a:buAutoNum type="alphaUcPeriod"/>
            </a:pPr>
            <a:r>
              <a:rPr lang="en-GB" dirty="0"/>
              <a:t>Red</a:t>
            </a:r>
          </a:p>
          <a:p>
            <a:pPr marL="342900" indent="-342900">
              <a:spcAft>
                <a:spcPts val="0"/>
              </a:spcAft>
              <a:buAutoNum type="alphaUcPeriod"/>
            </a:pPr>
            <a:r>
              <a:rPr lang="en-GB" dirty="0"/>
              <a:t>Yellow</a:t>
            </a:r>
          </a:p>
          <a:p>
            <a:pPr marL="342900" indent="-342900">
              <a:spcAft>
                <a:spcPts val="0"/>
              </a:spcAft>
              <a:buAutoNum type="alphaUcPeriod"/>
            </a:pPr>
            <a:r>
              <a:rPr lang="en-GB" dirty="0"/>
              <a:t>Green</a:t>
            </a:r>
          </a:p>
        </p:txBody>
      </p:sp>
      <p:sp>
        <p:nvSpPr>
          <p:cNvPr id="7" name="Text Placeholder 6">
            <a:extLst>
              <a:ext uri="{FF2B5EF4-FFF2-40B4-BE49-F238E27FC236}">
                <a16:creationId xmlns:a16="http://schemas.microsoft.com/office/drawing/2014/main" id="{1009F88F-AA1A-2500-9076-35E70DDC8B34}"/>
              </a:ext>
            </a:extLst>
          </p:cNvPr>
          <p:cNvSpPr>
            <a:spLocks noGrp="1"/>
          </p:cNvSpPr>
          <p:nvPr>
            <p:ph type="body" idx="4294967295"/>
          </p:nvPr>
        </p:nvSpPr>
        <p:spPr>
          <a:xfrm>
            <a:off x="8139659" y="4152277"/>
            <a:ext cx="3566160" cy="1888760"/>
          </a:xfrm>
        </p:spPr>
        <p:txBody>
          <a:bodyPr>
            <a:normAutofit/>
          </a:bodyPr>
          <a:lstStyle/>
          <a:p>
            <a:pPr marL="0" indent="0">
              <a:spcAft>
                <a:spcPts val="0"/>
              </a:spcAft>
              <a:buNone/>
            </a:pPr>
            <a:r>
              <a:rPr lang="en-GB" dirty="0"/>
              <a:t>For 5 points.</a:t>
            </a:r>
          </a:p>
          <a:p>
            <a:pPr marL="0" indent="0">
              <a:spcAft>
                <a:spcPts val="0"/>
              </a:spcAft>
              <a:buNone/>
            </a:pPr>
            <a:r>
              <a:rPr lang="en-GB" dirty="0"/>
              <a:t>Q6. Can you name 5 Standard practices of infection Control? </a:t>
            </a:r>
          </a:p>
          <a:p>
            <a:pPr marL="0" indent="0">
              <a:spcAft>
                <a:spcPts val="0"/>
              </a:spcAft>
              <a:buNone/>
            </a:pPr>
            <a:endParaRPr lang="en-GB" dirty="0"/>
          </a:p>
          <a:p>
            <a:pPr marL="0" indent="0">
              <a:spcAft>
                <a:spcPts val="0"/>
              </a:spcAft>
              <a:buNone/>
            </a:pPr>
            <a:r>
              <a:rPr lang="en-GB" dirty="0"/>
              <a:t>For 8 points</a:t>
            </a:r>
          </a:p>
          <a:p>
            <a:pPr marL="0" indent="0">
              <a:spcAft>
                <a:spcPts val="0"/>
              </a:spcAft>
              <a:buNone/>
            </a:pPr>
            <a:r>
              <a:rPr lang="en-GB" dirty="0"/>
              <a:t>Can you name all 8 Practices?</a:t>
            </a:r>
          </a:p>
        </p:txBody>
      </p:sp>
      <p:sp>
        <p:nvSpPr>
          <p:cNvPr id="8" name="Content Placeholder 7">
            <a:extLst>
              <a:ext uri="{FF2B5EF4-FFF2-40B4-BE49-F238E27FC236}">
                <a16:creationId xmlns:a16="http://schemas.microsoft.com/office/drawing/2014/main" id="{2D116FB1-8ADC-EBD4-B9D6-EF56824227EE}"/>
              </a:ext>
            </a:extLst>
          </p:cNvPr>
          <p:cNvSpPr>
            <a:spLocks noGrp="1"/>
          </p:cNvSpPr>
          <p:nvPr>
            <p:ph idx="4294967295"/>
          </p:nvPr>
        </p:nvSpPr>
        <p:spPr>
          <a:xfrm>
            <a:off x="8196961" y="1152834"/>
            <a:ext cx="3132001" cy="2181063"/>
          </a:xfrm>
        </p:spPr>
        <p:txBody>
          <a:bodyPr>
            <a:normAutofit/>
          </a:bodyPr>
          <a:lstStyle/>
          <a:p>
            <a:pPr marL="0" indent="0">
              <a:spcAft>
                <a:spcPts val="0"/>
              </a:spcAft>
              <a:buNone/>
            </a:pPr>
            <a:r>
              <a:rPr lang="en-GB" sz="1700" dirty="0"/>
              <a:t>For 1 point</a:t>
            </a:r>
          </a:p>
          <a:p>
            <a:pPr marL="0" indent="0">
              <a:spcAft>
                <a:spcPts val="0"/>
              </a:spcAft>
              <a:buNone/>
            </a:pPr>
            <a:r>
              <a:rPr lang="en-GB" sz="1700" dirty="0"/>
              <a:t>Q3. Which of the following can be worn on hands during patient care?</a:t>
            </a:r>
          </a:p>
          <a:p>
            <a:pPr marL="0" indent="0">
              <a:spcAft>
                <a:spcPts val="0"/>
              </a:spcAft>
              <a:buNone/>
            </a:pPr>
            <a:r>
              <a:rPr lang="en-GB" sz="1700" dirty="0"/>
              <a:t>A. A ring with plain band</a:t>
            </a:r>
          </a:p>
          <a:p>
            <a:pPr marL="0" indent="0">
              <a:spcAft>
                <a:spcPts val="0"/>
              </a:spcAft>
              <a:buNone/>
            </a:pPr>
            <a:r>
              <a:rPr lang="en-GB" sz="1700" dirty="0"/>
              <a:t>B. False Nails</a:t>
            </a:r>
          </a:p>
          <a:p>
            <a:pPr marL="0" indent="0">
              <a:spcAft>
                <a:spcPts val="0"/>
              </a:spcAft>
              <a:buNone/>
            </a:pPr>
            <a:r>
              <a:rPr lang="en-GB" sz="1700" dirty="0"/>
              <a:t>C. None of the above</a:t>
            </a:r>
          </a:p>
        </p:txBody>
      </p:sp>
      <p:sp>
        <p:nvSpPr>
          <p:cNvPr id="9" name="TextBox 8">
            <a:extLst>
              <a:ext uri="{FF2B5EF4-FFF2-40B4-BE49-F238E27FC236}">
                <a16:creationId xmlns:a16="http://schemas.microsoft.com/office/drawing/2014/main" id="{DBB3CB7A-4115-A701-1CA8-2D91E36D75B4}"/>
              </a:ext>
            </a:extLst>
          </p:cNvPr>
          <p:cNvSpPr txBox="1"/>
          <p:nvPr/>
        </p:nvSpPr>
        <p:spPr>
          <a:xfrm>
            <a:off x="4341571" y="3455776"/>
            <a:ext cx="3132000" cy="2308324"/>
          </a:xfrm>
          <a:prstGeom prst="rect">
            <a:avLst/>
          </a:prstGeom>
          <a:noFill/>
        </p:spPr>
        <p:txBody>
          <a:bodyPr wrap="square" rtlCol="0">
            <a:spAutoFit/>
          </a:bodyPr>
          <a:lstStyle/>
          <a:p>
            <a:r>
              <a:rPr lang="en-GB" dirty="0"/>
              <a:t>For 1 point </a:t>
            </a:r>
          </a:p>
          <a:p>
            <a:r>
              <a:rPr lang="en-GB" dirty="0"/>
              <a:t>Q5. Which of the following is not included in Standard infection Control Precautions? </a:t>
            </a:r>
          </a:p>
          <a:p>
            <a:pPr marL="342900" indent="-342900">
              <a:buAutoNum type="alphaUcPeriod"/>
            </a:pPr>
            <a:r>
              <a:rPr lang="en-GB" dirty="0"/>
              <a:t>Management of blood &amp; bodily fluids</a:t>
            </a:r>
          </a:p>
          <a:p>
            <a:pPr marL="342900" indent="-342900">
              <a:buAutoNum type="alphaUcPeriod"/>
            </a:pPr>
            <a:r>
              <a:rPr lang="en-GB" dirty="0"/>
              <a:t>Safe handling of linen</a:t>
            </a:r>
          </a:p>
          <a:p>
            <a:pPr marL="342900" indent="-342900">
              <a:buAutoNum type="alphaUcPeriod"/>
            </a:pPr>
            <a:r>
              <a:rPr lang="en-GB" dirty="0"/>
              <a:t>Patients personal Hygiene</a:t>
            </a:r>
          </a:p>
        </p:txBody>
      </p:sp>
    </p:spTree>
    <p:extLst>
      <p:ext uri="{BB962C8B-B14F-4D97-AF65-F5344CB8AC3E}">
        <p14:creationId xmlns:p14="http://schemas.microsoft.com/office/powerpoint/2010/main" val="3873954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C60AA-D17D-FAFE-7F34-FFC1547700F4}"/>
              </a:ext>
            </a:extLst>
          </p:cNvPr>
          <p:cNvSpPr>
            <a:spLocks noGrp="1"/>
          </p:cNvSpPr>
          <p:nvPr>
            <p:ph type="title"/>
          </p:nvPr>
        </p:nvSpPr>
        <p:spPr>
          <a:xfrm>
            <a:off x="550861" y="262328"/>
            <a:ext cx="2776955" cy="619963"/>
          </a:xfrm>
        </p:spPr>
        <p:txBody>
          <a:bodyPr>
            <a:normAutofit fontScale="90000"/>
          </a:bodyPr>
          <a:lstStyle/>
          <a:p>
            <a:r>
              <a:rPr lang="en-GB" u="sng" dirty="0"/>
              <a:t>Answers</a:t>
            </a:r>
          </a:p>
        </p:txBody>
      </p:sp>
      <p:sp>
        <p:nvSpPr>
          <p:cNvPr id="4" name="Content Placeholder 3">
            <a:extLst>
              <a:ext uri="{FF2B5EF4-FFF2-40B4-BE49-F238E27FC236}">
                <a16:creationId xmlns:a16="http://schemas.microsoft.com/office/drawing/2014/main" id="{C937709D-AEB3-06A4-ADEF-DBD462B64DC9}"/>
              </a:ext>
            </a:extLst>
          </p:cNvPr>
          <p:cNvSpPr>
            <a:spLocks noGrp="1"/>
          </p:cNvSpPr>
          <p:nvPr>
            <p:ph idx="4294967295"/>
          </p:nvPr>
        </p:nvSpPr>
        <p:spPr>
          <a:xfrm>
            <a:off x="550861" y="1514007"/>
            <a:ext cx="2926857" cy="5081665"/>
          </a:xfrm>
        </p:spPr>
        <p:txBody>
          <a:bodyPr>
            <a:normAutofit fontScale="92500" lnSpcReduction="20000"/>
          </a:bodyPr>
          <a:lstStyle/>
          <a:p>
            <a:r>
              <a:rPr lang="en-GB" dirty="0"/>
              <a:t>Q1. C</a:t>
            </a:r>
          </a:p>
          <a:p>
            <a:r>
              <a:rPr lang="en-GB" dirty="0"/>
              <a:t>Q2. C </a:t>
            </a:r>
          </a:p>
          <a:p>
            <a:r>
              <a:rPr lang="en-GB" dirty="0"/>
              <a:t>Q3. A</a:t>
            </a:r>
          </a:p>
          <a:p>
            <a:r>
              <a:rPr lang="en-GB" dirty="0"/>
              <a:t>Q4. B</a:t>
            </a:r>
          </a:p>
          <a:p>
            <a:r>
              <a:rPr lang="en-GB" dirty="0"/>
              <a:t>Q5. C</a:t>
            </a:r>
          </a:p>
          <a:p>
            <a:r>
              <a:rPr lang="en-GB" dirty="0"/>
              <a:t>Q6.  </a:t>
            </a:r>
          </a:p>
          <a:p>
            <a:pPr marL="0" indent="0">
              <a:buNone/>
            </a:pPr>
            <a:r>
              <a:rPr lang="en-GB" dirty="0"/>
              <a:t>Hand Hygiene</a:t>
            </a:r>
          </a:p>
          <a:p>
            <a:pPr marL="0" indent="0">
              <a:buNone/>
            </a:pPr>
            <a:r>
              <a:rPr lang="en-GB" dirty="0"/>
              <a:t>Waste disposal</a:t>
            </a:r>
          </a:p>
          <a:p>
            <a:pPr marL="0" indent="0">
              <a:buNone/>
            </a:pPr>
            <a:r>
              <a:rPr lang="en-GB" dirty="0"/>
              <a:t>Linen/Laundry</a:t>
            </a:r>
          </a:p>
          <a:p>
            <a:pPr marL="0" indent="0">
              <a:buNone/>
            </a:pPr>
            <a:r>
              <a:rPr lang="en-GB" dirty="0"/>
              <a:t>Sharps disposal</a:t>
            </a:r>
          </a:p>
          <a:p>
            <a:pPr marL="0" indent="0">
              <a:buNone/>
            </a:pPr>
            <a:r>
              <a:rPr lang="en-GB" dirty="0"/>
              <a:t>PPE</a:t>
            </a:r>
          </a:p>
          <a:p>
            <a:pPr marL="0" indent="0">
              <a:buNone/>
            </a:pPr>
            <a:r>
              <a:rPr lang="en-GB" dirty="0"/>
              <a:t>Cleaning/decontamination</a:t>
            </a:r>
          </a:p>
          <a:p>
            <a:pPr marL="0" indent="0">
              <a:buNone/>
            </a:pPr>
            <a:r>
              <a:rPr lang="en-GB" dirty="0"/>
              <a:t>Blood &amp; Bodily fluids</a:t>
            </a:r>
          </a:p>
          <a:p>
            <a:pPr marL="0" indent="0">
              <a:buNone/>
            </a:pPr>
            <a:r>
              <a:rPr lang="en-GB" dirty="0"/>
              <a:t>Respiratory Hygiene</a:t>
            </a:r>
          </a:p>
          <a:p>
            <a:pPr marL="0" indent="0">
              <a:buNone/>
            </a:pPr>
            <a:endParaRPr lang="en-GB" dirty="0"/>
          </a:p>
          <a:p>
            <a:endParaRPr lang="en-GB" dirty="0"/>
          </a:p>
        </p:txBody>
      </p:sp>
      <p:pic>
        <p:nvPicPr>
          <p:cNvPr id="10" name="Content Placeholder 9" descr="A colorful text with a white background&#10;&#10;Description automatically generated">
            <a:extLst>
              <a:ext uri="{FF2B5EF4-FFF2-40B4-BE49-F238E27FC236}">
                <a16:creationId xmlns:a16="http://schemas.microsoft.com/office/drawing/2014/main" id="{EBEA3D4B-54DE-012E-184B-067FE3EB8B8E}"/>
              </a:ext>
            </a:extLst>
          </p:cNvPr>
          <p:cNvPicPr>
            <a:picLocks noGrp="1" noChangeAspect="1"/>
          </p:cNvPicPr>
          <p:nvPr>
            <p:ph idx="4294967295"/>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58329" y="572309"/>
            <a:ext cx="4205802" cy="2365763"/>
          </a:xfrm>
        </p:spPr>
      </p:pic>
    </p:spTree>
    <p:extLst>
      <p:ext uri="{BB962C8B-B14F-4D97-AF65-F5344CB8AC3E}">
        <p14:creationId xmlns:p14="http://schemas.microsoft.com/office/powerpoint/2010/main" val="39039754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TM03457452[[fn=Celestial]]</Template>
  <TotalTime>1131</TotalTime>
  <Words>2125</Words>
  <Application>Microsoft Office PowerPoint</Application>
  <PresentationFormat>Widescreen</PresentationFormat>
  <Paragraphs>209</Paragraphs>
  <Slides>18</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Calibri Light</vt:lpstr>
      <vt:lpstr>Gill Sans MT</vt:lpstr>
      <vt:lpstr>Walbaum Display</vt:lpstr>
      <vt:lpstr>Celestial</vt:lpstr>
      <vt:lpstr>Welcome  Infection prevention &amp; Control. </vt:lpstr>
      <vt:lpstr>Summary</vt:lpstr>
      <vt:lpstr>Prevention is better than the cure</vt:lpstr>
      <vt:lpstr>5 Moments of  Hand Hygiene</vt:lpstr>
      <vt:lpstr>Hand Hygiene Audit COMPLIANCE   WARD : JSDM – SDEC Medical Unit </vt:lpstr>
      <vt:lpstr>Clinical Area</vt:lpstr>
      <vt:lpstr>Hair, Jewellery – Nails &amp; Footwear</vt:lpstr>
      <vt:lpstr>Smoking</vt:lpstr>
      <vt:lpstr>Cleaning &amp; Decontamination</vt:lpstr>
      <vt:lpstr>Safe Handling &amp; Dispose of waste</vt:lpstr>
      <vt:lpstr>Sharps</vt:lpstr>
      <vt:lpstr>PPE</vt:lpstr>
      <vt:lpstr>Blood &amp; Bodily Fluids </vt:lpstr>
      <vt:lpstr>Safe Handling of linen</vt:lpstr>
      <vt:lpstr>Respiratory Hygiene</vt:lpstr>
      <vt:lpstr>Thank You</vt:lpstr>
      <vt:lpstr>Test your knowledge</vt:lpstr>
      <vt:lpstr>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Infection prevention &amp; Control.</dc:title>
  <dc:creator>Sandra Longford</dc:creator>
  <cp:lastModifiedBy>Sandra Longford</cp:lastModifiedBy>
  <cp:revision>36</cp:revision>
  <dcterms:created xsi:type="dcterms:W3CDTF">2023-10-13T10:22:06Z</dcterms:created>
  <dcterms:modified xsi:type="dcterms:W3CDTF">2023-10-17T11:06:09Z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