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7" r:id="rId2"/>
    <p:sldId id="257" r:id="rId3"/>
    <p:sldId id="258" r:id="rId4"/>
    <p:sldId id="342" r:id="rId5"/>
    <p:sldId id="346" r:id="rId6"/>
    <p:sldId id="344" r:id="rId7"/>
    <p:sldId id="259" r:id="rId8"/>
    <p:sldId id="260" r:id="rId9"/>
    <p:sldId id="311" r:id="rId10"/>
    <p:sldId id="338" r:id="rId11"/>
    <p:sldId id="340" r:id="rId12"/>
    <p:sldId id="341" r:id="rId13"/>
    <p:sldId id="347" r:id="rId14"/>
    <p:sldId id="348" r:id="rId15"/>
    <p:sldId id="314" r:id="rId16"/>
    <p:sldId id="319" r:id="rId17"/>
    <p:sldId id="315" r:id="rId18"/>
    <p:sldId id="317" r:id="rId19"/>
    <p:sldId id="316" r:id="rId20"/>
    <p:sldId id="318" r:id="rId21"/>
    <p:sldId id="261" r:id="rId22"/>
    <p:sldId id="262" r:id="rId23"/>
    <p:sldId id="263" r:id="rId24"/>
    <p:sldId id="324" r:id="rId25"/>
    <p:sldId id="328" r:id="rId26"/>
    <p:sldId id="327" r:id="rId27"/>
    <p:sldId id="298" r:id="rId28"/>
    <p:sldId id="264" r:id="rId29"/>
    <p:sldId id="265" r:id="rId30"/>
    <p:sldId id="300" r:id="rId31"/>
    <p:sldId id="266" r:id="rId32"/>
    <p:sldId id="267" r:id="rId33"/>
    <p:sldId id="268" r:id="rId34"/>
    <p:sldId id="269" r:id="rId35"/>
    <p:sldId id="312" r:id="rId36"/>
    <p:sldId id="320" r:id="rId37"/>
    <p:sldId id="301" r:id="rId38"/>
    <p:sldId id="270" r:id="rId39"/>
    <p:sldId id="271" r:id="rId40"/>
    <p:sldId id="302" r:id="rId41"/>
    <p:sldId id="272" r:id="rId42"/>
    <p:sldId id="273" r:id="rId43"/>
    <p:sldId id="321" r:id="rId44"/>
    <p:sldId id="322" r:id="rId45"/>
    <p:sldId id="323" r:id="rId46"/>
    <p:sldId id="349" r:id="rId47"/>
    <p:sldId id="350" r:id="rId48"/>
    <p:sldId id="351" r:id="rId49"/>
    <p:sldId id="310" r:id="rId50"/>
    <p:sldId id="274" r:id="rId51"/>
    <p:sldId id="275" r:id="rId52"/>
    <p:sldId id="276" r:id="rId53"/>
    <p:sldId id="277" r:id="rId54"/>
    <p:sldId id="278" r:id="rId55"/>
    <p:sldId id="303" r:id="rId56"/>
    <p:sldId id="279" r:id="rId57"/>
    <p:sldId id="280" r:id="rId58"/>
    <p:sldId id="304" r:id="rId59"/>
    <p:sldId id="281" r:id="rId60"/>
    <p:sldId id="282" r:id="rId61"/>
    <p:sldId id="305" r:id="rId62"/>
    <p:sldId id="283" r:id="rId63"/>
    <p:sldId id="284" r:id="rId64"/>
    <p:sldId id="306" r:id="rId65"/>
    <p:sldId id="287" r:id="rId66"/>
    <p:sldId id="295" r:id="rId67"/>
    <p:sldId id="296" r:id="rId68"/>
    <p:sldId id="334" r:id="rId69"/>
    <p:sldId id="335" r:id="rId70"/>
    <p:sldId id="336" r:id="rId71"/>
    <p:sldId id="297" r:id="rId72"/>
    <p:sldId id="288" r:id="rId73"/>
    <p:sldId id="332" r:id="rId74"/>
    <p:sldId id="329" r:id="rId75"/>
    <p:sldId id="330" r:id="rId76"/>
    <p:sldId id="331" r:id="rId77"/>
    <p:sldId id="307" r:id="rId78"/>
    <p:sldId id="289" r:id="rId79"/>
    <p:sldId id="290" r:id="rId80"/>
    <p:sldId id="345" r:id="rId81"/>
    <p:sldId id="293" r:id="rId82"/>
    <p:sldId id="333" r:id="rId8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D7F7-AED2-4E2A-8533-F2DA5893FDC5}" type="datetimeFigureOut">
              <a:rPr lang="en-IN" smtClean="0"/>
              <a:t>27-02-2022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CD22-2874-46EF-A01D-A5ACC81CC13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7225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ndAc>
          <p:stSnd loop="1">
            <p:snd r:embed="rId1" name="15-SECONDS-2020-09-30_-_Easy_Going_-_David_Fesliyan.wav"/>
          </p:stSnd>
        </p:sndAc>
      </p:transition>
    </mc:Choice>
    <mc:Fallback xmlns="">
      <p:transition spd="slow" advTm="4000">
        <p:sndAc>
          <p:stSnd loop="1">
            <p:snd r:embed="rId3" name="15-SECONDS-2020-09-30_-_Easy_Going_-_David_Fesliyan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D7F7-AED2-4E2A-8533-F2DA5893FDC5}" type="datetimeFigureOut">
              <a:rPr lang="en-IN" smtClean="0"/>
              <a:t>27-02-2022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CD22-2874-46EF-A01D-A5ACC81CC13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239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ndAc>
          <p:stSnd loop="1">
            <p:snd r:embed="rId1" name="15-SECONDS-2020-09-30_-_Easy_Going_-_David_Fesliyan.wav"/>
          </p:stSnd>
        </p:sndAc>
      </p:transition>
    </mc:Choice>
    <mc:Fallback xmlns="">
      <p:transition spd="slow" advTm="4000">
        <p:sndAc>
          <p:stSnd loop="1">
            <p:snd r:embed="rId3" name="15-SECONDS-2020-09-30_-_Easy_Going_-_David_Fesliyan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D7F7-AED2-4E2A-8533-F2DA5893FDC5}" type="datetimeFigureOut">
              <a:rPr lang="en-IN" smtClean="0"/>
              <a:t>27-02-2022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CD22-2874-46EF-A01D-A5ACC81CC13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6203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ndAc>
          <p:stSnd loop="1">
            <p:snd r:embed="rId1" name="15-SECONDS-2020-09-30_-_Easy_Going_-_David_Fesliyan.wav"/>
          </p:stSnd>
        </p:sndAc>
      </p:transition>
    </mc:Choice>
    <mc:Fallback xmlns="">
      <p:transition spd="slow" advTm="4000">
        <p:sndAc>
          <p:stSnd loop="1">
            <p:snd r:embed="rId3" name="15-SECONDS-2020-09-30_-_Easy_Going_-_David_Fesliyan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D7F7-AED2-4E2A-8533-F2DA5893FDC5}" type="datetimeFigureOut">
              <a:rPr lang="en-IN" smtClean="0"/>
              <a:t>27-02-2022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CD22-2874-46EF-A01D-A5ACC81CC13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024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ndAc>
          <p:stSnd loop="1">
            <p:snd r:embed="rId1" name="15-SECONDS-2020-09-30_-_Easy_Going_-_David_Fesliyan.wav"/>
          </p:stSnd>
        </p:sndAc>
      </p:transition>
    </mc:Choice>
    <mc:Fallback xmlns="">
      <p:transition spd="slow" advTm="4000">
        <p:sndAc>
          <p:stSnd loop="1">
            <p:snd r:embed="rId3" name="15-SECONDS-2020-09-30_-_Easy_Going_-_David_Fesliyan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D7F7-AED2-4E2A-8533-F2DA5893FDC5}" type="datetimeFigureOut">
              <a:rPr lang="en-IN" smtClean="0"/>
              <a:t>27-02-2022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CD22-2874-46EF-A01D-A5ACC81CC13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91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ndAc>
          <p:stSnd loop="1">
            <p:snd r:embed="rId1" name="15-SECONDS-2020-09-30_-_Easy_Going_-_David_Fesliyan.wav"/>
          </p:stSnd>
        </p:sndAc>
      </p:transition>
    </mc:Choice>
    <mc:Fallback xmlns="">
      <p:transition spd="slow" advTm="4000">
        <p:sndAc>
          <p:stSnd loop="1">
            <p:snd r:embed="rId3" name="15-SECONDS-2020-09-30_-_Easy_Going_-_David_Fesliyan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D7F7-AED2-4E2A-8533-F2DA5893FDC5}" type="datetimeFigureOut">
              <a:rPr lang="en-IN" smtClean="0"/>
              <a:t>27-02-2022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CD22-2874-46EF-A01D-A5ACC81CC13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7785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ndAc>
          <p:stSnd loop="1">
            <p:snd r:embed="rId1" name="15-SECONDS-2020-09-30_-_Easy_Going_-_David_Fesliyan.wav"/>
          </p:stSnd>
        </p:sndAc>
      </p:transition>
    </mc:Choice>
    <mc:Fallback xmlns="">
      <p:transition spd="slow" advTm="4000">
        <p:sndAc>
          <p:stSnd loop="1">
            <p:snd r:embed="rId3" name="15-SECONDS-2020-09-30_-_Easy_Going_-_David_Fesliyan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D7F7-AED2-4E2A-8533-F2DA5893FDC5}" type="datetimeFigureOut">
              <a:rPr lang="en-IN" smtClean="0"/>
              <a:t>27-02-2022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CD22-2874-46EF-A01D-A5ACC81CC13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0205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ndAc>
          <p:stSnd loop="1">
            <p:snd r:embed="rId1" name="15-SECONDS-2020-09-30_-_Easy_Going_-_David_Fesliyan.wav"/>
          </p:stSnd>
        </p:sndAc>
      </p:transition>
    </mc:Choice>
    <mc:Fallback xmlns="">
      <p:transition spd="slow" advTm="4000">
        <p:sndAc>
          <p:stSnd loop="1">
            <p:snd r:embed="rId3" name="15-SECONDS-2020-09-30_-_Easy_Going_-_David_Fesliyan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D7F7-AED2-4E2A-8533-F2DA5893FDC5}" type="datetimeFigureOut">
              <a:rPr lang="en-IN" smtClean="0"/>
              <a:t>27-02-2022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CD22-2874-46EF-A01D-A5ACC81CC13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457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ndAc>
          <p:stSnd loop="1">
            <p:snd r:embed="rId1" name="15-SECONDS-2020-09-30_-_Easy_Going_-_David_Fesliyan.wav"/>
          </p:stSnd>
        </p:sndAc>
      </p:transition>
    </mc:Choice>
    <mc:Fallback xmlns="">
      <p:transition spd="slow" advTm="4000">
        <p:sndAc>
          <p:stSnd loop="1">
            <p:snd r:embed="rId3" name="15-SECONDS-2020-09-30_-_Easy_Going_-_David_Fesliyan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D7F7-AED2-4E2A-8533-F2DA5893FDC5}" type="datetimeFigureOut">
              <a:rPr lang="en-IN" smtClean="0"/>
              <a:t>27-02-2022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CD22-2874-46EF-A01D-A5ACC81CC13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9010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ndAc>
          <p:stSnd loop="1">
            <p:snd r:embed="rId1" name="15-SECONDS-2020-09-30_-_Easy_Going_-_David_Fesliyan.wav"/>
          </p:stSnd>
        </p:sndAc>
      </p:transition>
    </mc:Choice>
    <mc:Fallback xmlns="">
      <p:transition spd="slow" advTm="4000">
        <p:sndAc>
          <p:stSnd loop="1">
            <p:snd r:embed="rId3" name="15-SECONDS-2020-09-30_-_Easy_Going_-_David_Fesliyan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D7F7-AED2-4E2A-8533-F2DA5893FDC5}" type="datetimeFigureOut">
              <a:rPr lang="en-IN" smtClean="0"/>
              <a:t>27-02-2022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CD22-2874-46EF-A01D-A5ACC81CC13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889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ndAc>
          <p:stSnd loop="1">
            <p:snd r:embed="rId1" name="15-SECONDS-2020-09-30_-_Easy_Going_-_David_Fesliyan.wav"/>
          </p:stSnd>
        </p:sndAc>
      </p:transition>
    </mc:Choice>
    <mc:Fallback xmlns="">
      <p:transition spd="slow" advTm="4000">
        <p:sndAc>
          <p:stSnd loop="1">
            <p:snd r:embed="rId3" name="15-SECONDS-2020-09-30_-_Easy_Going_-_David_Fesliyan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DD7F7-AED2-4E2A-8533-F2DA5893FDC5}" type="datetimeFigureOut">
              <a:rPr lang="en-IN" smtClean="0"/>
              <a:t>27-02-2022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CD22-2874-46EF-A01D-A5ACC81CC13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8278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ndAc>
          <p:stSnd loop="1">
            <p:snd r:embed="rId1" name="15-SECONDS-2020-09-30_-_Easy_Going_-_David_Fesliyan.wav"/>
          </p:stSnd>
        </p:sndAc>
      </p:transition>
    </mc:Choice>
    <mc:Fallback xmlns="">
      <p:transition spd="slow" advTm="4000">
        <p:sndAc>
          <p:stSnd loop="1">
            <p:snd r:embed="rId3" name="15-SECONDS-2020-09-30_-_Easy_Going_-_David_Fesliyan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DD7F7-AED2-4E2A-8533-F2DA5893FDC5}" type="datetimeFigureOut">
              <a:rPr lang="en-IN" smtClean="0"/>
              <a:t>27-02-2022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CCD22-2874-46EF-A01D-A5ACC81CC13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1706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4000">
        <p:sndAc>
          <p:stSnd loop="1">
            <p:snd r:embed="rId13" name="15-SECONDS-2020-09-30_-_Easy_Going_-_David_Fesliyan.wav"/>
          </p:stSnd>
        </p:sndAc>
      </p:transition>
    </mc:Choice>
    <mc:Fallback xmlns="">
      <p:transition spd="slow" advTm="4000">
        <p:sndAc>
          <p:stSnd loop="1">
            <p:snd r:embed="rId14" name="15-SECONDS-2020-09-30_-_Easy_Going_-_David_Fesliyan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8" y="908720"/>
            <a:ext cx="9144000" cy="561662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ta-IN" sz="4800" b="1" dirty="0"/>
              <a:t>அரசு மேல்நிலைப்பள்ளி, </a:t>
            </a:r>
            <a:r>
              <a:rPr lang="ta-IN" sz="4800" b="1" dirty="0" smtClean="0"/>
              <a:t>பெரியபுலியூர் </a:t>
            </a:r>
            <a:br>
              <a:rPr lang="ta-IN" sz="4800" b="1" dirty="0" smtClean="0"/>
            </a:br>
            <a:r>
              <a:rPr lang="ta-IN" sz="4800" b="1" dirty="0" smtClean="0"/>
              <a:t>பள்ளி பரிமாற்றுத் திட்டம்</a:t>
            </a:r>
            <a:r>
              <a:rPr lang="en-IN" sz="4800" b="1" dirty="0"/>
              <a:t/>
            </a:r>
            <a:br>
              <a:rPr lang="en-IN" sz="4800" b="1" dirty="0"/>
            </a:b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319803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4000">
        <p:wipe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Click="0" advTm="4000">
        <p:wip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89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reveal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40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reveal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24944"/>
            <a:ext cx="8229600" cy="1143000"/>
          </a:xfrm>
        </p:spPr>
        <p:txBody>
          <a:bodyPr/>
          <a:lstStyle/>
          <a:p>
            <a:r>
              <a:rPr lang="ta-IN" b="1" dirty="0"/>
              <a:t>கட்டிட திறப்பு விழா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6512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plit orient="vert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split orient="vert"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50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reveal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5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reveal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780928"/>
            <a:ext cx="8229600" cy="1143000"/>
          </a:xfrm>
        </p:spPr>
        <p:txBody>
          <a:bodyPr>
            <a:normAutofit/>
          </a:bodyPr>
          <a:lstStyle/>
          <a:p>
            <a:r>
              <a:rPr lang="ta-IN" sz="4800" b="1" dirty="0" smtClean="0"/>
              <a:t>மன்ற விழா</a:t>
            </a: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478496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plit orient="vert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split orient="vert"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14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4000">
        <p:pull dir="u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Click="0" advTm="4000">
        <p:pull dir="u"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836712"/>
            <a:ext cx="6768752" cy="5472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17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pull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pull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143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ta-IN" sz="4800" b="1" dirty="0" smtClean="0"/>
              <a:t>கற்பித்தல் உபகரணங்கள்</a:t>
            </a: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220800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circle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circl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932"/>
          <a:stretch/>
        </p:blipFill>
        <p:spPr>
          <a:xfrm>
            <a:off x="1600515" y="764704"/>
            <a:ext cx="6139837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09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reveal thruBlk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86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reveal thruBlk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725" y="0"/>
            <a:ext cx="66865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0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reveal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80590"/>
            <a:ext cx="8316416" cy="590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53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reveal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>
            <a:normAutofit/>
          </a:bodyPr>
          <a:lstStyle/>
          <a:p>
            <a:r>
              <a:rPr lang="ta-IN" sz="4800" b="1" dirty="0" smtClean="0"/>
              <a:t>தேர்தல் குழு மன்றம்</a:t>
            </a: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2256170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flythrough dir="out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836712"/>
            <a:ext cx="5688632" cy="5112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08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 isContent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04664"/>
            <a:ext cx="6912768" cy="609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86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 isContent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92696"/>
            <a:ext cx="6840760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30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692696"/>
            <a:ext cx="5904656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87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 dir="d" isContent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92696"/>
            <a:ext cx="6264696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98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 dir="u" isContent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564904"/>
            <a:ext cx="8229600" cy="1143000"/>
          </a:xfrm>
        </p:spPr>
        <p:txBody>
          <a:bodyPr>
            <a:normAutofit/>
          </a:bodyPr>
          <a:lstStyle/>
          <a:p>
            <a:r>
              <a:rPr lang="ta-IN" sz="4800" b="1" dirty="0" smtClean="0"/>
              <a:t>அறிவியல் கண்காட்சி</a:t>
            </a: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184393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flythrough hasBounce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312" y="1550323"/>
            <a:ext cx="6841375" cy="3757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20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conveyor dir="l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016" y="1076498"/>
            <a:ext cx="6803967" cy="470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69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conveyor dir="r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852936"/>
            <a:ext cx="8229600" cy="1143000"/>
          </a:xfrm>
        </p:spPr>
        <p:txBody>
          <a:bodyPr>
            <a:normAutofit/>
          </a:bodyPr>
          <a:lstStyle/>
          <a:p>
            <a:r>
              <a:rPr lang="ta-IN" sz="4800" b="1" dirty="0" smtClean="0"/>
              <a:t>மெய்நிகர் வகுப்பறை</a:t>
            </a: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181847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flythrough dir="out" hasBounce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908720"/>
            <a:ext cx="6336704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50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blinds dir="vert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blinds dir="vert"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717465"/>
            <a:ext cx="7068277" cy="530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52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blinds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blinds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564904"/>
            <a:ext cx="8229600" cy="1143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ta-IN" sz="4800" b="1" dirty="0" smtClean="0"/>
              <a:t>கல்வி இயக்க </a:t>
            </a:r>
            <a:br>
              <a:rPr lang="ta-IN" sz="4800" b="1" dirty="0" smtClean="0"/>
            </a:br>
            <a:r>
              <a:rPr lang="ta-IN" sz="4800" b="1" dirty="0" smtClean="0"/>
              <a:t>பேரணி</a:t>
            </a: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298094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 dir="d" isContent="1" isInverted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764704"/>
            <a:ext cx="6768752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45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ferris dir="l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36712"/>
            <a:ext cx="6984776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29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ferris dir="l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215111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ta-IN" sz="4800" b="1" dirty="0" smtClean="0"/>
              <a:t/>
            </a:r>
            <a:br>
              <a:rPr lang="ta-IN" sz="4800" b="1" dirty="0" smtClean="0"/>
            </a:br>
            <a:r>
              <a:rPr lang="ta-IN" sz="4800" b="1" dirty="0"/>
              <a:t/>
            </a:r>
            <a:br>
              <a:rPr lang="ta-IN" sz="4800" b="1" dirty="0"/>
            </a:br>
            <a:r>
              <a:rPr lang="ta-IN" sz="4800" b="1" dirty="0" smtClean="0"/>
              <a:t/>
            </a:r>
            <a:br>
              <a:rPr lang="ta-IN" sz="4800" b="1" dirty="0" smtClean="0"/>
            </a:br>
            <a:r>
              <a:rPr lang="ta-IN" sz="4800" b="1" dirty="0"/>
              <a:t/>
            </a:r>
            <a:br>
              <a:rPr lang="ta-IN" sz="4800" b="1" dirty="0"/>
            </a:br>
            <a:r>
              <a:rPr lang="ta-IN" sz="4800" b="1" dirty="0"/>
              <a:t>நெகிழி ஒழிப்பு </a:t>
            </a:r>
            <a:br>
              <a:rPr lang="ta-IN" sz="4800" b="1" dirty="0"/>
            </a:br>
            <a:r>
              <a:rPr lang="ta-IN" sz="4800" b="1" dirty="0"/>
              <a:t>பேரணி</a:t>
            </a:r>
            <a:r>
              <a:rPr lang="ta-IN" sz="4800" b="1" dirty="0" smtClean="0"/>
              <a:t/>
            </a:r>
            <a:br>
              <a:rPr lang="ta-IN" sz="4800" b="1" dirty="0" smtClean="0"/>
            </a:br>
            <a:r>
              <a:rPr lang="ta-IN" sz="4800" b="1" dirty="0"/>
              <a:t/>
            </a:r>
            <a:br>
              <a:rPr lang="ta-IN" sz="4800" b="1" dirty="0"/>
            </a:br>
            <a:r>
              <a:rPr lang="ta-IN" sz="4800" b="1" dirty="0" smtClean="0"/>
              <a:t/>
            </a:r>
            <a:br>
              <a:rPr lang="ta-IN" sz="4800" b="1" dirty="0" smtClean="0"/>
            </a:br>
            <a:r>
              <a:rPr lang="ta-IN" sz="4800" b="1" dirty="0"/>
              <a:t/>
            </a:r>
            <a:br>
              <a:rPr lang="ta-IN" sz="4800" b="1" dirty="0"/>
            </a:b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143362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conveyor dir="r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764704"/>
            <a:ext cx="5186159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69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an dir="u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735495"/>
            <a:ext cx="6336704" cy="5203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21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an dir="d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764704"/>
            <a:ext cx="6815328" cy="5394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0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an dir="r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764704"/>
            <a:ext cx="5760640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53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an dir="r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143000"/>
          </a:xfrm>
        </p:spPr>
        <p:txBody>
          <a:bodyPr>
            <a:normAutofit/>
          </a:bodyPr>
          <a:lstStyle/>
          <a:p>
            <a:r>
              <a:rPr lang="ta-IN" sz="4800" b="1" dirty="0" smtClean="0"/>
              <a:t>மழைநீர் சேகரிப்பு</a:t>
            </a: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245408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 isInverted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857250"/>
            <a:ext cx="774035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51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pull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pull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9249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IN" sz="4800" b="1" dirty="0" smtClean="0"/>
              <a:t>   </a:t>
            </a:r>
            <a:r>
              <a:rPr lang="ta-IN" sz="4800" b="1" dirty="0" smtClean="0"/>
              <a:t>தூய்மை </a:t>
            </a:r>
            <a:r>
              <a:rPr lang="ta-IN" sz="4800" b="1" dirty="0" smtClean="0"/>
              <a:t>பாரத இயக்கம்</a:t>
            </a: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90036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switch dir="r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971916"/>
            <a:ext cx="6120680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06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 isContent="1" isInverted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353" y="908720"/>
            <a:ext cx="6192688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73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 dir="u" isContent="1" isInverted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852936"/>
            <a:ext cx="8229600" cy="1143000"/>
          </a:xfrm>
        </p:spPr>
        <p:txBody>
          <a:bodyPr/>
          <a:lstStyle/>
          <a:p>
            <a:r>
              <a:rPr lang="ta-IN" b="1" dirty="0" smtClean="0"/>
              <a:t>கைவினைப்</a:t>
            </a:r>
            <a:r>
              <a:rPr lang="ta-IN" dirty="0" smtClean="0"/>
              <a:t> </a:t>
            </a:r>
            <a:r>
              <a:rPr lang="ta-IN" b="1" dirty="0" smtClean="0"/>
              <a:t>பொருட்கள்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21184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doors dir="vert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80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doors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circle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circl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04664"/>
            <a:ext cx="5256583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51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 isInverted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76672"/>
            <a:ext cx="4824536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04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 isInverted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73438" y="694912"/>
            <a:ext cx="5909093" cy="547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87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 dir="d" isInverted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80928"/>
            <a:ext cx="9144000" cy="1143000"/>
          </a:xfrm>
        </p:spPr>
        <p:txBody>
          <a:bodyPr>
            <a:noAutofit/>
          </a:bodyPr>
          <a:lstStyle/>
          <a:p>
            <a:r>
              <a:rPr lang="ta-IN" sz="4800" b="1" dirty="0" smtClean="0"/>
              <a:t>மாணவரின் படைப்புகள்</a:t>
            </a: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223702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randomBar dir="vert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randomBar dir="vert"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12" t="12525" r="12290" b="24445"/>
          <a:stretch/>
        </p:blipFill>
        <p:spPr>
          <a:xfrm>
            <a:off x="1907704" y="476672"/>
            <a:ext cx="5688632" cy="573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0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circle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circl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88" t="19898" r="9959" b="26879"/>
          <a:stretch/>
        </p:blipFill>
        <p:spPr>
          <a:xfrm rot="16200000">
            <a:off x="2173580" y="-188460"/>
            <a:ext cx="4896543" cy="7156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95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flip dir="r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143000"/>
          </a:xfrm>
        </p:spPr>
        <p:txBody>
          <a:bodyPr>
            <a:normAutofit/>
          </a:bodyPr>
          <a:lstStyle/>
          <a:p>
            <a:r>
              <a:rPr lang="ta-IN" sz="4800" b="1" dirty="0" smtClean="0"/>
              <a:t>உடற்கல்வி வகுப்பு</a:t>
            </a: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162848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checker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checker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980728"/>
            <a:ext cx="6552728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0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circle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circl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764704"/>
            <a:ext cx="6336704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42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plit orient="vert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split orient="vert"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908720"/>
            <a:ext cx="6120680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99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reveal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980728"/>
            <a:ext cx="6120680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69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reveal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072898"/>
            <a:ext cx="7956376" cy="4712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96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plit orient="vert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split orient="vert"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 fontScale="90000"/>
          </a:bodyPr>
          <a:lstStyle/>
          <a:p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sz="5300" b="1" dirty="0" smtClean="0"/>
              <a:t>நடனப் பயிற்சி</a:t>
            </a:r>
            <a:endParaRPr lang="en-IN" sz="5300" b="1" dirty="0"/>
          </a:p>
        </p:txBody>
      </p:sp>
    </p:spTree>
    <p:extLst>
      <p:ext uri="{BB962C8B-B14F-4D97-AF65-F5344CB8AC3E}">
        <p14:creationId xmlns:p14="http://schemas.microsoft.com/office/powerpoint/2010/main" val="19050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fade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4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plit orient="vert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split orient="vert"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20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plit orient="vert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split orient="vert"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sz="5300" b="1" dirty="0" smtClean="0"/>
              <a:t>மரக்கன்று நடுதல்</a:t>
            </a:r>
            <a:endParaRPr lang="en-IN" sz="5300" b="1" dirty="0"/>
          </a:p>
        </p:txBody>
      </p:sp>
    </p:spTree>
    <p:extLst>
      <p:ext uri="{BB962C8B-B14F-4D97-AF65-F5344CB8AC3E}">
        <p14:creationId xmlns:p14="http://schemas.microsoft.com/office/powerpoint/2010/main" val="2850044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cover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cover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908720"/>
            <a:ext cx="5616624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85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pull dir="ld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pull dir="ld"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268760"/>
            <a:ext cx="5328592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58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pull dir="lu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pull dir="lu"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988840"/>
            <a:ext cx="8229600" cy="309634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ta-IN" sz="4800" b="1" dirty="0" smtClean="0"/>
              <a:t>உளவியல் ரீதியான பாதுகாப்பு</a:t>
            </a:r>
            <a:r>
              <a:rPr lang="ta-IN" sz="4800" dirty="0" smtClean="0"/>
              <a:t/>
            </a:r>
            <a:br>
              <a:rPr lang="ta-IN" sz="4800" dirty="0" smtClean="0"/>
            </a:br>
            <a:endParaRPr lang="en-IN" sz="4800" dirty="0"/>
          </a:p>
        </p:txBody>
      </p:sp>
    </p:spTree>
    <p:extLst>
      <p:ext uri="{BB962C8B-B14F-4D97-AF65-F5344CB8AC3E}">
        <p14:creationId xmlns:p14="http://schemas.microsoft.com/office/powerpoint/2010/main" val="266760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cover dir="d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cover dir="d"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340768"/>
            <a:ext cx="5832648" cy="439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08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push dir="u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push dir="u"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692696"/>
            <a:ext cx="6552728" cy="532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96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push dir="d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push dir="d"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sz="5300" b="1" dirty="0" smtClean="0"/>
              <a:t>கல்வி வளர்ச்சி நாள்</a:t>
            </a:r>
            <a:endParaRPr lang="en-IN" sz="5300" b="1" dirty="0"/>
          </a:p>
        </p:txBody>
      </p:sp>
    </p:spTree>
    <p:extLst>
      <p:ext uri="{BB962C8B-B14F-4D97-AF65-F5344CB8AC3E}">
        <p14:creationId xmlns:p14="http://schemas.microsoft.com/office/powerpoint/2010/main" val="73919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warp dir="in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3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7" y="980728"/>
            <a:ext cx="6624736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69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412776"/>
            <a:ext cx="5904656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25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348880"/>
            <a:ext cx="8229600" cy="136815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ta-IN" sz="4800" b="1" dirty="0" smtClean="0"/>
              <a:t>விலையில்லாப் பொருட்கள் </a:t>
            </a:r>
            <a:br>
              <a:rPr lang="ta-IN" sz="4800" b="1" dirty="0" smtClean="0"/>
            </a:br>
            <a:r>
              <a:rPr lang="ta-IN" sz="4800" b="1" dirty="0" smtClean="0"/>
              <a:t>வழங்குதல்</a:t>
            </a: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88159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dissolve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dissolv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908720"/>
            <a:ext cx="5688632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25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reveal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908720"/>
            <a:ext cx="6336703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31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reveal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 </a:t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sz="5300" b="1" dirty="0" smtClean="0"/>
              <a:t>சுதந்திர தின விழா</a:t>
            </a:r>
            <a:endParaRPr lang="en-IN" sz="5300" b="1" dirty="0"/>
          </a:p>
        </p:txBody>
      </p:sp>
    </p:spTree>
    <p:extLst>
      <p:ext uri="{BB962C8B-B14F-4D97-AF65-F5344CB8AC3E}">
        <p14:creationId xmlns:p14="http://schemas.microsoft.com/office/powerpoint/2010/main" val="154666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gallery dir="l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31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checker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checker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17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852936"/>
            <a:ext cx="8229600" cy="1084982"/>
          </a:xfrm>
        </p:spPr>
        <p:txBody>
          <a:bodyPr>
            <a:normAutofit/>
          </a:bodyPr>
          <a:lstStyle/>
          <a:p>
            <a:r>
              <a:rPr lang="ta-IN" sz="4800" b="1" dirty="0" smtClean="0"/>
              <a:t>பரிசளிப்பு விழா</a:t>
            </a: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422540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randomBar dir="vert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randomBar dir="vert"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632" y="44624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46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window dir="vert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35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window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dirty="0" smtClean="0"/>
              <a:t/>
            </a:r>
            <a:br>
              <a:rPr lang="ta-IN" dirty="0" smtClean="0"/>
            </a:br>
            <a:r>
              <a:rPr lang="ta-IN" dirty="0"/>
              <a:t/>
            </a:r>
            <a:br>
              <a:rPr lang="ta-IN" dirty="0"/>
            </a:br>
            <a:r>
              <a:rPr lang="ta-IN" sz="5300" b="1" dirty="0" smtClean="0"/>
              <a:t>பெற்றோர் ஆசிரியர் கழக கூட்டம்</a:t>
            </a:r>
            <a:endParaRPr lang="en-IN" sz="5300" b="1" dirty="0"/>
          </a:p>
        </p:txBody>
      </p:sp>
    </p:spTree>
    <p:extLst>
      <p:ext uri="{BB962C8B-B14F-4D97-AF65-F5344CB8AC3E}">
        <p14:creationId xmlns:p14="http://schemas.microsoft.com/office/powerpoint/2010/main" val="357603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4000">
        <p:circle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Click="0" advTm="4000">
        <p:circl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908720"/>
            <a:ext cx="5688631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09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wheel spokes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wheel spokes="1"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764704"/>
            <a:ext cx="5976664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20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wheelReverse spokes="1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780928"/>
            <a:ext cx="8229600" cy="1143000"/>
          </a:xfrm>
        </p:spPr>
        <p:txBody>
          <a:bodyPr>
            <a:normAutofit/>
          </a:bodyPr>
          <a:lstStyle/>
          <a:p>
            <a:r>
              <a:rPr lang="ta-IN" sz="4800" b="1" dirty="0" smtClean="0"/>
              <a:t>கிராம சபைக் கூட்டம்</a:t>
            </a: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371940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wipe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wip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90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checker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checker/>
        <p:sndAc>
          <p:stSnd loop="1">
            <p:snd r:embed="rId4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420888"/>
            <a:ext cx="8229600" cy="1143000"/>
          </a:xfrm>
        </p:spPr>
        <p:txBody>
          <a:bodyPr>
            <a:normAutofit/>
          </a:bodyPr>
          <a:lstStyle/>
          <a:p>
            <a:r>
              <a:rPr lang="ta-IN" sz="5400" b="1" dirty="0" smtClean="0"/>
              <a:t>நன்றி</a:t>
            </a:r>
            <a:endParaRPr lang="en-IN" sz="5400" b="1" dirty="0"/>
          </a:p>
        </p:txBody>
      </p:sp>
    </p:spTree>
    <p:extLst>
      <p:ext uri="{BB962C8B-B14F-4D97-AF65-F5344CB8AC3E}">
        <p14:creationId xmlns:p14="http://schemas.microsoft.com/office/powerpoint/2010/main" val="136027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vortex dir="r"/>
        <p:sndAc>
          <p:stSnd loop="1">
            <p:snd r:embed="rId2" name="15-SECONDS-2020-09-30_-_Easy_Going_-_David_Fesliyan.wav"/>
          </p:stSnd>
        </p:sndAc>
      </p:transition>
    </mc:Choice>
    <mc:Fallback xmlns="">
      <p:transition spd="slow" advTm="4000">
        <p:fade/>
        <p:sndAc>
          <p:stSnd loop="1">
            <p:snd r:embed="rId3" name="15-SECONDS-2020-09-30_-_Easy_Going_-_David_Fesliy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646</TotalTime>
  <Words>44</Words>
  <Application>Microsoft Office PowerPoint</Application>
  <PresentationFormat>On-screen Show (4:3)</PresentationFormat>
  <Paragraphs>24</Paragraphs>
  <Slides>82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82</vt:i4>
      </vt:variant>
    </vt:vector>
  </HeadingPairs>
  <TitlesOfParts>
    <vt:vector size="83" baseType="lpstr">
      <vt:lpstr>Office Theme</vt:lpstr>
      <vt:lpstr>அரசு மேல்நிலைப்பள்ளி, பெரியபுலியூர்  பள்ளி பரிமாற்றுத் திட்டம் </vt:lpstr>
      <vt:lpstr>PowerPoint Presentation</vt:lpstr>
      <vt:lpstr>PowerPoint Presentation</vt:lpstr>
      <vt:lpstr>கட்டிட திறப்பு விழா</vt:lpstr>
      <vt:lpstr>PowerPoint Presentation</vt:lpstr>
      <vt:lpstr>PowerPoint Presentation</vt:lpstr>
      <vt:lpstr>மன்ற விழா</vt:lpstr>
      <vt:lpstr>PowerPoint Presentation</vt:lpstr>
      <vt:lpstr>PowerPoint Presentation</vt:lpstr>
      <vt:lpstr>கற்பித்தல் உபகரணங்கள்</vt:lpstr>
      <vt:lpstr>PowerPoint Presentation</vt:lpstr>
      <vt:lpstr>PowerPoint Presentation</vt:lpstr>
      <vt:lpstr>PowerPoint Presentation</vt:lpstr>
      <vt:lpstr>PowerPoint Presentation</vt:lpstr>
      <vt:lpstr>தேர்தல் குழு மன்றம்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அறிவியல் கண்காட்சி</vt:lpstr>
      <vt:lpstr>PowerPoint Presentation</vt:lpstr>
      <vt:lpstr>PowerPoint Presentation</vt:lpstr>
      <vt:lpstr>மெய்நிகர் வகுப்பறை</vt:lpstr>
      <vt:lpstr>PowerPoint Presentation</vt:lpstr>
      <vt:lpstr>PowerPoint Presentation</vt:lpstr>
      <vt:lpstr>கல்வி இயக்க  பேரணி</vt:lpstr>
      <vt:lpstr>PowerPoint Presentation</vt:lpstr>
      <vt:lpstr>PowerPoint Presentation</vt:lpstr>
      <vt:lpstr>    நெகிழி ஒழிப்பு  பேரணி    </vt:lpstr>
      <vt:lpstr>PowerPoint Presentation</vt:lpstr>
      <vt:lpstr>PowerPoint Presentation</vt:lpstr>
      <vt:lpstr>PowerPoint Presentation</vt:lpstr>
      <vt:lpstr>PowerPoint Presentation</vt:lpstr>
      <vt:lpstr>மழைநீர் சேகரிப்பு</vt:lpstr>
      <vt:lpstr>PowerPoint Presentation</vt:lpstr>
      <vt:lpstr>   தூய்மை பாரத இயக்கம்</vt:lpstr>
      <vt:lpstr>PowerPoint Presentation</vt:lpstr>
      <vt:lpstr>PowerPoint Presentation</vt:lpstr>
      <vt:lpstr>கைவினைப் பொருட்கள்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மாணவரின் படைப்புகள்</vt:lpstr>
      <vt:lpstr>PowerPoint Presentation</vt:lpstr>
      <vt:lpstr>PowerPoint Presentation</vt:lpstr>
      <vt:lpstr>உடற்கல்வி வகுப்பு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நடனப் பயிற்சி</vt:lpstr>
      <vt:lpstr>PowerPoint Presentation</vt:lpstr>
      <vt:lpstr>PowerPoint Presentation</vt:lpstr>
      <vt:lpstr>        மரக்கன்று நடுதல்</vt:lpstr>
      <vt:lpstr>PowerPoint Presentation</vt:lpstr>
      <vt:lpstr>PowerPoint Presentation</vt:lpstr>
      <vt:lpstr>உளவியல் ரீதியான பாதுகாப்பு </vt:lpstr>
      <vt:lpstr>PowerPoint Presentation</vt:lpstr>
      <vt:lpstr>PowerPoint Presentation</vt:lpstr>
      <vt:lpstr>        கல்வி வளர்ச்சி நாள்</vt:lpstr>
      <vt:lpstr>PowerPoint Presentation</vt:lpstr>
      <vt:lpstr>PowerPoint Presentation</vt:lpstr>
      <vt:lpstr>PowerPoint Presentation</vt:lpstr>
      <vt:lpstr>விலையில்லாப் பொருட்கள்  வழங்குதல்</vt:lpstr>
      <vt:lpstr>PowerPoint Presentation</vt:lpstr>
      <vt:lpstr>PowerPoint Presentation</vt:lpstr>
      <vt:lpstr>         சுதந்திர தின விழா</vt:lpstr>
      <vt:lpstr>PowerPoint Presentation</vt:lpstr>
      <vt:lpstr>PowerPoint Presentation</vt:lpstr>
      <vt:lpstr>பரிசளிப்பு விழா</vt:lpstr>
      <vt:lpstr>PowerPoint Presentation</vt:lpstr>
      <vt:lpstr>PowerPoint Presentation</vt:lpstr>
      <vt:lpstr>        பெற்றோர் ஆசிரியர் கழக கூட்டம்</vt:lpstr>
      <vt:lpstr>PowerPoint Presentation</vt:lpstr>
      <vt:lpstr>PowerPoint Presentation</vt:lpstr>
      <vt:lpstr>கிராம சபைக் கூட்டம்</vt:lpstr>
      <vt:lpstr>PowerPoint Presentation</vt:lpstr>
      <vt:lpstr>நன்றி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ELCOT</dc:creator>
  <cp:lastModifiedBy>ELCOT</cp:lastModifiedBy>
  <cp:revision>40</cp:revision>
  <dcterms:created xsi:type="dcterms:W3CDTF">2022-02-25T03:21:17Z</dcterms:created>
  <dcterms:modified xsi:type="dcterms:W3CDTF">2022-02-27T16:21:00Z</dcterms:modified>
</cp:coreProperties>
</file>