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62" r:id="rId5"/>
    <p:sldId id="263" r:id="rId6"/>
    <p:sldId id="264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4BA1FC-0B56-4D73-D3D8-EDA09ED169B5}" v="111" dt="2022-02-12T09:59:39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972" autoAdjust="0"/>
    <p:restoredTop sz="94660"/>
  </p:normalViewPr>
  <p:slideViewPr>
    <p:cSldViewPr snapToGrid="0">
      <p:cViewPr varScale="1">
        <p:scale>
          <a:sx n="44" d="100"/>
          <a:sy n="44" d="100"/>
        </p:scale>
        <p:origin x="-56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pPr/>
              <a:t>13/02/2022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xmlns="" id="{79BB35BC-D5C2-4C8B-A22A-A71E619191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Businessman checking statistics">
            <a:extLst>
              <a:ext uri="{FF2B5EF4-FFF2-40B4-BE49-F238E27FC236}">
                <a16:creationId xmlns:a16="http://schemas.microsoft.com/office/drawing/2014/main" xmlns="" id="{A375BBF5-D9D0-48D3-A7C4-325AE8AD35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0256" r="20256"/>
          <a:stretch/>
        </p:blipFill>
        <p:spPr>
          <a:xfrm>
            <a:off x="20" y="618236"/>
            <a:ext cx="5023871" cy="5635915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3B8993D-C6C4-478B-879B-5F3EADF7E5B9}"/>
              </a:ext>
            </a:extLst>
          </p:cNvPr>
          <p:cNvSpPr txBox="1"/>
          <p:nvPr/>
        </p:nvSpPr>
        <p:spPr>
          <a:xfrm>
            <a:off x="5421110" y="1456279"/>
            <a:ext cx="5026915" cy="362800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/>
              <a:t>Why penny stocks are  right  option  for  novice  traders ?</a:t>
            </a:r>
            <a:r>
              <a:rPr lang="en-US" sz="3200" dirty="0"/>
              <a:t>​</a:t>
            </a:r>
            <a:endParaRPr lang="en-US" sz="3200" dirty="0">
              <a:cs typeface="Calibri"/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6367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7">
            <a:extLst>
              <a:ext uri="{FF2B5EF4-FFF2-40B4-BE49-F238E27FC236}">
                <a16:creationId xmlns:a16="http://schemas.microsoft.com/office/drawing/2014/main" xmlns="" id="{79BB35BC-D5C2-4C8B-A22A-A71E619191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Graph">
            <a:extLst>
              <a:ext uri="{FF2B5EF4-FFF2-40B4-BE49-F238E27FC236}">
                <a16:creationId xmlns:a16="http://schemas.microsoft.com/office/drawing/2014/main" xmlns="" id="{B19FA931-4D4B-4FC6-8442-4021208FA3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62" r="29695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EF5B307-1723-4ACA-BD0D-A02D9EB56348}"/>
              </a:ext>
            </a:extLst>
          </p:cNvPr>
          <p:cNvSpPr txBox="1"/>
          <p:nvPr/>
        </p:nvSpPr>
        <p:spPr>
          <a:xfrm>
            <a:off x="6513788" y="2333297"/>
            <a:ext cx="4840010" cy="384366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Penny stocks are securities traded in the market with minimal pricing</a:t>
            </a:r>
            <a:r>
              <a:rPr lang="en-US" sz="3200" dirty="0"/>
              <a:t>​</a:t>
            </a:r>
            <a:endParaRPr lang="en-US" sz="32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7190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olourful charts and graphs">
            <a:extLst>
              <a:ext uri="{FF2B5EF4-FFF2-40B4-BE49-F238E27FC236}">
                <a16:creationId xmlns:a16="http://schemas.microsoft.com/office/drawing/2014/main" xmlns="" id="{77CEB59B-05EC-47EC-BC3A-4A40AE05A1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45" r="837" b="-1"/>
          <a:stretch/>
        </p:blipFill>
        <p:spPr>
          <a:xfrm>
            <a:off x="-1178942" y="-201273"/>
            <a:ext cx="966964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5E149B2-6F75-4DBB-9524-2A58A6A6E7DC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Offered  by the  companies having  lower market capitalization rates</a:t>
            </a:r>
            <a:r>
              <a:rPr lang="en-US" sz="3200" dirty="0"/>
              <a:t>​</a:t>
            </a:r>
            <a:endParaRPr lang="en-US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13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xmlns="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gital numbers and graphs">
            <a:extLst>
              <a:ext uri="{FF2B5EF4-FFF2-40B4-BE49-F238E27FC236}">
                <a16:creationId xmlns:a16="http://schemas.microsoft.com/office/drawing/2014/main" xmlns="" id="{AD76235A-3661-4707-92B8-1FE9582462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4" r="-1" b="-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2BBDE20-9FB5-4228-B8E9-2D18E61A9FFE}"/>
              </a:ext>
            </a:extLst>
          </p:cNvPr>
          <p:cNvSpPr txBox="1"/>
          <p:nvPr/>
        </p:nvSpPr>
        <p:spPr>
          <a:xfrm>
            <a:off x="7531610" y="2319183"/>
            <a:ext cx="4339773" cy="385778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Penny stocks are  found in the lower section of stock exchange.</a:t>
            </a:r>
            <a:r>
              <a:rPr lang="en-US" sz="3200" dirty="0"/>
              <a:t>​</a:t>
            </a:r>
            <a:endParaRPr lang="en-US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9860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FBAC32F-1A7A-4E69-9D3D-52B49F44ED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88"/>
          <a:stretch/>
        </p:blipFill>
        <p:spPr>
          <a:xfrm>
            <a:off x="1" y="258802"/>
            <a:ext cx="9310209" cy="659919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6D60E78-C5BC-41F0-80B7-331F917D7BE7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Penny  stocks   have vast  potential  for growth and can generate comparatively  higher returns. </a:t>
            </a:r>
            <a:r>
              <a:rPr lang="en-US" sz="3200" dirty="0"/>
              <a:t>​</a:t>
            </a:r>
            <a:endParaRPr lang="en-US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4232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Financial graphs on a dark display">
            <a:extLst>
              <a:ext uri="{FF2B5EF4-FFF2-40B4-BE49-F238E27FC236}">
                <a16:creationId xmlns:a16="http://schemas.microsoft.com/office/drawing/2014/main" xmlns="" id="{EAB5604F-49BB-49A1-B100-D50A17FC1E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77" r="7299"/>
          <a:stretch/>
        </p:blipFill>
        <p:spPr>
          <a:xfrm>
            <a:off x="115019" y="805142"/>
            <a:ext cx="8864511" cy="628289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ED17E57-105E-4E36-BC2F-A799499AA6AB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Penny stocks in India are priced  below 10rs, an affordable  option to hit trading for first time</a:t>
            </a:r>
            <a:r>
              <a:rPr lang="en-US" sz="2000" b="1" dirty="0"/>
              <a:t>.</a:t>
            </a:r>
            <a:r>
              <a:rPr lang="en-US" sz="2000" dirty="0"/>
              <a:t>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09098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13</Words>
  <Application>Microsoft Office PowerPoint</Application>
  <PresentationFormat>Custom</PresentationFormat>
  <Paragraphs>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100</cp:revision>
  <dcterms:created xsi:type="dcterms:W3CDTF">2022-02-12T09:30:06Z</dcterms:created>
  <dcterms:modified xsi:type="dcterms:W3CDTF">2022-02-13T06:09:14Z</dcterms:modified>
</cp:coreProperties>
</file>