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4"/>
  </p:sldMasterIdLst>
  <p:notesMasterIdLst>
    <p:notesMasterId r:id="rId20"/>
  </p:notesMasterIdLst>
  <p:sldIdLst>
    <p:sldId id="260" r:id="rId5"/>
    <p:sldId id="261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6" r:id="rId17"/>
    <p:sldId id="274" r:id="rId18"/>
    <p:sldId id="277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0772" autoAdjust="0"/>
  </p:normalViewPr>
  <p:slideViewPr>
    <p:cSldViewPr snapToGrid="0">
      <p:cViewPr varScale="1">
        <p:scale>
          <a:sx n="64" d="100"/>
          <a:sy n="64" d="100"/>
        </p:scale>
        <p:origin x="9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3E611E-F29A-4FCE-81B3-AE1FC02DFAB2}" type="datetimeFigureOut">
              <a:rPr lang="en-IN" smtClean="0"/>
              <a:t>02-01-2024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ADE670-A512-408B-8F7E-00EE8E99385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59847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ADE670-A512-408B-8F7E-00EE8E99385B}" type="slidenum">
              <a:rPr lang="en-IN" smtClean="0"/>
              <a:t>15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80595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1/2/2024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1/2/2024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1/2/2024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1/2/2024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1/2/2024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1/2/2024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1/2/2024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1/2/2024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1/2/2024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1/2/2024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1/2/2024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1/2/2024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m.indiamart.com/proddetail/lathe-machine-safety-guards-26032988191.html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aikchinhin.sg/products/55mm-safety-guard-for-drilling-machine-model-4116-4120-stc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aikchinhin.sg/products/55mm-safety-guard-for-drilling-machine-model-4116-4120-stc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89754" y="639097"/>
            <a:ext cx="6253317" cy="3686015"/>
          </a:xfrm>
        </p:spPr>
        <p:txBody>
          <a:bodyPr>
            <a:normAutofit/>
          </a:bodyPr>
          <a:lstStyle/>
          <a:p>
            <a:r>
              <a:rPr lang="en-US" sz="8000" dirty="0">
                <a:solidFill>
                  <a:schemeClr val="tx2">
                    <a:lumMod val="50000"/>
                  </a:schemeClr>
                </a:solidFill>
              </a:rPr>
              <a:t>MACHINE SHOP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89753" y="4672739"/>
            <a:ext cx="6269347" cy="1021498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SAFETY POCEDURES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9C7ADB54-A723-4A77-ADC9-9F26DBB8BD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4518212" cy="68579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798D27-AF16-4C67-BA3A-2C8496EF73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7662" y="0"/>
            <a:ext cx="3564339" cy="83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492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0907" y="430306"/>
            <a:ext cx="6494928" cy="6051175"/>
          </a:xfrm>
        </p:spPr>
        <p:txBody>
          <a:bodyPr>
            <a:noAutofit/>
          </a:bodyPr>
          <a:lstStyle/>
          <a:p>
            <a:pPr algn="just"/>
            <a:r>
              <a:rPr lang="en-US" sz="3600" b="1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  <a:p>
            <a:pPr algn="just"/>
            <a:r>
              <a:rPr lang="en-US" sz="30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Welcome to this presentation on safety procedures for machine shop operators. Working in a machine shop is a rewarding experience, but it's important to remember that it can also be a dangerous environment. By following these safety procedures, you can help prevent accidents and injuries.</a:t>
            </a:r>
          </a:p>
          <a:p>
            <a:pPr algn="just"/>
            <a:endParaRPr lang="en-IN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7D0E54-3ADD-4713-8C35-A908E3E504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253"/>
          <a:stretch/>
        </p:blipFill>
        <p:spPr>
          <a:xfrm>
            <a:off x="337626" y="300840"/>
            <a:ext cx="3999293" cy="31281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DEE88B8-9775-4792-A2E5-2A6EC86872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626" y="3496774"/>
            <a:ext cx="3999294" cy="3058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911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7154" y="110852"/>
            <a:ext cx="7404846" cy="637062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Lathe Machine:</a:t>
            </a:r>
            <a:endParaRPr lang="en-US" sz="3000" b="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Securely clamp workpieces in the chuck.</a:t>
            </a:r>
          </a:p>
          <a:p>
            <a:pPr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the correct guards and shields.</a:t>
            </a:r>
          </a:p>
          <a:p>
            <a:pPr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Keep safe distance from the machine when it is running.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Never reach across the rotating workpiece.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Wear close-fitting clothing, tie back long hair, and remove any jewelry that could get caught in the machine.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Never leave the machine unattended while it is running.</a:t>
            </a:r>
          </a:p>
          <a:p>
            <a:pPr marL="0" indent="0">
              <a:buNone/>
            </a:pPr>
            <a:b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endParaRPr lang="en-IN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PPE: Complete guide to Personal Protective Equipment | SHP">
            <a:extLst>
              <a:ext uri="{FF2B5EF4-FFF2-40B4-BE49-F238E27FC236}">
                <a16:creationId xmlns:a16="http://schemas.microsoft.com/office/drawing/2014/main" id="{B35E759F-3E30-4833-B6A2-06DF0CAA0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70" y="97405"/>
            <a:ext cx="4402027" cy="221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Updated PPE Regulations: What you need to know - Professional Builder">
            <a:extLst>
              <a:ext uri="{FF2B5EF4-FFF2-40B4-BE49-F238E27FC236}">
                <a16:creationId xmlns:a16="http://schemas.microsoft.com/office/drawing/2014/main" id="{F2CD0B9D-CFAA-4F4E-82CD-667C3AEE6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70" y="4278686"/>
            <a:ext cx="4402028" cy="246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4806BA7-29B9-4988-953D-F01FC1A340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470" y="2332138"/>
            <a:ext cx="4402027" cy="1946548"/>
          </a:xfrm>
          <a:prstGeom prst="rect">
            <a:avLst/>
          </a:prstGeom>
        </p:spPr>
      </p:pic>
      <p:pic>
        <p:nvPicPr>
          <p:cNvPr id="6" name="Picture 4" descr="PPE: Complete guide to Personal Protective Equipment | SHP">
            <a:extLst>
              <a:ext uri="{FF2B5EF4-FFF2-40B4-BE49-F238E27FC236}">
                <a16:creationId xmlns:a16="http://schemas.microsoft.com/office/drawing/2014/main" id="{F40EC049-8978-4F09-8129-D124B0567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70" y="83958"/>
            <a:ext cx="4402027" cy="221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DE213D-9DBB-46A1-A1A9-6778CE95E5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470" y="2318691"/>
            <a:ext cx="4402027" cy="1946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704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1305" y="110098"/>
            <a:ext cx="7570695" cy="6747901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DRO Milling Machine:</a:t>
            </a:r>
            <a:endParaRPr kumimoji="0" lang="en-US" altLang="en-US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the correct feed rates and cutting speeds.</a:t>
            </a: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 not overload the machine.</a:t>
            </a: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 aware of the cutter path and keep your hands away from it.</a:t>
            </a: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Securely clamp the workpiece to the table.</a:t>
            </a: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Wear safety glasses, hearing protection &amp; gloves.</a:t>
            </a:r>
          </a:p>
          <a:p>
            <a:pPr marL="621792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Avoid placing your hands or fingers near the cutting tool.</a:t>
            </a:r>
            <a:endParaRPr lang="en-US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A machinist's guide to personal protective equipment">
            <a:extLst>
              <a:ext uri="{FF2B5EF4-FFF2-40B4-BE49-F238E27FC236}">
                <a16:creationId xmlns:a16="http://schemas.microsoft.com/office/drawing/2014/main" id="{052E16E0-7289-40C5-8DE5-6A31F69E8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21" y="4488797"/>
            <a:ext cx="4402027" cy="2235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0643F5E9-4C07-4CB2-A0CD-713BF4358B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20" y="2281862"/>
            <a:ext cx="4402027" cy="2294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56A148E-9C17-4FA0-BF2F-4FD8B0EB8E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020" y="133545"/>
            <a:ext cx="4402027" cy="2148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812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1305" y="282389"/>
            <a:ext cx="7570695" cy="6051175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altLang="en-US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C76AE1-87A9-428E-BBEB-5401C52BCAE6}"/>
              </a:ext>
            </a:extLst>
          </p:cNvPr>
          <p:cNvSpPr txBox="1"/>
          <p:nvPr/>
        </p:nvSpPr>
        <p:spPr>
          <a:xfrm>
            <a:off x="4800600" y="282389"/>
            <a:ext cx="7391399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Rough Milling Machine: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Wear heavy gloves and a face shield when working with rough materials.</a:t>
            </a:r>
          </a:p>
          <a:p>
            <a:pPr marL="45720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brush to clean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harmful particles.</a:t>
            </a:r>
          </a:p>
          <a:p>
            <a:pPr marL="45720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 careful not to snag your clothing on the rotating parts.</a:t>
            </a:r>
          </a:p>
          <a:p>
            <a:pPr marL="45720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Never stand directly in front of the machine.</a:t>
            </a:r>
          </a:p>
          <a:p>
            <a:pPr marL="45720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Wait until the machine comes to a complete stop, before making any adjustments or clearing away chips.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  <p:pic>
        <p:nvPicPr>
          <p:cNvPr id="2050" name="Picture 2" descr="Hazard Analysis Machine Job Safety Analysis Job Analysis, PNG, 2349x2160px,  Hazard Analysis, Analysis, Business, Cartoon, Communication">
            <a:extLst>
              <a:ext uri="{FF2B5EF4-FFF2-40B4-BE49-F238E27FC236}">
                <a16:creationId xmlns:a16="http://schemas.microsoft.com/office/drawing/2014/main" id="{E3234FDC-5ADC-454A-8ADC-0C1061347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40" y="147918"/>
            <a:ext cx="4275884" cy="194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Buysigns.in - Machine Guard Awareness Display in English - PVC Sticker -  (Portrait A3, 12 inch X 18 inch, Multicolor) : Amazon.in">
            <a:extLst>
              <a:ext uri="{FF2B5EF4-FFF2-40B4-BE49-F238E27FC236}">
                <a16:creationId xmlns:a16="http://schemas.microsoft.com/office/drawing/2014/main" id="{50D6F529-0C2C-4134-A053-B842785838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3" t="36471" r="6250" b="4118"/>
          <a:stretch/>
        </p:blipFill>
        <p:spPr bwMode="auto">
          <a:xfrm>
            <a:off x="188538" y="4359089"/>
            <a:ext cx="4275885" cy="229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Updated PPE Regulations: What you need to know - Professional Builder">
            <a:extLst>
              <a:ext uri="{FF2B5EF4-FFF2-40B4-BE49-F238E27FC236}">
                <a16:creationId xmlns:a16="http://schemas.microsoft.com/office/drawing/2014/main" id="{43446D54-E0EE-4EBD-9C53-2EEF1CAA8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39" y="2097742"/>
            <a:ext cx="4275884" cy="2261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5832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1305" y="0"/>
            <a:ext cx="7570695" cy="6858000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Hydraulic Grinding Machine: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1792" indent="-45720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the correct grinding wheel for the job.</a:t>
            </a:r>
          </a:p>
          <a:p>
            <a:pPr marL="621792" indent="-45720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Dress the grinding wheel before use.</a:t>
            </a:r>
          </a:p>
          <a:p>
            <a:pPr marL="621792" indent="-45720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Keep safe distance from the grinding wheel when it is running</a:t>
            </a:r>
          </a:p>
          <a:p>
            <a:pPr marL="621792" indent="-45720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Keep your hands away from the grinding area.</a:t>
            </a:r>
          </a:p>
          <a:p>
            <a:pPr marL="621792" indent="-45720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Turn off the machine immediately if anything goes wrong</a:t>
            </a:r>
            <a:endParaRPr lang="en-US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No unauthorized Persons to Use This Machine Safety Signs |  Buysafetyposters.com">
            <a:extLst>
              <a:ext uri="{FF2B5EF4-FFF2-40B4-BE49-F238E27FC236}">
                <a16:creationId xmlns:a16="http://schemas.microsoft.com/office/drawing/2014/main" id="{3A3B6BAE-C6F8-4763-8FD8-8DB8B6575B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9" t="16470" r="2222" b="16667"/>
          <a:stretch/>
        </p:blipFill>
        <p:spPr bwMode="auto">
          <a:xfrm>
            <a:off x="236452" y="2568390"/>
            <a:ext cx="4160734" cy="176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97B1993-3B15-4307-8754-F232BAD677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452" y="4329953"/>
            <a:ext cx="4160734" cy="23128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1C8569F-C744-453E-9A87-3808577DB3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452" y="215152"/>
            <a:ext cx="4160734" cy="23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9383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1305" y="282389"/>
            <a:ext cx="7570695" cy="6051175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7692C8-3911-4B09-8E72-800B1EAC625E}"/>
              </a:ext>
            </a:extLst>
          </p:cNvPr>
          <p:cNvSpPr txBox="1"/>
          <p:nvPr/>
        </p:nvSpPr>
        <p:spPr>
          <a:xfrm>
            <a:off x="4621305" y="282389"/>
            <a:ext cx="7570695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Hand Grinding Machine:</a:t>
            </a:r>
          </a:p>
          <a:p>
            <a:endParaRPr kumimoji="0" lang="en-US" altLang="en-US" sz="3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Securely mount the grinding wheel.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Check for cracks or chips in the wheel, and ensure it's securely mounted.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the correct eye protection and hand protection.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 not force the grinding wheel.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 aware of the sparks and flying debris.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Hold the grinder with both hands, using the auxiliary handle for better control.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8A3350-D068-4F8F-A11A-C5B0B2C75B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344" y="144556"/>
            <a:ext cx="4294974" cy="19985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C193E8-CBBF-460F-B91E-B192C438737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098"/>
          <a:stretch/>
        </p:blipFill>
        <p:spPr>
          <a:xfrm>
            <a:off x="196344" y="4280377"/>
            <a:ext cx="4294974" cy="23585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3AE95AD-EED6-47D0-ADAC-1A085028168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098"/>
          <a:stretch/>
        </p:blipFill>
        <p:spPr>
          <a:xfrm>
            <a:off x="196344" y="2101377"/>
            <a:ext cx="4294974" cy="217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769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725" y="1"/>
            <a:ext cx="7534275" cy="6333564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A2B035-2E82-4EDD-879D-444DC18BF984}"/>
              </a:ext>
            </a:extLst>
          </p:cNvPr>
          <p:cNvSpPr txBox="1"/>
          <p:nvPr/>
        </p:nvSpPr>
        <p:spPr>
          <a:xfrm>
            <a:off x="5043488" y="282389"/>
            <a:ext cx="7148512" cy="620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Drilling Machine:</a:t>
            </a:r>
          </a:p>
          <a:p>
            <a:endParaRPr lang="en-US" sz="3000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the correct drill bit for the material.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Securely clamp the workpiece.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a drill stop to prevent the drill from breaking through the workpiece.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 not wear loose clothing or jewelry that could get caught in the drill.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aware of your surroundings.</a:t>
            </a:r>
            <a:b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</a:b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81EBA9-3BEE-4E46-988D-7ADEF1ADCA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000"/>
          <a:stretch/>
        </p:blipFill>
        <p:spPr>
          <a:xfrm>
            <a:off x="261937" y="282390"/>
            <a:ext cx="4152901" cy="22322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6C6643E-9F5E-4F52-945E-05D5B1353C6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000"/>
          <a:stretch/>
        </p:blipFill>
        <p:spPr>
          <a:xfrm>
            <a:off x="261937" y="4586289"/>
            <a:ext cx="4152901" cy="210026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14A8A4-C965-421A-AA18-E338BF2DAD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9500"/>
          <a:stretch/>
        </p:blipFill>
        <p:spPr>
          <a:xfrm>
            <a:off x="261936" y="2514600"/>
            <a:ext cx="4152901" cy="2068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1911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89754" y="639097"/>
            <a:ext cx="6269346" cy="3686015"/>
          </a:xfrm>
        </p:spPr>
        <p:txBody>
          <a:bodyPr>
            <a:normAutofit/>
          </a:bodyPr>
          <a:lstStyle/>
          <a:p>
            <a:r>
              <a:rPr lang="en-US" sz="6600" dirty="0">
                <a:solidFill>
                  <a:schemeClr val="tx2">
                    <a:lumMod val="50000"/>
                  </a:schemeClr>
                </a:solidFill>
              </a:rPr>
              <a:t>FABRICATION SHOP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89753" y="4672739"/>
            <a:ext cx="6269347" cy="1021498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SAFETY POCEDURES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A5D389D1-1D59-4E77-AA7C-99CB4E0A0F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027"/>
          <a:stretch/>
        </p:blipFill>
        <p:spPr>
          <a:xfrm>
            <a:off x="-1" y="-1"/>
            <a:ext cx="5014913" cy="68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6415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725" y="1"/>
            <a:ext cx="7534275" cy="6333564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A2B035-2E82-4EDD-879D-444DC18BF984}"/>
              </a:ext>
            </a:extLst>
          </p:cNvPr>
          <p:cNvSpPr txBox="1"/>
          <p:nvPr/>
        </p:nvSpPr>
        <p:spPr>
          <a:xfrm>
            <a:off x="4657725" y="282389"/>
            <a:ext cx="7534275" cy="6170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Welding Machine:</a:t>
            </a:r>
          </a:p>
          <a:p>
            <a:endParaRPr lang="en-US" sz="2800" b="1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Ensure the welding machine and torch are in good working condition.</a:t>
            </a:r>
            <a:endParaRPr lang="en-US" sz="2800" b="1" i="0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Have a fire extinguisher readily available and know how to use it.</a:t>
            </a:r>
            <a:endParaRPr lang="en-US" sz="2800" b="1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Wear a welding helmet with the appropriate shade lens to protect your eyes from the arc flash.</a:t>
            </a:r>
            <a:b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</a:b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36116F-A6D0-4B46-8947-CD3F146092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2000"/>
          <a:stretch/>
        </p:blipFill>
        <p:spPr>
          <a:xfrm>
            <a:off x="226218" y="2436019"/>
            <a:ext cx="4188620" cy="198596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111643-052D-4DA6-A83D-DBBB60E3923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0000"/>
          <a:stretch/>
        </p:blipFill>
        <p:spPr>
          <a:xfrm>
            <a:off x="226218" y="4371974"/>
            <a:ext cx="4188620" cy="232886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BFFE27C-EB8A-4027-9FE9-56B9D36590A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3500"/>
          <a:stretch/>
        </p:blipFill>
        <p:spPr>
          <a:xfrm>
            <a:off x="226218" y="282389"/>
            <a:ext cx="4188620" cy="215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723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725" y="1"/>
            <a:ext cx="7534275" cy="6333564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A2B035-2E82-4EDD-879D-444DC18BF984}"/>
              </a:ext>
            </a:extLst>
          </p:cNvPr>
          <p:cNvSpPr txBox="1"/>
          <p:nvPr/>
        </p:nvSpPr>
        <p:spPr>
          <a:xfrm>
            <a:off x="4657725" y="282389"/>
            <a:ext cx="7534275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Chop Saw</a:t>
            </a:r>
            <a:r>
              <a:rPr lang="en-US" sz="3600" b="1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Cutter :</a:t>
            </a:r>
          </a:p>
          <a:p>
            <a:pPr algn="l"/>
            <a:endParaRPr lang="en-US" sz="3200" b="0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Always wear eye protection and gloves.</a:t>
            </a:r>
          </a:p>
          <a:p>
            <a:pPr marL="457200" indent="-457200" algn="l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Inspect the blade and guard for damage before use.</a:t>
            </a:r>
          </a:p>
          <a:p>
            <a:pPr marL="457200" indent="-457200" algn="l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Secure the material firmly before cutting.</a:t>
            </a:r>
          </a:p>
          <a:p>
            <a:pPr marL="457200" indent="-457200" algn="l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Never reach over or under the blade while it is running.</a:t>
            </a:r>
          </a:p>
          <a:p>
            <a:pPr marL="457200" indent="-457200" algn="l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the correct blade for the material being cut.</a:t>
            </a:r>
          </a:p>
          <a:p>
            <a:endParaRPr lang="en-US" sz="2800" b="1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0B75AB-FEF9-4C65-8EB5-183968E053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000"/>
          <a:stretch/>
        </p:blipFill>
        <p:spPr>
          <a:xfrm>
            <a:off x="204787" y="2380147"/>
            <a:ext cx="4224338" cy="21859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287BB7B-04E5-488D-AAAB-22B3949356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2000"/>
          <a:stretch/>
        </p:blipFill>
        <p:spPr>
          <a:xfrm>
            <a:off x="204787" y="175662"/>
            <a:ext cx="4224338" cy="21859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9113982-5C74-4B73-BE24-F251859CE88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8000"/>
          <a:stretch/>
        </p:blipFill>
        <p:spPr>
          <a:xfrm>
            <a:off x="204787" y="4529137"/>
            <a:ext cx="4224338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863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725" y="1"/>
            <a:ext cx="7534275" cy="6333564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BEC188-BB64-4DBB-9A74-F89D8FD2C3AC}"/>
              </a:ext>
            </a:extLst>
          </p:cNvPr>
          <p:cNvSpPr txBox="1"/>
          <p:nvPr/>
        </p:nvSpPr>
        <p:spPr>
          <a:xfrm>
            <a:off x="4657725" y="194872"/>
            <a:ext cx="753427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Manual Bending Machine:</a:t>
            </a:r>
          </a:p>
          <a:p>
            <a:endParaRPr lang="en-US" sz="3600" b="1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Set the ram height and stroke to the appropriate settings for the job.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Make sure the dies are properly aligned and securely installed in the press. </a:t>
            </a:r>
            <a:endParaRPr lang="en-US" sz="2800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 not lean over the machine or reach under the ram while it is in motion.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Never place your hands or fingers between the dies or under the ram when the press is in operation.</a:t>
            </a:r>
            <a:endParaRPr lang="en-US" sz="2800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 not overload the press</a:t>
            </a: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6296CC2-9F5E-4524-B172-B3B7F5BE7E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721"/>
          <a:stretch/>
        </p:blipFill>
        <p:spPr>
          <a:xfrm>
            <a:off x="209784" y="194872"/>
            <a:ext cx="4257285" cy="29905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0959D54-5ECE-428A-B620-39ECB1D038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721"/>
          <a:stretch/>
        </p:blipFill>
        <p:spPr>
          <a:xfrm>
            <a:off x="209783" y="3029792"/>
            <a:ext cx="4257285" cy="330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7415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89754" y="639097"/>
            <a:ext cx="6253317" cy="3686015"/>
          </a:xfrm>
        </p:spPr>
        <p:txBody>
          <a:bodyPr>
            <a:normAutofit/>
          </a:bodyPr>
          <a:lstStyle/>
          <a:p>
            <a:r>
              <a:rPr lang="en-US" sz="8000" dirty="0">
                <a:solidFill>
                  <a:schemeClr val="tx2">
                    <a:lumMod val="50000"/>
                  </a:schemeClr>
                </a:solidFill>
              </a:rPr>
              <a:t>WIRING SHOP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89753" y="4672739"/>
            <a:ext cx="6269347" cy="1021498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SAFETY POCEDURES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F02CCCAF-9854-4D1F-829C-56A90BD859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879"/>
          <a:stretch/>
        </p:blipFill>
        <p:spPr>
          <a:xfrm>
            <a:off x="0" y="0"/>
            <a:ext cx="50258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8232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725" y="1"/>
            <a:ext cx="7534275" cy="6333564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098817-D506-4760-B6ED-130528790242}"/>
              </a:ext>
            </a:extLst>
          </p:cNvPr>
          <p:cNvSpPr txBox="1"/>
          <p:nvPr/>
        </p:nvSpPr>
        <p:spPr>
          <a:xfrm>
            <a:off x="4657725" y="0"/>
            <a:ext cx="7534275" cy="738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Wiring:</a:t>
            </a:r>
          </a:p>
          <a:p>
            <a:endParaRPr lang="en-US" sz="3200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32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Before starting work, check for damage, sharp edges, or burrs on panels and trays.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32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Avoid pulling or twisting wires excessively.</a:t>
            </a:r>
            <a:endParaRPr lang="en-US" sz="3200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32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Make secure and proper terminations using appropriate tools and connectors.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32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Work with a partner: Never work alone on energized electrical systems.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IN" sz="32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Secure wires properly</a:t>
            </a:r>
            <a:r>
              <a:rPr lang="en-US" sz="3200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</a:t>
            </a:r>
            <a:r>
              <a:rPr lang="en-US" sz="32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revent loose wires and potential hazards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US" sz="3200" b="0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43634F2-6BE8-4FB5-BC3E-13275B692E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951"/>
          <a:stretch/>
        </p:blipFill>
        <p:spPr>
          <a:xfrm>
            <a:off x="235703" y="1865917"/>
            <a:ext cx="4171405" cy="2601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2303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AC6058B-B3FF-49BB-ADFF-419D41FC52C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338467" y="0"/>
            <a:ext cx="3102964" cy="1169233"/>
          </a:xfrm>
        </p:spPr>
        <p:txBody>
          <a:bodyPr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THANK YOU</a:t>
            </a:r>
            <a:endParaRPr lang="en-IN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098817-D506-4760-B6ED-130528790242}"/>
              </a:ext>
            </a:extLst>
          </p:cNvPr>
          <p:cNvSpPr txBox="1"/>
          <p:nvPr/>
        </p:nvSpPr>
        <p:spPr>
          <a:xfrm>
            <a:off x="1789217" y="1266509"/>
            <a:ext cx="753427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endParaRPr lang="en-US" sz="3200" b="0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7DD30A3-5FD1-4E56-874C-A7A23D3BBA4E}"/>
              </a:ext>
            </a:extLst>
          </p:cNvPr>
          <p:cNvSpPr/>
          <p:nvPr/>
        </p:nvSpPr>
        <p:spPr>
          <a:xfrm>
            <a:off x="0" y="0"/>
            <a:ext cx="6595672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6114BD3-EDA3-443A-ABED-D4A153F52564}"/>
              </a:ext>
            </a:extLst>
          </p:cNvPr>
          <p:cNvSpPr/>
          <p:nvPr/>
        </p:nvSpPr>
        <p:spPr>
          <a:xfrm>
            <a:off x="6595672" y="0"/>
            <a:ext cx="5596328" cy="6858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92599F2-A99D-4B94-86AE-8147F0194241}"/>
              </a:ext>
            </a:extLst>
          </p:cNvPr>
          <p:cNvSpPr txBox="1"/>
          <p:nvPr/>
        </p:nvSpPr>
        <p:spPr>
          <a:xfrm>
            <a:off x="404735" y="1943617"/>
            <a:ext cx="1113769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1500" dirty="0">
                <a:solidFill>
                  <a:schemeClr val="bg1"/>
                </a:solidFill>
                <a:latin typeface="Berlin Sans FB Demi" panose="020E0802020502020306" pitchFamily="34" charset="0"/>
              </a:rPr>
              <a:t> THANK</a:t>
            </a:r>
            <a:r>
              <a:rPr lang="en-IN" sz="11500" dirty="0">
                <a:latin typeface="Berlin Sans FB Demi" panose="020E0802020502020306" pitchFamily="34" charset="0"/>
              </a:rPr>
              <a:t>     YOU</a:t>
            </a:r>
          </a:p>
        </p:txBody>
      </p:sp>
    </p:spTree>
    <p:extLst>
      <p:ext uri="{BB962C8B-B14F-4D97-AF65-F5344CB8AC3E}">
        <p14:creationId xmlns:p14="http://schemas.microsoft.com/office/powerpoint/2010/main" val="330214236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WO.pptx" id="{80AA9D2D-EE59-4148-A11E-A51EEE828B28}" vid="{AEAFD717-D3C8-4034-8F7E-D5220B0CCEB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7" ma:contentTypeDescription="Create a new document." ma:contentTypeScope="" ma:versionID="c6f9a84f66a9c8b9a21755b9ffafb945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27df39e3e7036dff54f89ddd5805ce72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C5A59D56-2157-4202-9D02-F44E447A24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9DAD249-BF80-48EF-9AFB-36A11BCDC2C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F4F4D41-822D-40F2-A7AC-E4E6CB36CA7A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{A284D4BC-6AC2-4612-9700-E07C94158C47}tf56160789_win32</Template>
  <TotalTime>888</TotalTime>
  <Words>670</Words>
  <Application>Microsoft Office PowerPoint</Application>
  <PresentationFormat>Widescreen</PresentationFormat>
  <Paragraphs>88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Berlin Sans FB Demi</vt:lpstr>
      <vt:lpstr>Bookman Old Style</vt:lpstr>
      <vt:lpstr>Calibri</vt:lpstr>
      <vt:lpstr>Courier New</vt:lpstr>
      <vt:lpstr>Franklin Gothic Book</vt:lpstr>
      <vt:lpstr>Times New Roman</vt:lpstr>
      <vt:lpstr>Custom</vt:lpstr>
      <vt:lpstr>MACHINE SHOP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FABRICATION SHOP</vt:lpstr>
      <vt:lpstr>PowerPoint Presentation</vt:lpstr>
      <vt:lpstr>PowerPoint Presentation</vt:lpstr>
      <vt:lpstr>PowerPoint Presentation</vt:lpstr>
      <vt:lpstr>WIRING SHOP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MACHINE SHOP</dc:title>
  <dc:creator>barguderahul123@gmail.com</dc:creator>
  <cp:lastModifiedBy>barguderahul123@gmail.com</cp:lastModifiedBy>
  <cp:revision>31</cp:revision>
  <dcterms:created xsi:type="dcterms:W3CDTF">2023-12-28T12:14:56Z</dcterms:created>
  <dcterms:modified xsi:type="dcterms:W3CDTF">2024-01-02T08:27:15Z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