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3" r:id="rId4"/>
    <p:sldId id="266" r:id="rId5"/>
    <p:sldId id="262" r:id="rId6"/>
    <p:sldId id="268" r:id="rId7"/>
    <p:sldId id="259" r:id="rId8"/>
    <p:sldId id="264" r:id="rId9"/>
    <p:sldId id="257" r:id="rId10"/>
    <p:sldId id="267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1867EC-F9B2-41A3-AAAC-E058CB1C0F0D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409243-4139-4571-87E3-A5BE33BE3C31}">
      <dgm:prSet/>
      <dgm:spPr/>
      <dgm:t>
        <a:bodyPr/>
        <a:lstStyle/>
        <a:p>
          <a:pPr rtl="0"/>
          <a:r>
            <a:rPr lang="en-US" b="0" i="1" smtClean="0"/>
            <a:t>Do you dare change the past???</a:t>
          </a:r>
          <a:endParaRPr lang="en-GB"/>
        </a:p>
      </dgm:t>
    </dgm:pt>
    <dgm:pt modelId="{0511AEE5-EEB4-4327-A010-4BDA0CF1CA7C}" type="parTrans" cxnId="{49FB40E5-357B-4299-AB60-EC54F6129F37}">
      <dgm:prSet/>
      <dgm:spPr/>
      <dgm:t>
        <a:bodyPr/>
        <a:lstStyle/>
        <a:p>
          <a:endParaRPr lang="en-US"/>
        </a:p>
      </dgm:t>
    </dgm:pt>
    <dgm:pt modelId="{D5F5272B-56F3-4090-8596-54AF4A6356AA}" type="sibTrans" cxnId="{49FB40E5-357B-4299-AB60-EC54F6129F37}">
      <dgm:prSet/>
      <dgm:spPr/>
      <dgm:t>
        <a:bodyPr/>
        <a:lstStyle/>
        <a:p>
          <a:endParaRPr lang="en-US"/>
        </a:p>
      </dgm:t>
    </dgm:pt>
    <dgm:pt modelId="{D099239B-59E2-456C-8A80-F1D563F546F0}" type="pres">
      <dgm:prSet presAssocID="{2F1867EC-F9B2-41A3-AAAC-E058CB1C0F0D}" presName="Name0" presStyleCnt="0">
        <dgm:presLayoutVars>
          <dgm:dir/>
          <dgm:resizeHandles val="exact"/>
        </dgm:presLayoutVars>
      </dgm:prSet>
      <dgm:spPr/>
    </dgm:pt>
    <dgm:pt modelId="{5B9A0A10-2C29-49A9-AB3E-B48DF3D10447}" type="pres">
      <dgm:prSet presAssocID="{2F1867EC-F9B2-41A3-AAAC-E058CB1C0F0D}" presName="fgShape" presStyleLbl="fgShp" presStyleIdx="0" presStyleCnt="1"/>
      <dgm:spPr/>
    </dgm:pt>
    <dgm:pt modelId="{371E13F5-F88C-43A3-96F5-1A55A387AFC6}" type="pres">
      <dgm:prSet presAssocID="{2F1867EC-F9B2-41A3-AAAC-E058CB1C0F0D}" presName="linComp" presStyleCnt="0"/>
      <dgm:spPr/>
    </dgm:pt>
    <dgm:pt modelId="{A998C846-3815-449B-BC83-9A13C66036BF}" type="pres">
      <dgm:prSet presAssocID="{6C409243-4139-4571-87E3-A5BE33BE3C31}" presName="compNode" presStyleCnt="0"/>
      <dgm:spPr/>
    </dgm:pt>
    <dgm:pt modelId="{86A53F3A-8585-4A21-A5F2-1D6135574B5D}" type="pres">
      <dgm:prSet presAssocID="{6C409243-4139-4571-87E3-A5BE33BE3C31}" presName="bkgdShape" presStyleLbl="node1" presStyleIdx="0" presStyleCnt="1" custScaleY="100000"/>
      <dgm:spPr/>
    </dgm:pt>
    <dgm:pt modelId="{E7EBC89F-9FD0-4577-A288-0CCFB891A585}" type="pres">
      <dgm:prSet presAssocID="{6C409243-4139-4571-87E3-A5BE33BE3C31}" presName="nodeTx" presStyleLbl="node1" presStyleIdx="0" presStyleCnt="1">
        <dgm:presLayoutVars>
          <dgm:bulletEnabled val="1"/>
        </dgm:presLayoutVars>
      </dgm:prSet>
      <dgm:spPr/>
    </dgm:pt>
    <dgm:pt modelId="{26D722C1-4743-49C1-AAE8-B04BB77B7034}" type="pres">
      <dgm:prSet presAssocID="{6C409243-4139-4571-87E3-A5BE33BE3C31}" presName="invisiNode" presStyleLbl="node1" presStyleIdx="0" presStyleCnt="1"/>
      <dgm:spPr/>
    </dgm:pt>
    <dgm:pt modelId="{4D947DE0-261D-4E80-A3F2-FD889ABAB418}" type="pres">
      <dgm:prSet presAssocID="{6C409243-4139-4571-87E3-A5BE33BE3C31}" presName="imagNode" presStyleLbl="fgImgPlace1" presStyleIdx="0" presStyleCnt="1" custScaleX="140676" custScaleY="125506" custLinFactNeighborX="-37167" custLinFactNeighborY="1512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49FB40E5-357B-4299-AB60-EC54F6129F37}" srcId="{2F1867EC-F9B2-41A3-AAAC-E058CB1C0F0D}" destId="{6C409243-4139-4571-87E3-A5BE33BE3C31}" srcOrd="0" destOrd="0" parTransId="{0511AEE5-EEB4-4327-A010-4BDA0CF1CA7C}" sibTransId="{D5F5272B-56F3-4090-8596-54AF4A6356AA}"/>
    <dgm:cxn modelId="{51F9209D-3E69-4F98-AB31-BB8CE326F9A3}" type="presOf" srcId="{2F1867EC-F9B2-41A3-AAAC-E058CB1C0F0D}" destId="{D099239B-59E2-456C-8A80-F1D563F546F0}" srcOrd="0" destOrd="0" presId="urn:microsoft.com/office/officeart/2005/8/layout/hList7"/>
    <dgm:cxn modelId="{5886E107-8196-4926-BF35-2FDC3A10948F}" type="presOf" srcId="{6C409243-4139-4571-87E3-A5BE33BE3C31}" destId="{86A53F3A-8585-4A21-A5F2-1D6135574B5D}" srcOrd="0" destOrd="0" presId="urn:microsoft.com/office/officeart/2005/8/layout/hList7"/>
    <dgm:cxn modelId="{D0B295B6-A289-4FB0-BF66-87C4C955F289}" type="presOf" srcId="{6C409243-4139-4571-87E3-A5BE33BE3C31}" destId="{E7EBC89F-9FD0-4577-A288-0CCFB891A585}" srcOrd="1" destOrd="0" presId="urn:microsoft.com/office/officeart/2005/8/layout/hList7"/>
    <dgm:cxn modelId="{1E880ED6-FDC1-4DE6-A291-1F462630D826}" type="presParOf" srcId="{D099239B-59E2-456C-8A80-F1D563F546F0}" destId="{5B9A0A10-2C29-49A9-AB3E-B48DF3D10447}" srcOrd="0" destOrd="0" presId="urn:microsoft.com/office/officeart/2005/8/layout/hList7"/>
    <dgm:cxn modelId="{93A717F0-634E-4323-A8AA-4A1FD78BC5A9}" type="presParOf" srcId="{D099239B-59E2-456C-8A80-F1D563F546F0}" destId="{371E13F5-F88C-43A3-96F5-1A55A387AFC6}" srcOrd="1" destOrd="0" presId="urn:microsoft.com/office/officeart/2005/8/layout/hList7"/>
    <dgm:cxn modelId="{4AA265C7-4855-40F0-A16A-A548DCFA3CAD}" type="presParOf" srcId="{371E13F5-F88C-43A3-96F5-1A55A387AFC6}" destId="{A998C846-3815-449B-BC83-9A13C66036BF}" srcOrd="0" destOrd="0" presId="urn:microsoft.com/office/officeart/2005/8/layout/hList7"/>
    <dgm:cxn modelId="{7CD5C50D-1D25-468C-9962-97BC28C63424}" type="presParOf" srcId="{A998C846-3815-449B-BC83-9A13C66036BF}" destId="{86A53F3A-8585-4A21-A5F2-1D6135574B5D}" srcOrd="0" destOrd="0" presId="urn:microsoft.com/office/officeart/2005/8/layout/hList7"/>
    <dgm:cxn modelId="{1EC4FFE4-D490-469C-9C03-FB5024A48CD3}" type="presParOf" srcId="{A998C846-3815-449B-BC83-9A13C66036BF}" destId="{E7EBC89F-9FD0-4577-A288-0CCFB891A585}" srcOrd="1" destOrd="0" presId="urn:microsoft.com/office/officeart/2005/8/layout/hList7"/>
    <dgm:cxn modelId="{C44070B1-DE0B-49EA-9277-8A4F11A7542F}" type="presParOf" srcId="{A998C846-3815-449B-BC83-9A13C66036BF}" destId="{26D722C1-4743-49C1-AAE8-B04BB77B7034}" srcOrd="2" destOrd="0" presId="urn:microsoft.com/office/officeart/2005/8/layout/hList7"/>
    <dgm:cxn modelId="{75F7C099-BA7C-4A36-921C-45B3A8B07A49}" type="presParOf" srcId="{A998C846-3815-449B-BC83-9A13C66036BF}" destId="{4D947DE0-261D-4E80-A3F2-FD889ABAB418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CADCFF-4A79-4B1B-9DC1-AF2EA28E8174}" type="doc">
      <dgm:prSet loTypeId="urn:microsoft.com/office/officeart/2009/3/layout/SubStepProcess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32CB175-CD0A-4D29-B6A7-71E1FF348D2F}">
      <dgm:prSet/>
      <dgm:spPr/>
      <dgm:t>
        <a:bodyPr/>
        <a:lstStyle/>
        <a:p>
          <a:pPr rtl="0"/>
          <a:r>
            <a:rPr lang="en-US" b="1" i="0" smtClean="0"/>
            <a:t>A Novel by </a:t>
          </a:r>
          <a:endParaRPr lang="en-GB"/>
        </a:p>
      </dgm:t>
    </dgm:pt>
    <dgm:pt modelId="{A6416D8A-7A5E-4413-9149-35B472FDA935}" type="parTrans" cxnId="{3E9A1BEB-1F47-44C9-8E23-2D74B538B338}">
      <dgm:prSet/>
      <dgm:spPr/>
      <dgm:t>
        <a:bodyPr/>
        <a:lstStyle/>
        <a:p>
          <a:endParaRPr lang="en-US"/>
        </a:p>
      </dgm:t>
    </dgm:pt>
    <dgm:pt modelId="{CD981DF6-9FC9-49C6-81B9-4EF5082514C0}" type="sibTrans" cxnId="{3E9A1BEB-1F47-44C9-8E23-2D74B538B338}">
      <dgm:prSet/>
      <dgm:spPr/>
      <dgm:t>
        <a:bodyPr/>
        <a:lstStyle/>
        <a:p>
          <a:endParaRPr lang="en-US"/>
        </a:p>
      </dgm:t>
    </dgm:pt>
    <dgm:pt modelId="{6378B7E3-2BE1-4456-887A-5E6CEE9777FC}">
      <dgm:prSet/>
      <dgm:spPr/>
      <dgm:t>
        <a:bodyPr/>
        <a:lstStyle/>
        <a:p>
          <a:pPr rtl="0"/>
          <a:r>
            <a:rPr lang="en-US" b="1" i="0" dirty="0" smtClean="0"/>
            <a:t>Polly Shulman</a:t>
          </a:r>
          <a:endParaRPr lang="en-GB" dirty="0"/>
        </a:p>
      </dgm:t>
    </dgm:pt>
    <dgm:pt modelId="{0B98E766-A59E-406C-9764-6BF2C3882271}" type="parTrans" cxnId="{3A5480E1-4387-43F7-876B-B460B24781C6}">
      <dgm:prSet/>
      <dgm:spPr/>
      <dgm:t>
        <a:bodyPr/>
        <a:lstStyle/>
        <a:p>
          <a:endParaRPr lang="en-US"/>
        </a:p>
      </dgm:t>
    </dgm:pt>
    <dgm:pt modelId="{6BF0A810-143A-4206-8090-4C1540F4CF53}" type="sibTrans" cxnId="{3A5480E1-4387-43F7-876B-B460B24781C6}">
      <dgm:prSet/>
      <dgm:spPr/>
      <dgm:t>
        <a:bodyPr/>
        <a:lstStyle/>
        <a:p>
          <a:endParaRPr lang="en-US"/>
        </a:p>
      </dgm:t>
    </dgm:pt>
    <dgm:pt modelId="{CDBA0B10-6807-4291-8253-C7A390D796E8}">
      <dgm:prSet/>
      <dgm:spPr/>
      <dgm:t>
        <a:bodyPr/>
        <a:lstStyle/>
        <a:p>
          <a:pPr rtl="0"/>
          <a:r>
            <a:rPr lang="en-US" b="1" i="0" smtClean="0"/>
            <a:t>Visit: ebooks.com</a:t>
          </a:r>
          <a:endParaRPr lang="en-GB"/>
        </a:p>
      </dgm:t>
    </dgm:pt>
    <dgm:pt modelId="{C86E805E-2FD7-433C-8417-A0E5F0C912A5}" type="parTrans" cxnId="{83C4FCD5-4A48-4144-A71D-3064EB86A9A0}">
      <dgm:prSet/>
      <dgm:spPr/>
      <dgm:t>
        <a:bodyPr/>
        <a:lstStyle/>
        <a:p>
          <a:endParaRPr lang="en-US"/>
        </a:p>
      </dgm:t>
    </dgm:pt>
    <dgm:pt modelId="{AAE0B9D5-0200-46A6-841E-A6C9010A7319}" type="sibTrans" cxnId="{83C4FCD5-4A48-4144-A71D-3064EB86A9A0}">
      <dgm:prSet/>
      <dgm:spPr/>
      <dgm:t>
        <a:bodyPr/>
        <a:lstStyle/>
        <a:p>
          <a:endParaRPr lang="en-US"/>
        </a:p>
      </dgm:t>
    </dgm:pt>
    <dgm:pt modelId="{5F0701A3-2EC9-409B-A738-F319B71F8A32}" type="pres">
      <dgm:prSet presAssocID="{06CADCFF-4A79-4B1B-9DC1-AF2EA28E8174}" presName="Name0" presStyleCnt="0">
        <dgm:presLayoutVars>
          <dgm:chMax val="7"/>
          <dgm:dir/>
          <dgm:animOne val="branch"/>
        </dgm:presLayoutVars>
      </dgm:prSet>
      <dgm:spPr/>
    </dgm:pt>
    <dgm:pt modelId="{F7E61D1E-9A53-4A47-B897-A03E978D72AA}" type="pres">
      <dgm:prSet presAssocID="{832CB175-CD0A-4D29-B6A7-71E1FF348D2F}" presName="parTx1" presStyleLbl="node1" presStyleIdx="0" presStyleCnt="2"/>
      <dgm:spPr/>
    </dgm:pt>
    <dgm:pt modelId="{5F3023D4-547E-41C3-B445-3C58D6C985B3}" type="pres">
      <dgm:prSet presAssocID="{832CB175-CD0A-4D29-B6A7-71E1FF348D2F}" presName="spPre1" presStyleCnt="0"/>
      <dgm:spPr/>
    </dgm:pt>
    <dgm:pt modelId="{338B3875-452B-453D-A251-91BB021D6249}" type="pres">
      <dgm:prSet presAssocID="{832CB175-CD0A-4D29-B6A7-71E1FF348D2F}" presName="chLin1" presStyleCnt="0"/>
      <dgm:spPr/>
    </dgm:pt>
    <dgm:pt modelId="{6673C2E8-EF4C-47BE-AA0D-F52B193422CE}" type="pres">
      <dgm:prSet presAssocID="{0B98E766-A59E-406C-9764-6BF2C3882271}" presName="Name11" presStyleLbl="parChTrans1D1" presStyleIdx="0" presStyleCnt="4"/>
      <dgm:spPr/>
    </dgm:pt>
    <dgm:pt modelId="{0F0688D4-89DE-4DA6-AA80-45941C5C9E18}" type="pres">
      <dgm:prSet presAssocID="{0B98E766-A59E-406C-9764-6BF2C3882271}" presName="Name31" presStyleLbl="parChTrans1D1" presStyleIdx="1" presStyleCnt="4"/>
      <dgm:spPr/>
    </dgm:pt>
    <dgm:pt modelId="{33AFF7FF-3422-43EA-A4E5-2947794FCA51}" type="pres">
      <dgm:prSet presAssocID="{6378B7E3-2BE1-4456-887A-5E6CEE9777FC}" presName="top1" presStyleCnt="0"/>
      <dgm:spPr/>
    </dgm:pt>
    <dgm:pt modelId="{35CE646F-095B-4B0D-B3E7-3773220667FF}" type="pres">
      <dgm:prSet presAssocID="{6378B7E3-2BE1-4456-887A-5E6CEE9777FC}" presName="txAndLines1" presStyleCnt="0"/>
      <dgm:spPr/>
    </dgm:pt>
    <dgm:pt modelId="{444269DD-5898-488F-91C9-BF94748FC8C0}" type="pres">
      <dgm:prSet presAssocID="{6378B7E3-2BE1-4456-887A-5E6CEE9777FC}" presName="anchor1" presStyleCnt="0"/>
      <dgm:spPr/>
    </dgm:pt>
    <dgm:pt modelId="{3C191F5B-997E-431A-9542-CE70FE051731}" type="pres">
      <dgm:prSet presAssocID="{6378B7E3-2BE1-4456-887A-5E6CEE9777FC}" presName="backup1" presStyleCnt="0"/>
      <dgm:spPr/>
    </dgm:pt>
    <dgm:pt modelId="{1F641960-E8FB-4E6D-A91F-685E8F593A47}" type="pres">
      <dgm:prSet presAssocID="{6378B7E3-2BE1-4456-887A-5E6CEE9777FC}" presName="preLine1" presStyleLbl="parChTrans1D1" presStyleIdx="2" presStyleCnt="4"/>
      <dgm:spPr/>
    </dgm:pt>
    <dgm:pt modelId="{E46CA805-BAE3-47D8-ADE5-DECF406E35B2}" type="pres">
      <dgm:prSet presAssocID="{6378B7E3-2BE1-4456-887A-5E6CEE9777FC}" presName="desTx1" presStyleLbl="revTx" presStyleIdx="0" presStyleCnt="0">
        <dgm:presLayoutVars>
          <dgm:bulletEnabled val="1"/>
        </dgm:presLayoutVars>
      </dgm:prSet>
      <dgm:spPr/>
    </dgm:pt>
    <dgm:pt modelId="{579E303D-10AC-4D0B-ABB7-4541A1043129}" type="pres">
      <dgm:prSet presAssocID="{6378B7E3-2BE1-4456-887A-5E6CEE9777FC}" presName="postLine1" presStyleLbl="parChTrans1D1" presStyleIdx="3" presStyleCnt="4"/>
      <dgm:spPr/>
    </dgm:pt>
    <dgm:pt modelId="{A255827D-D1C8-40CF-B396-13B7DD7FE9D7}" type="pres">
      <dgm:prSet presAssocID="{832CB175-CD0A-4D29-B6A7-71E1FF348D2F}" presName="spPost1" presStyleCnt="0"/>
      <dgm:spPr/>
    </dgm:pt>
    <dgm:pt modelId="{B4DF738F-CB5E-4A68-A968-8A33F20ECEE1}" type="pres">
      <dgm:prSet presAssocID="{CDBA0B10-6807-4291-8253-C7A390D796E8}" presName="parTx2" presStyleLbl="node1" presStyleIdx="1" presStyleCnt="2"/>
      <dgm:spPr/>
    </dgm:pt>
  </dgm:ptLst>
  <dgm:cxnLst>
    <dgm:cxn modelId="{3A5480E1-4387-43F7-876B-B460B24781C6}" srcId="{832CB175-CD0A-4D29-B6A7-71E1FF348D2F}" destId="{6378B7E3-2BE1-4456-887A-5E6CEE9777FC}" srcOrd="0" destOrd="0" parTransId="{0B98E766-A59E-406C-9764-6BF2C3882271}" sibTransId="{6BF0A810-143A-4206-8090-4C1540F4CF53}"/>
    <dgm:cxn modelId="{0D4B4751-C3F3-4754-9922-A6BBB70F9309}" type="presOf" srcId="{CDBA0B10-6807-4291-8253-C7A390D796E8}" destId="{B4DF738F-CB5E-4A68-A968-8A33F20ECEE1}" srcOrd="0" destOrd="0" presId="urn:microsoft.com/office/officeart/2009/3/layout/SubStepProcess"/>
    <dgm:cxn modelId="{3E9A1BEB-1F47-44C9-8E23-2D74B538B338}" srcId="{06CADCFF-4A79-4B1B-9DC1-AF2EA28E8174}" destId="{832CB175-CD0A-4D29-B6A7-71E1FF348D2F}" srcOrd="0" destOrd="0" parTransId="{A6416D8A-7A5E-4413-9149-35B472FDA935}" sibTransId="{CD981DF6-9FC9-49C6-81B9-4EF5082514C0}"/>
    <dgm:cxn modelId="{41DFE44D-A64B-46A8-A9D9-BC9D67925FB0}" type="presOf" srcId="{6378B7E3-2BE1-4456-887A-5E6CEE9777FC}" destId="{E46CA805-BAE3-47D8-ADE5-DECF406E35B2}" srcOrd="0" destOrd="0" presId="urn:microsoft.com/office/officeart/2009/3/layout/SubStepProcess"/>
    <dgm:cxn modelId="{EE9DA472-64D7-430B-8303-DC3F2E46949B}" type="presOf" srcId="{06CADCFF-4A79-4B1B-9DC1-AF2EA28E8174}" destId="{5F0701A3-2EC9-409B-A738-F319B71F8A32}" srcOrd="0" destOrd="0" presId="urn:microsoft.com/office/officeart/2009/3/layout/SubStepProcess"/>
    <dgm:cxn modelId="{83C4FCD5-4A48-4144-A71D-3064EB86A9A0}" srcId="{06CADCFF-4A79-4B1B-9DC1-AF2EA28E8174}" destId="{CDBA0B10-6807-4291-8253-C7A390D796E8}" srcOrd="1" destOrd="0" parTransId="{C86E805E-2FD7-433C-8417-A0E5F0C912A5}" sibTransId="{AAE0B9D5-0200-46A6-841E-A6C9010A7319}"/>
    <dgm:cxn modelId="{4DCAD1CC-3800-4C2D-874A-F767BFD2E88E}" type="presOf" srcId="{832CB175-CD0A-4D29-B6A7-71E1FF348D2F}" destId="{F7E61D1E-9A53-4A47-B897-A03E978D72AA}" srcOrd="0" destOrd="0" presId="urn:microsoft.com/office/officeart/2009/3/layout/SubStepProcess"/>
    <dgm:cxn modelId="{1285AFC2-CBD8-4844-AD0C-37550C72D9BE}" type="presParOf" srcId="{5F0701A3-2EC9-409B-A738-F319B71F8A32}" destId="{F7E61D1E-9A53-4A47-B897-A03E978D72AA}" srcOrd="0" destOrd="0" presId="urn:microsoft.com/office/officeart/2009/3/layout/SubStepProcess"/>
    <dgm:cxn modelId="{E0C7ED7B-1C95-4550-A26F-5EF7C9FFAB73}" type="presParOf" srcId="{5F0701A3-2EC9-409B-A738-F319B71F8A32}" destId="{5F3023D4-547E-41C3-B445-3C58D6C985B3}" srcOrd="1" destOrd="0" presId="urn:microsoft.com/office/officeart/2009/3/layout/SubStepProcess"/>
    <dgm:cxn modelId="{AE51086B-5D87-4B23-9BBF-78A05C478999}" type="presParOf" srcId="{5F0701A3-2EC9-409B-A738-F319B71F8A32}" destId="{338B3875-452B-453D-A251-91BB021D6249}" srcOrd="2" destOrd="0" presId="urn:microsoft.com/office/officeart/2009/3/layout/SubStepProcess"/>
    <dgm:cxn modelId="{84E2423F-894D-4310-A7F3-2DDE9CD7FA80}" type="presParOf" srcId="{338B3875-452B-453D-A251-91BB021D6249}" destId="{6673C2E8-EF4C-47BE-AA0D-F52B193422CE}" srcOrd="0" destOrd="0" presId="urn:microsoft.com/office/officeart/2009/3/layout/SubStepProcess"/>
    <dgm:cxn modelId="{6861881D-E896-4EFD-9139-4DBC3E109A04}" type="presParOf" srcId="{338B3875-452B-453D-A251-91BB021D6249}" destId="{0F0688D4-89DE-4DA6-AA80-45941C5C9E18}" srcOrd="1" destOrd="0" presId="urn:microsoft.com/office/officeart/2009/3/layout/SubStepProcess"/>
    <dgm:cxn modelId="{99F207FB-4956-44CE-B813-17E10833888D}" type="presParOf" srcId="{338B3875-452B-453D-A251-91BB021D6249}" destId="{33AFF7FF-3422-43EA-A4E5-2947794FCA51}" srcOrd="2" destOrd="0" presId="urn:microsoft.com/office/officeart/2009/3/layout/SubStepProcess"/>
    <dgm:cxn modelId="{DB8AB72D-9FEE-4D5C-AA10-BF4939C68082}" type="presParOf" srcId="{338B3875-452B-453D-A251-91BB021D6249}" destId="{35CE646F-095B-4B0D-B3E7-3773220667FF}" srcOrd="3" destOrd="0" presId="urn:microsoft.com/office/officeart/2009/3/layout/SubStepProcess"/>
    <dgm:cxn modelId="{9435A4E2-67BF-4DB9-B166-CA2A7D64B413}" type="presParOf" srcId="{35CE646F-095B-4B0D-B3E7-3773220667FF}" destId="{444269DD-5898-488F-91C9-BF94748FC8C0}" srcOrd="0" destOrd="0" presId="urn:microsoft.com/office/officeart/2009/3/layout/SubStepProcess"/>
    <dgm:cxn modelId="{FD237037-7B61-4BC8-A9DD-ED0C754629A9}" type="presParOf" srcId="{35CE646F-095B-4B0D-B3E7-3773220667FF}" destId="{3C191F5B-997E-431A-9542-CE70FE051731}" srcOrd="1" destOrd="0" presId="urn:microsoft.com/office/officeart/2009/3/layout/SubStepProcess"/>
    <dgm:cxn modelId="{A79A299D-48AE-4954-AA90-5C65F99A923D}" type="presParOf" srcId="{35CE646F-095B-4B0D-B3E7-3773220667FF}" destId="{1F641960-E8FB-4E6D-A91F-685E8F593A47}" srcOrd="2" destOrd="0" presId="urn:microsoft.com/office/officeart/2009/3/layout/SubStepProcess"/>
    <dgm:cxn modelId="{AAB0E74E-FF03-46C2-B300-E4504CC701AD}" type="presParOf" srcId="{35CE646F-095B-4B0D-B3E7-3773220667FF}" destId="{E46CA805-BAE3-47D8-ADE5-DECF406E35B2}" srcOrd="3" destOrd="0" presId="urn:microsoft.com/office/officeart/2009/3/layout/SubStepProcess"/>
    <dgm:cxn modelId="{862930E6-C391-4FFB-918C-81529B20DA67}" type="presParOf" srcId="{35CE646F-095B-4B0D-B3E7-3773220667FF}" destId="{579E303D-10AC-4D0B-ABB7-4541A1043129}" srcOrd="4" destOrd="0" presId="urn:microsoft.com/office/officeart/2009/3/layout/SubStepProcess"/>
    <dgm:cxn modelId="{4B02B913-621D-4299-8B3F-5D960AE32A1C}" type="presParOf" srcId="{5F0701A3-2EC9-409B-A738-F319B71F8A32}" destId="{A255827D-D1C8-40CF-B396-13B7DD7FE9D7}" srcOrd="3" destOrd="0" presId="urn:microsoft.com/office/officeart/2009/3/layout/SubStepProcess"/>
    <dgm:cxn modelId="{BBE8DD5F-A77E-44BB-9D9A-6379F6D9F43B}" type="presParOf" srcId="{5F0701A3-2EC9-409B-A738-F319B71F8A32}" destId="{B4DF738F-CB5E-4A68-A968-8A33F20ECEE1}" srcOrd="4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A53F3A-8585-4A21-A5F2-1D6135574B5D}">
      <dsp:nvSpPr>
        <dsp:cNvPr id="0" name=""/>
        <dsp:cNvSpPr/>
      </dsp:nvSpPr>
      <dsp:spPr>
        <a:xfrm>
          <a:off x="0" y="0"/>
          <a:ext cx="12192000" cy="6858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5168" tIns="455168" rIns="455168" bIns="455168" numCol="1" spcCol="1270" anchor="ctr" anchorCtr="0">
          <a:noAutofit/>
        </a:bodyPr>
        <a:lstStyle/>
        <a:p>
          <a:pPr lvl="0" algn="ctr" defTabSz="2844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b="0" i="1" kern="1200" smtClean="0"/>
            <a:t>Do you dare change the past???</a:t>
          </a:r>
          <a:endParaRPr lang="en-GB" sz="6400" kern="1200"/>
        </a:p>
      </dsp:txBody>
      <dsp:txXfrm>
        <a:off x="0" y="2743200"/>
        <a:ext cx="12192000" cy="2743200"/>
      </dsp:txXfrm>
    </dsp:sp>
    <dsp:sp modelId="{4D947DE0-261D-4E80-A3F2-FD889ABAB418}">
      <dsp:nvSpPr>
        <dsp:cNvPr id="0" name=""/>
        <dsp:cNvSpPr/>
      </dsp:nvSpPr>
      <dsp:spPr>
        <a:xfrm>
          <a:off x="3640893" y="465604"/>
          <a:ext cx="3212637" cy="286619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9A0A10-2C29-49A9-AB3E-B48DF3D10447}">
      <dsp:nvSpPr>
        <dsp:cNvPr id="0" name=""/>
        <dsp:cNvSpPr/>
      </dsp:nvSpPr>
      <dsp:spPr>
        <a:xfrm>
          <a:off x="487679" y="5486400"/>
          <a:ext cx="11216640" cy="10287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E61D1E-9A53-4A47-B897-A03E978D72AA}">
      <dsp:nvSpPr>
        <dsp:cNvPr id="0" name=""/>
        <dsp:cNvSpPr/>
      </dsp:nvSpPr>
      <dsp:spPr>
        <a:xfrm>
          <a:off x="174890" y="0"/>
          <a:ext cx="2276564" cy="227656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smtClean="0"/>
            <a:t>A Novel by </a:t>
          </a:r>
          <a:endParaRPr lang="en-GB" sz="2000" kern="1200"/>
        </a:p>
      </dsp:txBody>
      <dsp:txXfrm>
        <a:off x="508285" y="333395"/>
        <a:ext cx="1609774" cy="1609774"/>
      </dsp:txXfrm>
    </dsp:sp>
    <dsp:sp modelId="{6673C2E8-EF4C-47BE-AA0D-F52B193422CE}">
      <dsp:nvSpPr>
        <dsp:cNvPr id="0" name=""/>
        <dsp:cNvSpPr/>
      </dsp:nvSpPr>
      <dsp:spPr>
        <a:xfrm rot="2443570">
          <a:off x="2430174" y="1454066"/>
          <a:ext cx="7761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6146" y="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0688D4-89DE-4DA6-AA80-45941C5C9E18}">
      <dsp:nvSpPr>
        <dsp:cNvPr id="0" name=""/>
        <dsp:cNvSpPr/>
      </dsp:nvSpPr>
      <dsp:spPr>
        <a:xfrm rot="8356430">
          <a:off x="5619336" y="1454066"/>
          <a:ext cx="7761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6146" y="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641960-E8FB-4E6D-A91F-685E8F593A47}">
      <dsp:nvSpPr>
        <dsp:cNvPr id="0" name=""/>
        <dsp:cNvSpPr/>
      </dsp:nvSpPr>
      <dsp:spPr>
        <a:xfrm>
          <a:off x="3112344" y="1707262"/>
          <a:ext cx="286106" cy="0"/>
        </a:xfrm>
        <a:prstGeom prst="line">
          <a:avLst/>
        </a:pr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CA805-BAE3-47D8-ADE5-DECF406E35B2}">
      <dsp:nvSpPr>
        <dsp:cNvPr id="0" name=""/>
        <dsp:cNvSpPr/>
      </dsp:nvSpPr>
      <dsp:spPr>
        <a:xfrm>
          <a:off x="3398450" y="1138281"/>
          <a:ext cx="2028756" cy="113796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i="0" kern="1200" dirty="0" smtClean="0"/>
            <a:t>Polly Shulman</a:t>
          </a:r>
          <a:endParaRPr lang="en-GB" sz="2600" kern="1200" dirty="0"/>
        </a:p>
      </dsp:txBody>
      <dsp:txXfrm>
        <a:off x="3398450" y="1138281"/>
        <a:ext cx="2028756" cy="1137960"/>
      </dsp:txXfrm>
    </dsp:sp>
    <dsp:sp modelId="{579E303D-10AC-4D0B-ABB7-4541A1043129}">
      <dsp:nvSpPr>
        <dsp:cNvPr id="0" name=""/>
        <dsp:cNvSpPr/>
      </dsp:nvSpPr>
      <dsp:spPr>
        <a:xfrm>
          <a:off x="5427207" y="1707262"/>
          <a:ext cx="286106" cy="0"/>
        </a:xfrm>
        <a:prstGeom prst="line">
          <a:avLst/>
        </a:pr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DF738F-CB5E-4A68-A968-8A33F20ECEE1}">
      <dsp:nvSpPr>
        <dsp:cNvPr id="0" name=""/>
        <dsp:cNvSpPr/>
      </dsp:nvSpPr>
      <dsp:spPr>
        <a:xfrm>
          <a:off x="6374203" y="0"/>
          <a:ext cx="2276564" cy="2276564"/>
        </a:xfrm>
        <a:prstGeom prst="ellipse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smtClean="0"/>
            <a:t>Visit: ebooks.com</a:t>
          </a:r>
          <a:endParaRPr lang="en-GB" sz="2000" kern="1200"/>
        </a:p>
      </dsp:txBody>
      <dsp:txXfrm>
        <a:off x="6707598" y="333395"/>
        <a:ext cx="1609774" cy="1609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4/10/2022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620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6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6"/>
    </mc:Choice>
    <mc:Fallback>
      <p:transition spd="slow" advTm="455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653" y="1908144"/>
            <a:ext cx="8825657" cy="1915647"/>
          </a:xfrm>
          <a:effectLst>
            <a:reflection blurRad="6350" stA="50000" endA="300" endPos="90000" dist="50800" dir="5400000" sy="-100000" algn="bl" rotWithShape="0"/>
          </a:effectLst>
        </p:spPr>
        <p:txBody>
          <a:bodyPr/>
          <a:lstStyle/>
          <a:p>
            <a:r>
              <a:rPr lang="en-US" sz="7200" dirty="0" smtClean="0">
                <a:solidFill>
                  <a:srgbClr val="FF0000"/>
                </a:solidFill>
              </a:rPr>
              <a:t>Time Travel Story</a:t>
            </a:r>
            <a:endParaRPr lang="en-GB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5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7"/>
    </mc:Choice>
    <mc:Fallback>
      <p:transition spd="slow" advTm="366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9093" y="2622010"/>
            <a:ext cx="8825658" cy="860400"/>
          </a:xfrm>
        </p:spPr>
        <p:txBody>
          <a:bodyPr>
            <a:noAutofit/>
          </a:bodyPr>
          <a:lstStyle/>
          <a:p>
            <a:r>
              <a:rPr lang="en-US" sz="4000" b="1" cap="none" dirty="0" smtClean="0">
                <a:solidFill>
                  <a:srgbClr val="FFFF00"/>
                </a:solidFill>
              </a:rPr>
              <a:t>Leo</a:t>
            </a:r>
            <a:r>
              <a:rPr lang="en-US" sz="4000" b="1" cap="none" dirty="0" smtClean="0"/>
              <a:t> </a:t>
            </a:r>
            <a:r>
              <a:rPr lang="en-US" sz="4000" b="1" cap="none" dirty="0" smtClean="0">
                <a:solidFill>
                  <a:schemeClr val="tx1"/>
                </a:solidFill>
              </a:rPr>
              <a:t>finds a miniature time machine in his bedroom. </a:t>
            </a:r>
            <a:endParaRPr lang="en-GB" sz="4000" b="1" cap="none" dirty="0">
              <a:solidFill>
                <a:schemeClr val="tx1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789611" y="723660"/>
            <a:ext cx="7850778" cy="1898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A time machine?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1505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9"/>
    </mc:Choice>
    <mc:Fallback>
      <p:transition spd="slow" advTm="397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8354" y="1909244"/>
            <a:ext cx="872598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/>
              <a:t>He sees future him… he was tiny and there was a girl… whose name seemed to </a:t>
            </a:r>
            <a:r>
              <a:rPr lang="en-US" sz="4400" b="1" dirty="0" smtClean="0"/>
              <a:t>be…</a:t>
            </a:r>
            <a:r>
              <a:rPr lang="en-US" sz="4400" b="1" dirty="0" smtClean="0">
                <a:solidFill>
                  <a:srgbClr val="FFFF00"/>
                </a:solidFill>
              </a:rPr>
              <a:t>Jaya </a:t>
            </a:r>
            <a:endParaRPr lang="en-GB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7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69"/>
    </mc:Choice>
    <mc:Fallback>
      <p:transition spd="slow" advTm="586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664" y="2064899"/>
            <a:ext cx="8825657" cy="1915647"/>
          </a:xfrm>
        </p:spPr>
        <p:txBody>
          <a:bodyPr/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Leo decides with Jaya to stop time temporarily…</a:t>
            </a:r>
            <a:endParaRPr lang="en-GB" sz="5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091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2"/>
    </mc:Choice>
    <mc:Fallback>
      <p:transition spd="slow" advTm="367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2339" y="1345473"/>
            <a:ext cx="8825657" cy="3918857"/>
          </a:xfrm>
        </p:spPr>
        <p:txBody>
          <a:bodyPr/>
          <a:lstStyle/>
          <a:p>
            <a:r>
              <a:rPr lang="en-US" sz="4800" b="1" dirty="0" smtClean="0"/>
              <a:t>They enter thrilling and dangerous world…. </a:t>
            </a:r>
            <a:br>
              <a:rPr lang="en-US" sz="4800" b="1" dirty="0" smtClean="0"/>
            </a:b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>Will they ever return to the present???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235565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0"/>
    </mc:Choice>
    <mc:Fallback>
      <p:transition spd="slow" advTm="661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2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3"/>
    </mc:Choice>
    <mc:Fallback>
      <p:transition spd="slow" advTm="398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96" y="1895081"/>
            <a:ext cx="8825657" cy="1915647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r>
              <a:rPr lang="en-US" sz="4800" b="1" dirty="0" smtClean="0"/>
              <a:t>It isn’t just science fiction…</a:t>
            </a:r>
            <a:br>
              <a:rPr lang="en-US" sz="4800" b="1" dirty="0" smtClean="0"/>
            </a:b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>It is fantasy as well… 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37591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97"/>
    </mc:Choice>
    <mc:Fallback>
      <p:transition spd="slow" advTm="419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20300029"/>
              </p:ext>
            </p:extLst>
          </p:nvPr>
        </p:nvGraphicFramePr>
        <p:xfrm>
          <a:off x="1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299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1"/>
    </mc:Choice>
    <mc:Fallback>
      <p:transition spd="slow" advTm="463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53994355"/>
              </p:ext>
            </p:extLst>
          </p:nvPr>
        </p:nvGraphicFramePr>
        <p:xfrm>
          <a:off x="1154955" y="4045859"/>
          <a:ext cx="8825658" cy="2276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955" y="586381"/>
            <a:ext cx="8825658" cy="332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3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7"/>
    </mc:Choice>
    <mc:Fallback>
      <p:transition spd="slow" advTm="506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025" y="1581573"/>
            <a:ext cx="8825657" cy="1915647"/>
          </a:xfrm>
        </p:spPr>
        <p:txBody>
          <a:bodyPr/>
          <a:lstStyle/>
          <a:p>
            <a:r>
              <a:rPr lang="en-US" b="1" dirty="0" smtClean="0"/>
              <a:t>Book Trailer By:</a:t>
            </a:r>
            <a:endParaRPr lang="en-GB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001" y="3693163"/>
            <a:ext cx="8825658" cy="860400"/>
          </a:xfrm>
        </p:spPr>
        <p:txBody>
          <a:bodyPr/>
          <a:lstStyle/>
          <a:p>
            <a:pPr algn="r"/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Adriel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derek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Dsouza 7 h</a:t>
            </a:r>
            <a:endParaRPr lang="en-GB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246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7"/>
    </mc:Choice>
    <mc:Fallback>
      <p:transition spd="slow" advTm="3677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84</TotalTime>
  <Words>100</Words>
  <Application>Microsoft Office PowerPoint</Application>
  <PresentationFormat>Widescreen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Ion</vt:lpstr>
      <vt:lpstr>PowerPoint Presentation</vt:lpstr>
      <vt:lpstr>Time Travel Story</vt:lpstr>
      <vt:lpstr>PowerPoint Presentation</vt:lpstr>
      <vt:lpstr>PowerPoint Presentation</vt:lpstr>
      <vt:lpstr>Leo decides with Jaya to stop time temporarily…</vt:lpstr>
      <vt:lpstr>They enter thrilling and dangerous world….   Will they ever return to the present???</vt:lpstr>
      <vt:lpstr>PowerPoint Presentation</vt:lpstr>
      <vt:lpstr>It isn’t just science fiction…  It is fantasy as well… </vt:lpstr>
      <vt:lpstr>PowerPoint Presentation</vt:lpstr>
      <vt:lpstr>PowerPoint Presentation</vt:lpstr>
      <vt:lpstr>Book Trailer By: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ADRIEL</dc:creator>
  <cp:lastModifiedBy>ADRIEL</cp:lastModifiedBy>
  <cp:revision>10</cp:revision>
  <dcterms:created xsi:type="dcterms:W3CDTF">2022-04-10T16:28:35Z</dcterms:created>
  <dcterms:modified xsi:type="dcterms:W3CDTF">2022-04-10T17:52:52Z</dcterms:modified>
</cp:coreProperties>
</file>