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791" r:id="rId1"/>
  </p:sldMasterIdLst>
  <p:notesMasterIdLst>
    <p:notesMasterId r:id="rId5"/>
  </p:notesMasterIdLst>
  <p:handoutMasterIdLst>
    <p:handoutMasterId r:id="rId6"/>
  </p:handoutMasterIdLst>
  <p:sldIdLst>
    <p:sldId id="554" r:id="rId2"/>
    <p:sldId id="553" r:id="rId3"/>
    <p:sldId id="555" r:id="rId4"/>
  </p:sldIdLst>
  <p:sldSz cx="9144000" cy="6858000" type="screen4x3"/>
  <p:notesSz cx="6742113" cy="987266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666">
          <p15:clr>
            <a:srgbClr val="A4A3A4"/>
          </p15:clr>
        </p15:guide>
        <p15:guide id="2" pos="307">
          <p15:clr>
            <a:srgbClr val="A4A3A4"/>
          </p15:clr>
        </p15:guide>
        <p15:guide id="3" pos="5489">
          <p15:clr>
            <a:srgbClr val="A4A3A4"/>
          </p15:clr>
        </p15:guide>
        <p15:guide id="4" pos="3056">
          <p15:clr>
            <a:srgbClr val="A4A3A4"/>
          </p15:clr>
        </p15:guide>
        <p15:guide id="5" pos="2737">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2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he Shaw Group Inc." initials="TSGI"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FF00FF"/>
    <a:srgbClr val="F37421"/>
    <a:srgbClr val="00FF00"/>
    <a:srgbClr val="002B5C"/>
    <a:srgbClr val="808080"/>
    <a:srgbClr val="006EE6"/>
    <a:srgbClr val="339933"/>
    <a:srgbClr val="003300"/>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788" autoAdjust="0"/>
    <p:restoredTop sz="97680" autoAdjust="0"/>
  </p:normalViewPr>
  <p:slideViewPr>
    <p:cSldViewPr snapToGrid="0">
      <p:cViewPr varScale="1">
        <p:scale>
          <a:sx n="99" d="100"/>
          <a:sy n="99" d="100"/>
        </p:scale>
        <p:origin x="738" y="96"/>
      </p:cViewPr>
      <p:guideLst>
        <p:guide orient="horz" pos="666"/>
        <p:guide pos="307"/>
        <p:guide pos="5489"/>
        <p:guide pos="3056"/>
        <p:guide pos="2737"/>
      </p:guideLst>
    </p:cSldViewPr>
  </p:slideViewPr>
  <p:notesTextViewPr>
    <p:cViewPr>
      <p:scale>
        <a:sx n="100" d="100"/>
        <a:sy n="100" d="100"/>
      </p:scale>
      <p:origin x="0" y="-24"/>
    </p:cViewPr>
  </p:notesTextViewPr>
  <p:sorterViewPr>
    <p:cViewPr>
      <p:scale>
        <a:sx n="75" d="100"/>
        <a:sy n="75" d="100"/>
      </p:scale>
      <p:origin x="0" y="0"/>
    </p:cViewPr>
  </p:sorterViewPr>
  <p:notesViewPr>
    <p:cSldViewPr snapToGrid="0">
      <p:cViewPr>
        <p:scale>
          <a:sx n="100" d="100"/>
          <a:sy n="100" d="100"/>
        </p:scale>
        <p:origin x="1554" y="-648"/>
      </p:cViewPr>
      <p:guideLst>
        <p:guide orient="horz" pos="3110"/>
        <p:guide pos="212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commentAuthors" Target="commen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2" y="1"/>
            <a:ext cx="2921876" cy="494612"/>
          </a:xfrm>
          <a:prstGeom prst="rect">
            <a:avLst/>
          </a:prstGeom>
          <a:noFill/>
          <a:ln w="9525">
            <a:noFill/>
            <a:miter lim="800000"/>
            <a:headEnd/>
            <a:tailEnd/>
          </a:ln>
        </p:spPr>
        <p:txBody>
          <a:bodyPr vert="horz" wrap="square" lIns="91749" tIns="45876" rIns="91749" bIns="45876" numCol="1" anchor="t" anchorCtr="0" compatLnSpc="1">
            <a:prstTxWarp prst="textNoShape">
              <a:avLst/>
            </a:prstTxWarp>
          </a:bodyPr>
          <a:lstStyle>
            <a:lvl1pPr defTabSz="896090">
              <a:defRPr sz="1200">
                <a:latin typeface="Calibri" pitchFamily="34" charset="0"/>
              </a:defRPr>
            </a:lvl1pPr>
          </a:lstStyle>
          <a:p>
            <a:pPr>
              <a:defRPr/>
            </a:pPr>
            <a:endParaRPr lang="en-US" dirty="0"/>
          </a:p>
        </p:txBody>
      </p:sp>
      <p:sp>
        <p:nvSpPr>
          <p:cNvPr id="3" name="Date Placeholder 2"/>
          <p:cNvSpPr>
            <a:spLocks noGrp="1"/>
          </p:cNvSpPr>
          <p:nvPr>
            <p:ph type="dt" sz="quarter" idx="1"/>
          </p:nvPr>
        </p:nvSpPr>
        <p:spPr bwMode="auto">
          <a:xfrm>
            <a:off x="3818779" y="1"/>
            <a:ext cx="2921876" cy="494612"/>
          </a:xfrm>
          <a:prstGeom prst="rect">
            <a:avLst/>
          </a:prstGeom>
          <a:noFill/>
          <a:ln w="9525">
            <a:noFill/>
            <a:miter lim="800000"/>
            <a:headEnd/>
            <a:tailEnd/>
          </a:ln>
        </p:spPr>
        <p:txBody>
          <a:bodyPr vert="horz" wrap="square" lIns="91749" tIns="45876" rIns="91749" bIns="45876" numCol="1" anchor="t" anchorCtr="0" compatLnSpc="1">
            <a:prstTxWarp prst="textNoShape">
              <a:avLst/>
            </a:prstTxWarp>
          </a:bodyPr>
          <a:lstStyle>
            <a:lvl1pPr algn="r" defTabSz="896090">
              <a:defRPr sz="1200">
                <a:latin typeface="Calibri" pitchFamily="34" charset="0"/>
              </a:defRPr>
            </a:lvl1pPr>
          </a:lstStyle>
          <a:p>
            <a:pPr>
              <a:defRPr/>
            </a:pPr>
            <a:fld id="{568CE43E-863E-4F65-806B-7DCC04CA759F}" type="datetimeFigureOut">
              <a:rPr lang="en-US"/>
              <a:pPr>
                <a:defRPr/>
              </a:pPr>
              <a:t>8/7/2022</a:t>
            </a:fld>
            <a:endParaRPr lang="en-US" dirty="0"/>
          </a:p>
        </p:txBody>
      </p:sp>
      <p:sp>
        <p:nvSpPr>
          <p:cNvPr id="4" name="Footer Placeholder 3"/>
          <p:cNvSpPr>
            <a:spLocks noGrp="1"/>
          </p:cNvSpPr>
          <p:nvPr>
            <p:ph type="ftr" sz="quarter" idx="2"/>
          </p:nvPr>
        </p:nvSpPr>
        <p:spPr bwMode="auto">
          <a:xfrm>
            <a:off x="2" y="9376420"/>
            <a:ext cx="2921876" cy="494612"/>
          </a:xfrm>
          <a:prstGeom prst="rect">
            <a:avLst/>
          </a:prstGeom>
          <a:noFill/>
          <a:ln w="9525">
            <a:noFill/>
            <a:miter lim="800000"/>
            <a:headEnd/>
            <a:tailEnd/>
          </a:ln>
        </p:spPr>
        <p:txBody>
          <a:bodyPr vert="horz" wrap="square" lIns="91749" tIns="45876" rIns="91749" bIns="45876" numCol="1" anchor="b" anchorCtr="0" compatLnSpc="1">
            <a:prstTxWarp prst="textNoShape">
              <a:avLst/>
            </a:prstTxWarp>
          </a:bodyPr>
          <a:lstStyle>
            <a:lvl1pPr defTabSz="896090">
              <a:defRPr sz="1200">
                <a:latin typeface="Calibri" pitchFamily="34" charset="0"/>
              </a:defRPr>
            </a:lvl1pPr>
          </a:lstStyle>
          <a:p>
            <a:pPr>
              <a:defRPr/>
            </a:pPr>
            <a:endParaRPr lang="en-US" dirty="0"/>
          </a:p>
        </p:txBody>
      </p:sp>
      <p:sp>
        <p:nvSpPr>
          <p:cNvPr id="5" name="Slide Number Placeholder 4"/>
          <p:cNvSpPr>
            <a:spLocks noGrp="1"/>
          </p:cNvSpPr>
          <p:nvPr>
            <p:ph type="sldNum" sz="quarter" idx="3"/>
          </p:nvPr>
        </p:nvSpPr>
        <p:spPr bwMode="auto">
          <a:xfrm>
            <a:off x="3818779" y="9376420"/>
            <a:ext cx="2921876" cy="494612"/>
          </a:xfrm>
          <a:prstGeom prst="rect">
            <a:avLst/>
          </a:prstGeom>
          <a:noFill/>
          <a:ln w="9525">
            <a:noFill/>
            <a:miter lim="800000"/>
            <a:headEnd/>
            <a:tailEnd/>
          </a:ln>
        </p:spPr>
        <p:txBody>
          <a:bodyPr vert="horz" wrap="square" lIns="91749" tIns="45876" rIns="91749" bIns="45876" numCol="1" anchor="b" anchorCtr="0" compatLnSpc="1">
            <a:prstTxWarp prst="textNoShape">
              <a:avLst/>
            </a:prstTxWarp>
          </a:bodyPr>
          <a:lstStyle>
            <a:lvl1pPr algn="r" defTabSz="896090">
              <a:defRPr sz="1200">
                <a:latin typeface="Calibri" pitchFamily="34" charset="0"/>
              </a:defRPr>
            </a:lvl1pPr>
          </a:lstStyle>
          <a:p>
            <a:pPr>
              <a:defRPr/>
            </a:pPr>
            <a:fld id="{827D318B-F6E8-4AC6-B093-E7068251CB03}" type="slidenum">
              <a:rPr lang="en-US"/>
              <a:pPr>
                <a:defRPr/>
              </a:pPr>
              <a:t>‹#›</a:t>
            </a:fld>
            <a:endParaRPr lang="en-US" dirty="0"/>
          </a:p>
        </p:txBody>
      </p:sp>
    </p:spTree>
    <p:extLst>
      <p:ext uri="{BB962C8B-B14F-4D97-AF65-F5344CB8AC3E}">
        <p14:creationId xmlns:p14="http://schemas.microsoft.com/office/powerpoint/2010/main" val="2903807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2" y="1"/>
            <a:ext cx="2921876" cy="494612"/>
          </a:xfrm>
          <a:prstGeom prst="rect">
            <a:avLst/>
          </a:prstGeom>
          <a:noFill/>
          <a:ln w="9525">
            <a:noFill/>
            <a:miter lim="800000"/>
            <a:headEnd/>
            <a:tailEnd/>
          </a:ln>
        </p:spPr>
        <p:txBody>
          <a:bodyPr vert="horz" wrap="square" lIns="91749" tIns="45876" rIns="91749" bIns="45876" numCol="1" anchor="t" anchorCtr="0" compatLnSpc="1">
            <a:prstTxWarp prst="textNoShape">
              <a:avLst/>
            </a:prstTxWarp>
          </a:bodyPr>
          <a:lstStyle>
            <a:lvl1pPr defTabSz="896090">
              <a:defRPr sz="1200"/>
            </a:lvl1pPr>
          </a:lstStyle>
          <a:p>
            <a:pPr>
              <a:defRPr/>
            </a:pPr>
            <a:endParaRPr lang="en-US" dirty="0"/>
          </a:p>
        </p:txBody>
      </p:sp>
      <p:sp>
        <p:nvSpPr>
          <p:cNvPr id="3" name="Date Placeholder 2"/>
          <p:cNvSpPr>
            <a:spLocks noGrp="1"/>
          </p:cNvSpPr>
          <p:nvPr>
            <p:ph type="dt" idx="1"/>
          </p:nvPr>
        </p:nvSpPr>
        <p:spPr bwMode="auto">
          <a:xfrm>
            <a:off x="3818779" y="1"/>
            <a:ext cx="2921876" cy="494612"/>
          </a:xfrm>
          <a:prstGeom prst="rect">
            <a:avLst/>
          </a:prstGeom>
          <a:noFill/>
          <a:ln w="9525">
            <a:noFill/>
            <a:miter lim="800000"/>
            <a:headEnd/>
            <a:tailEnd/>
          </a:ln>
        </p:spPr>
        <p:txBody>
          <a:bodyPr vert="horz" wrap="square" lIns="91749" tIns="45876" rIns="91749" bIns="45876" numCol="1" anchor="t" anchorCtr="0" compatLnSpc="1">
            <a:prstTxWarp prst="textNoShape">
              <a:avLst/>
            </a:prstTxWarp>
          </a:bodyPr>
          <a:lstStyle>
            <a:lvl1pPr algn="r" defTabSz="896090">
              <a:defRPr sz="1200"/>
            </a:lvl1pPr>
          </a:lstStyle>
          <a:p>
            <a:pPr>
              <a:defRPr/>
            </a:pPr>
            <a:fld id="{C2417003-98D2-4802-841E-1331C3E87F92}" type="datetimeFigureOut">
              <a:rPr lang="en-US"/>
              <a:pPr>
                <a:defRPr/>
              </a:pPr>
              <a:t>8/7/2022</a:t>
            </a:fld>
            <a:endParaRPr lang="en-US" dirty="0"/>
          </a:p>
        </p:txBody>
      </p:sp>
      <p:sp>
        <p:nvSpPr>
          <p:cNvPr id="5" name="Notes Placeholder 4"/>
          <p:cNvSpPr>
            <a:spLocks noGrp="1"/>
          </p:cNvSpPr>
          <p:nvPr>
            <p:ph type="body" sz="quarter" idx="3"/>
          </p:nvPr>
        </p:nvSpPr>
        <p:spPr bwMode="auto">
          <a:xfrm>
            <a:off x="674505" y="4689845"/>
            <a:ext cx="5393105" cy="4443351"/>
          </a:xfrm>
          <a:prstGeom prst="rect">
            <a:avLst/>
          </a:prstGeom>
          <a:noFill/>
          <a:ln w="9525">
            <a:noFill/>
            <a:miter lim="800000"/>
            <a:headEnd/>
            <a:tailEnd/>
          </a:ln>
        </p:spPr>
        <p:txBody>
          <a:bodyPr vert="horz" wrap="square" lIns="91749" tIns="45876" rIns="91749" bIns="45876"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US" noProof="0" dirty="0"/>
          </a:p>
        </p:txBody>
      </p:sp>
      <p:sp>
        <p:nvSpPr>
          <p:cNvPr id="6" name="Footer Placeholder 5"/>
          <p:cNvSpPr>
            <a:spLocks noGrp="1"/>
          </p:cNvSpPr>
          <p:nvPr>
            <p:ph type="ftr" sz="quarter" idx="4"/>
          </p:nvPr>
        </p:nvSpPr>
        <p:spPr bwMode="auto">
          <a:xfrm>
            <a:off x="2" y="9376420"/>
            <a:ext cx="2921876" cy="494612"/>
          </a:xfrm>
          <a:prstGeom prst="rect">
            <a:avLst/>
          </a:prstGeom>
          <a:noFill/>
          <a:ln w="9525">
            <a:noFill/>
            <a:miter lim="800000"/>
            <a:headEnd/>
            <a:tailEnd/>
          </a:ln>
        </p:spPr>
        <p:txBody>
          <a:bodyPr vert="horz" wrap="square" lIns="91749" tIns="45876" rIns="91749" bIns="45876" numCol="1" anchor="b" anchorCtr="0" compatLnSpc="1">
            <a:prstTxWarp prst="textNoShape">
              <a:avLst/>
            </a:prstTxWarp>
          </a:bodyPr>
          <a:lstStyle>
            <a:lvl1pPr defTabSz="896090">
              <a:defRPr sz="1200"/>
            </a:lvl1pPr>
          </a:lstStyle>
          <a:p>
            <a:pPr>
              <a:defRPr/>
            </a:pPr>
            <a:endParaRPr lang="en-US" dirty="0"/>
          </a:p>
        </p:txBody>
      </p:sp>
      <p:sp>
        <p:nvSpPr>
          <p:cNvPr id="7" name="Slide Number Placeholder 6"/>
          <p:cNvSpPr>
            <a:spLocks noGrp="1"/>
          </p:cNvSpPr>
          <p:nvPr>
            <p:ph type="sldNum" sz="quarter" idx="5"/>
          </p:nvPr>
        </p:nvSpPr>
        <p:spPr bwMode="auto">
          <a:xfrm>
            <a:off x="3818779" y="9376420"/>
            <a:ext cx="2921876" cy="494612"/>
          </a:xfrm>
          <a:prstGeom prst="rect">
            <a:avLst/>
          </a:prstGeom>
          <a:noFill/>
          <a:ln w="9525">
            <a:noFill/>
            <a:miter lim="800000"/>
            <a:headEnd/>
            <a:tailEnd/>
          </a:ln>
        </p:spPr>
        <p:txBody>
          <a:bodyPr vert="horz" wrap="square" lIns="91749" tIns="45876" rIns="91749" bIns="45876" numCol="1" anchor="b" anchorCtr="0" compatLnSpc="1">
            <a:prstTxWarp prst="textNoShape">
              <a:avLst/>
            </a:prstTxWarp>
          </a:bodyPr>
          <a:lstStyle>
            <a:lvl1pPr algn="r" defTabSz="896090">
              <a:defRPr sz="1200"/>
            </a:lvl1pPr>
          </a:lstStyle>
          <a:p>
            <a:pPr>
              <a:defRPr/>
            </a:pPr>
            <a:fld id="{24115B72-53B8-4979-B624-245C642735A9}" type="slidenum">
              <a:rPr lang="en-US"/>
              <a:pPr>
                <a:defRPr/>
              </a:pPr>
              <a:t>‹#›</a:t>
            </a:fld>
            <a:endParaRPr lang="en-US" dirty="0"/>
          </a:p>
        </p:txBody>
      </p:sp>
      <p:sp>
        <p:nvSpPr>
          <p:cNvPr id="8" name="Slide Image Placeholder 7"/>
          <p:cNvSpPr>
            <a:spLocks noGrp="1" noRot="1" noChangeAspect="1"/>
          </p:cNvSpPr>
          <p:nvPr>
            <p:ph type="sldImg" idx="2"/>
          </p:nvPr>
        </p:nvSpPr>
        <p:spPr>
          <a:xfrm>
            <a:off x="904875" y="739775"/>
            <a:ext cx="4935538" cy="3702050"/>
          </a:xfrm>
          <a:prstGeom prst="rect">
            <a:avLst/>
          </a:prstGeom>
          <a:noFill/>
          <a:ln w="12700">
            <a:solidFill>
              <a:prstClr val="black"/>
            </a:solidFill>
          </a:ln>
        </p:spPr>
        <p:txBody>
          <a:bodyPr vert="horz" lIns="80178" tIns="40088" rIns="80178" bIns="40088" rtlCol="0" anchor="ctr"/>
          <a:lstStyle/>
          <a:p>
            <a:pPr lvl="0"/>
            <a:endParaRPr lang="en-US" noProof="0" dirty="0"/>
          </a:p>
        </p:txBody>
      </p:sp>
      <p:pic>
        <p:nvPicPr>
          <p:cNvPr id="9" name="Picture 8" descr="ExxonMobil - Taking on the world's toughest energy challen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4552" y="778743"/>
            <a:ext cx="2555774" cy="414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9504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nSpc>
                <a:spcPct val="150000"/>
              </a:lnSpc>
              <a:buFont typeface="Wingdings" panose="05000000000000000000" pitchFamily="2" charset="2"/>
              <a:buChar char="Ø"/>
            </a:pPr>
            <a:r>
              <a:rPr lang="en-GB" sz="2000" smtClean="0">
                <a:solidFill>
                  <a:schemeClr val="tx2"/>
                </a:solidFill>
                <a:latin typeface="+mn-lt"/>
                <a:cs typeface="Arial" panose="020B0604020202020204" pitchFamily="34" charset="0"/>
              </a:rPr>
              <a:t>%%TTS_FEMALE%</a:t>
            </a:r>
          </a:p>
          <a:p>
            <a:pPr lvl="1">
              <a:lnSpc>
                <a:spcPct val="150000"/>
              </a:lnSpc>
              <a:buFont typeface="Wingdings" panose="05000000000000000000" pitchFamily="2" charset="2"/>
              <a:buChar char="Ø"/>
            </a:pPr>
            <a:r>
              <a:rPr lang="en-GB" sz="2000" dirty="0" smtClean="0">
                <a:solidFill>
                  <a:schemeClr val="tx2"/>
                </a:solidFill>
                <a:latin typeface="+mn-lt"/>
                <a:cs typeface="Arial" panose="020B0604020202020204" pitchFamily="34" charset="0"/>
              </a:rPr>
              <a:t>One Contractor is working</a:t>
            </a:r>
          </a:p>
          <a:p>
            <a:pPr lvl="1">
              <a:lnSpc>
                <a:spcPct val="150000"/>
              </a:lnSpc>
              <a:buFont typeface="Wingdings" panose="05000000000000000000" pitchFamily="2" charset="2"/>
              <a:buChar char="Ø"/>
            </a:pPr>
            <a:endParaRPr lang="en-GB" sz="2000" dirty="0" smtClean="0">
              <a:solidFill>
                <a:schemeClr val="tx2"/>
              </a:solidFill>
              <a:latin typeface="+mn-lt"/>
              <a:cs typeface="Arial" panose="020B0604020202020204" pitchFamily="34" charset="0"/>
            </a:endParaRPr>
          </a:p>
          <a:p>
            <a:pPr lvl="1">
              <a:lnSpc>
                <a:spcPct val="150000"/>
              </a:lnSpc>
              <a:buFont typeface="Wingdings" panose="05000000000000000000" pitchFamily="2" charset="2"/>
              <a:buChar char="Ø"/>
            </a:pPr>
            <a:r>
              <a:rPr lang="en-GB" sz="2000" dirty="0" smtClean="0">
                <a:solidFill>
                  <a:schemeClr val="tx2"/>
                </a:solidFill>
                <a:latin typeface="+mn-lt"/>
                <a:cs typeface="Arial" panose="020B0604020202020204" pitchFamily="34" charset="0"/>
              </a:rPr>
              <a:t>Another Contractor offer his helps, so they working together</a:t>
            </a:r>
          </a:p>
          <a:p>
            <a:endParaRPr lang="en-US" dirty="0"/>
          </a:p>
        </p:txBody>
      </p:sp>
      <p:sp>
        <p:nvSpPr>
          <p:cNvPr id="4" name="Slide Number Placeholder 3"/>
          <p:cNvSpPr>
            <a:spLocks noGrp="1"/>
          </p:cNvSpPr>
          <p:nvPr>
            <p:ph type="sldNum" sz="quarter" idx="10"/>
          </p:nvPr>
        </p:nvSpPr>
        <p:spPr/>
        <p:txBody>
          <a:bodyPr/>
          <a:lstStyle/>
          <a:p>
            <a:pPr>
              <a:defRPr/>
            </a:pPr>
            <a:fld id="{24115B72-53B8-4979-B624-245C642735A9}" type="slidenum">
              <a:rPr lang="en-US" smtClean="0"/>
              <a:pPr>
                <a:defRPr/>
              </a:pPr>
              <a:t>0</a:t>
            </a:fld>
            <a:endParaRPr lang="en-US" dirty="0"/>
          </a:p>
        </p:txBody>
      </p:sp>
    </p:spTree>
    <p:extLst>
      <p:ext uri="{BB962C8B-B14F-4D97-AF65-F5344CB8AC3E}">
        <p14:creationId xmlns:p14="http://schemas.microsoft.com/office/powerpoint/2010/main" val="4236531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lnSpc>
                <a:spcPct val="150000"/>
              </a:lnSpc>
              <a:buNone/>
            </a:pPr>
            <a:r>
              <a:rPr lang="en-GB" sz="2800" dirty="0" smtClean="0">
                <a:solidFill>
                  <a:schemeClr val="tx2"/>
                </a:solidFill>
                <a:latin typeface="+mn-lt"/>
                <a:cs typeface="Arial" panose="020B0604020202020204" pitchFamily="34" charset="0"/>
              </a:rPr>
              <a:t>%%</a:t>
            </a:r>
            <a:r>
              <a:rPr lang="en-GB" sz="2800" smtClean="0">
                <a:solidFill>
                  <a:schemeClr val="tx2"/>
                </a:solidFill>
                <a:latin typeface="+mn-lt"/>
                <a:cs typeface="Arial" panose="020B0604020202020204" pitchFamily="34" charset="0"/>
              </a:rPr>
              <a:t>TTS_FEMALE%</a:t>
            </a:r>
            <a:endParaRPr lang="en-GB" sz="2800" dirty="0" smtClean="0">
              <a:solidFill>
                <a:schemeClr val="tx2"/>
              </a:solidFill>
              <a:latin typeface="+mn-lt"/>
              <a:cs typeface="Arial" panose="020B0604020202020204" pitchFamily="34" charset="0"/>
            </a:endParaRPr>
          </a:p>
          <a:p>
            <a:pPr marL="457200" lvl="1" indent="0">
              <a:lnSpc>
                <a:spcPct val="150000"/>
              </a:lnSpc>
              <a:buNone/>
            </a:pPr>
            <a:r>
              <a:rPr lang="en-GB" sz="2800" dirty="0" smtClean="0">
                <a:solidFill>
                  <a:schemeClr val="tx2"/>
                </a:solidFill>
                <a:latin typeface="+mn-lt"/>
                <a:cs typeface="Arial" panose="020B0604020202020204" pitchFamily="34" charset="0"/>
              </a:rPr>
              <a:t>One situation</a:t>
            </a:r>
          </a:p>
          <a:p>
            <a:pPr marL="457200" lvl="1" indent="0">
              <a:lnSpc>
                <a:spcPct val="150000"/>
              </a:lnSpc>
              <a:buNone/>
            </a:pPr>
            <a:r>
              <a:rPr lang="en-GB" sz="2800" dirty="0" smtClean="0">
                <a:solidFill>
                  <a:schemeClr val="tx2"/>
                </a:solidFill>
                <a:cs typeface="Arial" panose="020B0604020202020204" pitchFamily="34" charset="0"/>
              </a:rPr>
              <a:t>Two Contractors</a:t>
            </a:r>
          </a:p>
          <a:p>
            <a:pPr marL="457200" lvl="1" indent="0">
              <a:lnSpc>
                <a:spcPct val="150000"/>
              </a:lnSpc>
              <a:buNone/>
            </a:pPr>
            <a:endParaRPr lang="en-GB" sz="2800" dirty="0" smtClean="0">
              <a:solidFill>
                <a:schemeClr val="tx2"/>
              </a:solidFill>
              <a:latin typeface="+mn-lt"/>
              <a:cs typeface="Arial" panose="020B0604020202020204" pitchFamily="34" charset="0"/>
            </a:endParaRPr>
          </a:p>
          <a:p>
            <a:pPr marL="457200" lvl="1" indent="0">
              <a:lnSpc>
                <a:spcPct val="150000"/>
              </a:lnSpc>
              <a:buNone/>
            </a:pPr>
            <a:r>
              <a:rPr lang="en-GB" sz="2800" dirty="0" smtClean="0">
                <a:solidFill>
                  <a:schemeClr val="tx2"/>
                </a:solidFill>
                <a:latin typeface="+mn-lt"/>
                <a:cs typeface="Arial" panose="020B0604020202020204" pitchFamily="34" charset="0"/>
              </a:rPr>
              <a:t>Different end result</a:t>
            </a:r>
          </a:p>
          <a:p>
            <a:pPr marL="457200" lvl="1" indent="0">
              <a:lnSpc>
                <a:spcPct val="150000"/>
              </a:lnSpc>
              <a:buNone/>
            </a:pPr>
            <a:endParaRPr lang="en-GB" sz="2000" dirty="0" smtClean="0">
              <a:solidFill>
                <a:schemeClr val="tx2"/>
              </a:solidFill>
              <a:latin typeface="+mn-lt"/>
              <a:cs typeface="Arial" panose="020B0604020202020204" pitchFamily="34" charset="0"/>
            </a:endParaRPr>
          </a:p>
          <a:p>
            <a:pPr marL="457200" lvl="1" indent="0">
              <a:lnSpc>
                <a:spcPct val="150000"/>
              </a:lnSpc>
              <a:buNone/>
            </a:pPr>
            <a:endParaRPr lang="en-GB" sz="2000" dirty="0" smtClean="0">
              <a:solidFill>
                <a:schemeClr val="tx2"/>
              </a:solidFill>
              <a:latin typeface="+mn-lt"/>
              <a:cs typeface="Arial" panose="020B0604020202020204" pitchFamily="34" charset="0"/>
            </a:endParaRPr>
          </a:p>
          <a:p>
            <a:pPr marL="457200" lvl="1" indent="0">
              <a:lnSpc>
                <a:spcPct val="150000"/>
              </a:lnSpc>
              <a:buNone/>
            </a:pPr>
            <a:r>
              <a:rPr lang="en-GB" sz="3600" i="1" dirty="0" smtClean="0">
                <a:solidFill>
                  <a:schemeClr val="tx2"/>
                </a:solidFill>
                <a:effectLst>
                  <a:outerShdw blurRad="38100" dist="38100" dir="2700000" algn="tl">
                    <a:srgbClr val="000000">
                      <a:alpha val="43137"/>
                    </a:srgbClr>
                  </a:outerShdw>
                </a:effectLst>
                <a:latin typeface="+mn-lt"/>
                <a:cs typeface="Arial" panose="020B0604020202020204" pitchFamily="34" charset="0"/>
              </a:rPr>
              <a:t>Communicate on the Work Spot !</a:t>
            </a:r>
          </a:p>
          <a:p>
            <a:endParaRPr lang="en-US" dirty="0"/>
          </a:p>
        </p:txBody>
      </p:sp>
      <p:sp>
        <p:nvSpPr>
          <p:cNvPr id="4" name="Slide Number Placeholder 3"/>
          <p:cNvSpPr>
            <a:spLocks noGrp="1"/>
          </p:cNvSpPr>
          <p:nvPr>
            <p:ph type="sldNum" sz="quarter" idx="10"/>
          </p:nvPr>
        </p:nvSpPr>
        <p:spPr/>
        <p:txBody>
          <a:bodyPr/>
          <a:lstStyle/>
          <a:p>
            <a:pPr>
              <a:defRPr/>
            </a:pPr>
            <a:fld id="{24115B72-53B8-4979-B624-245C642735A9}" type="slidenum">
              <a:rPr lang="en-US" smtClean="0"/>
              <a:pPr>
                <a:defRPr/>
              </a:pPr>
              <a:t>2</a:t>
            </a:fld>
            <a:endParaRPr lang="en-US" dirty="0"/>
          </a:p>
        </p:txBody>
      </p:sp>
    </p:spTree>
    <p:extLst>
      <p:ext uri="{BB962C8B-B14F-4D97-AF65-F5344CB8AC3E}">
        <p14:creationId xmlns:p14="http://schemas.microsoft.com/office/powerpoint/2010/main" val="5990743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Only">
    <p:spTree>
      <p:nvGrpSpPr>
        <p:cNvPr id="1" name=""/>
        <p:cNvGrpSpPr/>
        <p:nvPr/>
      </p:nvGrpSpPr>
      <p:grpSpPr>
        <a:xfrm>
          <a:off x="0" y="0"/>
          <a:ext cx="0" cy="0"/>
          <a:chOff x="0" y="0"/>
          <a:chExt cx="0" cy="0"/>
        </a:xfrm>
      </p:grpSpPr>
      <p:sp>
        <p:nvSpPr>
          <p:cNvPr id="13" name="Text Placeholder 12"/>
          <p:cNvSpPr>
            <a:spLocks noGrp="1"/>
          </p:cNvSpPr>
          <p:nvPr>
            <p:ph type="body" sz="quarter" idx="10" hasCustomPrompt="1"/>
          </p:nvPr>
        </p:nvSpPr>
        <p:spPr>
          <a:xfrm>
            <a:off x="2070100" y="2432022"/>
            <a:ext cx="5003800" cy="798513"/>
          </a:xfrm>
          <a:prstGeom prst="rect">
            <a:avLst/>
          </a:prstGeom>
        </p:spPr>
        <p:txBody>
          <a:bodyPr anchor="ctr"/>
          <a:lstStyle>
            <a:lvl1pPr algn="ctr">
              <a:buNone/>
              <a:defRPr i="0" baseline="0">
                <a:solidFill>
                  <a:srgbClr val="002060"/>
                </a:solidFill>
                <a:effectLst>
                  <a:outerShdw blurRad="38100" dist="38100" dir="2700000" algn="tl">
                    <a:srgbClr val="000000">
                      <a:alpha val="43137"/>
                    </a:srgbClr>
                  </a:outerShdw>
                </a:effectLst>
              </a:defRPr>
            </a:lvl1pPr>
          </a:lstStyle>
          <a:p>
            <a:pPr lvl="0"/>
            <a:r>
              <a:rPr lang="en-US" dirty="0" smtClean="0"/>
              <a:t>Title Slide</a:t>
            </a:r>
            <a:endParaRPr lang="en-US" dirty="0"/>
          </a:p>
        </p:txBody>
      </p:sp>
      <p:sp>
        <p:nvSpPr>
          <p:cNvPr id="14" name="Text Placeholder 12"/>
          <p:cNvSpPr>
            <a:spLocks noGrp="1"/>
          </p:cNvSpPr>
          <p:nvPr>
            <p:ph type="body" sz="quarter" idx="11" hasCustomPrompt="1"/>
          </p:nvPr>
        </p:nvSpPr>
        <p:spPr>
          <a:xfrm>
            <a:off x="2070100" y="3346422"/>
            <a:ext cx="5003800" cy="798513"/>
          </a:xfrm>
          <a:prstGeom prst="rect">
            <a:avLst/>
          </a:prstGeom>
        </p:spPr>
        <p:txBody>
          <a:bodyPr anchor="ctr"/>
          <a:lstStyle>
            <a:lvl1pPr algn="ctr">
              <a:buNone/>
              <a:defRPr sz="2000" i="0" baseline="0">
                <a:solidFill>
                  <a:srgbClr val="002060"/>
                </a:solidFill>
                <a:effectLst>
                  <a:outerShdw blurRad="38100" dist="38100" dir="2700000" algn="tl">
                    <a:srgbClr val="000000">
                      <a:alpha val="43137"/>
                    </a:srgbClr>
                  </a:outerShdw>
                </a:effectLst>
              </a:defRPr>
            </a:lvl1pPr>
          </a:lstStyle>
          <a:p>
            <a:pPr lvl="0"/>
            <a:r>
              <a:rPr lang="en-US" dirty="0" smtClean="0"/>
              <a:t>Your Name Here</a:t>
            </a:r>
            <a:endParaRPr lang="en-US" dirty="0"/>
          </a:p>
        </p:txBody>
      </p:sp>
      <p:pic>
        <p:nvPicPr>
          <p:cNvPr id="4"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665636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userDrawn="1"/>
        </p:nvSpPr>
        <p:spPr>
          <a:xfrm>
            <a:off x="18288" y="6630401"/>
            <a:ext cx="1636342" cy="261610"/>
          </a:xfrm>
          <a:prstGeom prst="rect">
            <a:avLst/>
          </a:prstGeom>
          <a:noFill/>
        </p:spPr>
        <p:txBody>
          <a:bodyPr wrap="squar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pic>
        <p:nvPicPr>
          <p:cNvPr id="7" name="Picture 4" descr="H:\Dept\GMB\03 - Global Marketing\Graphic Design files\Wall Installation\Shaw Acquistion 2013\Revision 1\mural banner-1.jp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0" y="5363658"/>
            <a:ext cx="9144000" cy="123397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userDrawn="1"/>
        </p:nvSpPr>
        <p:spPr>
          <a:xfrm>
            <a:off x="3032760" y="6639197"/>
            <a:ext cx="3401840" cy="230832"/>
          </a:xfrm>
          <a:prstGeom prst="rect">
            <a:avLst/>
          </a:prstGeom>
          <a:noFill/>
        </p:spPr>
        <p:txBody>
          <a:bodyPr wrap="square" rtlCol="0">
            <a:spAutoFit/>
          </a:bodyPr>
          <a:lstStyle/>
          <a:p>
            <a:pPr algn="l">
              <a:tabLst>
                <a:tab pos="1116013" algn="l"/>
                <a:tab pos="1617663" algn="l"/>
              </a:tabLst>
            </a:pPr>
            <a:r>
              <a:rPr lang="en-US" sz="900" dirty="0" smtClean="0">
                <a:solidFill>
                  <a:schemeClr val="bg1"/>
                </a:solidFill>
              </a:rPr>
              <a:t>192937-PM-GE-000102	P. Poortman</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afe Harbor Statement">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2733" y="665853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userDrawn="1"/>
        </p:nvSpPr>
        <p:spPr>
          <a:xfrm>
            <a:off x="18288" y="6639545"/>
            <a:ext cx="156485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9" name="Rectangle 4"/>
          <p:cNvSpPr>
            <a:spLocks noChangeArrowheads="1"/>
          </p:cNvSpPr>
          <p:nvPr userDrawn="1"/>
        </p:nvSpPr>
        <p:spPr bwMode="auto">
          <a:xfrm>
            <a:off x="804672" y="1113843"/>
            <a:ext cx="7522464" cy="5078313"/>
          </a:xfrm>
          <a:prstGeom prst="rect">
            <a:avLst/>
          </a:prstGeom>
          <a:noFill/>
          <a:ln w="9525">
            <a:noFill/>
            <a:miter lim="800000"/>
            <a:headEnd/>
            <a:tailEnd/>
          </a:ln>
        </p:spPr>
        <p:txBody>
          <a:bodyPr wrap="square" anchor="ctr">
            <a:spAutoFit/>
          </a:bodyPr>
          <a:lstStyle/>
          <a:p>
            <a:pPr algn="just"/>
            <a:r>
              <a:rPr lang="en-US" dirty="0" smtClean="0">
                <a:solidFill>
                  <a:srgbClr val="002B5C"/>
                </a:solidFill>
                <a:latin typeface="+mn-lt"/>
              </a:rPr>
              <a:t>This presentation contains forward-looking statements regarding CB&amp;I and represents our expectations and beliefs concerning future events.  These forward-looking statements are intended to be covered by the safe harbor for forward-looking statements provided by the Private Securities Litigation Reform Act of 1995.  Forward-looking statements involve known and unknown risks and uncertainties. When considering any statements that are predictive in nature, depend upon or refer to future events or conditions, or use or contain words, terms, phrases, or expressions such as “achieve”, “forecast”, “plan”, “propose”, “strategy”, “envision”, “hope”, “will”, “continue”, “potential”, “expect”, “believe”, “anticipate”, “project”, “estimate”, “predict”, “intend”, “should”, “could”, “may”, “might”, or similar forward-looking statements, we refer you to the cautionary statements concerning risk factors and “Forward-Looking Statements” described under “Risk Factors” in Item 1A of our Annual Report filed on Form 10-K filed with the SEC for the year ended December 31, 2011, and any updates to those risk factors or “Forward-Looking Statements” included in our subsequent Quarterly Reports on Form 10-Q filed with the SEC, and in our Form S-4 filed with the SEC on November 20, 2013, which cautionary statements are incorporated herein by reference.  </a:t>
            </a:r>
            <a:endParaRPr lang="en-US" dirty="0">
              <a:solidFill>
                <a:srgbClr val="002B5C"/>
              </a:solidFill>
              <a:latin typeface="+mn-lt"/>
            </a:endParaRPr>
          </a:p>
        </p:txBody>
      </p:sp>
      <p:sp>
        <p:nvSpPr>
          <p:cNvPr id="2" name="Rectangle 1"/>
          <p:cNvSpPr/>
          <p:nvPr userDrawn="1"/>
        </p:nvSpPr>
        <p:spPr>
          <a:xfrm>
            <a:off x="3202115" y="65668"/>
            <a:ext cx="3026854" cy="461665"/>
          </a:xfrm>
          <a:prstGeom prst="rect">
            <a:avLst/>
          </a:prstGeom>
        </p:spPr>
        <p:txBody>
          <a:bodyPr wrap="none">
            <a:spAutoFit/>
          </a:bodyPr>
          <a:lstStyle/>
          <a:p>
            <a:pPr algn="r"/>
            <a:r>
              <a:rPr lang="en-US" sz="2400" dirty="0" smtClean="0">
                <a:solidFill>
                  <a:schemeClr val="bg1"/>
                </a:solidFill>
                <a:effectLst>
                  <a:outerShdw blurRad="38100" dist="38100" dir="2700000" algn="tl">
                    <a:srgbClr val="000000">
                      <a:alpha val="43137"/>
                    </a:srgbClr>
                  </a:outerShdw>
                </a:effectLst>
                <a:latin typeface="+mj-lt"/>
              </a:rPr>
              <a:t>Safe Harbor Statement</a:t>
            </a:r>
            <a:endParaRPr lang="en-US" sz="2400" dirty="0">
              <a:solidFill>
                <a:schemeClr val="bg1"/>
              </a:solidFill>
              <a:latin typeface="+mj-lt"/>
            </a:endParaRPr>
          </a:p>
        </p:txBody>
      </p:sp>
    </p:spTree>
    <p:extLst>
      <p:ext uri="{BB962C8B-B14F-4D97-AF65-F5344CB8AC3E}">
        <p14:creationId xmlns:p14="http://schemas.microsoft.com/office/powerpoint/2010/main" val="13904194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Section Slide Only">
    <p:spTree>
      <p:nvGrpSpPr>
        <p:cNvPr id="1" name=""/>
        <p:cNvGrpSpPr/>
        <p:nvPr/>
      </p:nvGrpSpPr>
      <p:grpSpPr>
        <a:xfrm>
          <a:off x="0" y="0"/>
          <a:ext cx="0" cy="0"/>
          <a:chOff x="0" y="0"/>
          <a:chExt cx="0" cy="0"/>
        </a:xfrm>
      </p:grpSpPr>
      <p:sp>
        <p:nvSpPr>
          <p:cNvPr id="13" name="Text Placeholder 12"/>
          <p:cNvSpPr>
            <a:spLocks noGrp="1"/>
          </p:cNvSpPr>
          <p:nvPr>
            <p:ph type="body" sz="quarter" idx="10" hasCustomPrompt="1"/>
          </p:nvPr>
        </p:nvSpPr>
        <p:spPr>
          <a:xfrm>
            <a:off x="2070100" y="2826160"/>
            <a:ext cx="5003800" cy="798513"/>
          </a:xfrm>
          <a:prstGeom prst="rect">
            <a:avLst/>
          </a:prstGeom>
        </p:spPr>
        <p:txBody>
          <a:bodyPr anchor="ctr"/>
          <a:lstStyle>
            <a:lvl1pPr algn="ctr">
              <a:buNone/>
              <a:defRPr i="0" baseline="0">
                <a:solidFill>
                  <a:srgbClr val="002060"/>
                </a:solidFill>
                <a:effectLst>
                  <a:outerShdw blurRad="38100" dist="38100" dir="2700000" algn="tl">
                    <a:srgbClr val="000000">
                      <a:alpha val="43137"/>
                    </a:srgbClr>
                  </a:outerShdw>
                </a:effectLst>
              </a:defRPr>
            </a:lvl1pPr>
          </a:lstStyle>
          <a:p>
            <a:pPr lvl="0"/>
            <a:r>
              <a:rPr lang="en-US" dirty="0" smtClean="0"/>
              <a:t>Section Break</a:t>
            </a:r>
            <a:endParaRPr lang="en-US" dirty="0"/>
          </a:p>
        </p:txBody>
      </p:sp>
      <p:pic>
        <p:nvPicPr>
          <p:cNvPr id="4"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665636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userDrawn="1"/>
        </p:nvSpPr>
        <p:spPr>
          <a:xfrm>
            <a:off x="18288" y="6630401"/>
            <a:ext cx="156485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6" name="Slide Number Placeholder 5"/>
          <p:cNvSpPr txBox="1">
            <a:spLocks/>
          </p:cNvSpPr>
          <p:nvPr userDrawn="1"/>
        </p:nvSpPr>
        <p:spPr>
          <a:xfrm>
            <a:off x="8759952" y="6666977"/>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7" name="TextBox 6"/>
          <p:cNvSpPr txBox="1"/>
          <p:nvPr userDrawn="1"/>
        </p:nvSpPr>
        <p:spPr>
          <a:xfrm>
            <a:off x="3032760" y="6639197"/>
            <a:ext cx="3401840" cy="230832"/>
          </a:xfrm>
          <a:prstGeom prst="rect">
            <a:avLst/>
          </a:prstGeom>
          <a:noFill/>
        </p:spPr>
        <p:txBody>
          <a:bodyPr wrap="square" rtlCol="0">
            <a:spAutoFit/>
          </a:bodyPr>
          <a:lstStyle/>
          <a:p>
            <a:pPr algn="l">
              <a:tabLst>
                <a:tab pos="1116013" algn="l"/>
                <a:tab pos="1617663" algn="l"/>
              </a:tabLst>
            </a:pPr>
            <a:r>
              <a:rPr lang="en-US" sz="900" dirty="0" smtClean="0">
                <a:solidFill>
                  <a:schemeClr val="bg1"/>
                </a:solidFill>
              </a:rPr>
              <a:t>192937-PM-GE-000102	P. Poortman</a:t>
            </a:r>
          </a:p>
        </p:txBody>
      </p:sp>
    </p:spTree>
    <p:extLst>
      <p:ext uri="{BB962C8B-B14F-4D97-AF65-F5344CB8AC3E}">
        <p14:creationId xmlns:p14="http://schemas.microsoft.com/office/powerpoint/2010/main" val="253151832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ALt Section Slide Only">
    <p:spTree>
      <p:nvGrpSpPr>
        <p:cNvPr id="1" name=""/>
        <p:cNvGrpSpPr/>
        <p:nvPr/>
      </p:nvGrpSpPr>
      <p:grpSpPr>
        <a:xfrm>
          <a:off x="0" y="0"/>
          <a:ext cx="0" cy="0"/>
          <a:chOff x="0" y="0"/>
          <a:chExt cx="0" cy="0"/>
        </a:xfrm>
      </p:grpSpPr>
      <p:sp>
        <p:nvSpPr>
          <p:cNvPr id="13" name="Text Placeholder 12"/>
          <p:cNvSpPr>
            <a:spLocks noGrp="1"/>
          </p:cNvSpPr>
          <p:nvPr>
            <p:ph type="body" sz="quarter" idx="10" hasCustomPrompt="1"/>
          </p:nvPr>
        </p:nvSpPr>
        <p:spPr>
          <a:xfrm>
            <a:off x="2070100" y="2432022"/>
            <a:ext cx="5003800" cy="798513"/>
          </a:xfrm>
          <a:prstGeom prst="rect">
            <a:avLst/>
          </a:prstGeom>
        </p:spPr>
        <p:txBody>
          <a:bodyPr anchor="ctr"/>
          <a:lstStyle>
            <a:lvl1pPr algn="ctr">
              <a:buNone/>
              <a:defRPr i="0" baseline="0">
                <a:solidFill>
                  <a:srgbClr val="002060"/>
                </a:solidFill>
                <a:effectLst>
                  <a:outerShdw blurRad="38100" dist="38100" dir="2700000" algn="tl">
                    <a:srgbClr val="000000">
                      <a:alpha val="43137"/>
                    </a:srgbClr>
                  </a:outerShdw>
                </a:effectLst>
              </a:defRPr>
            </a:lvl1pPr>
          </a:lstStyle>
          <a:p>
            <a:pPr lvl="0"/>
            <a:r>
              <a:rPr lang="en-US" dirty="0" smtClean="0"/>
              <a:t>Alt Section Break</a:t>
            </a:r>
            <a:endParaRPr lang="en-US" dirty="0"/>
          </a:p>
        </p:txBody>
      </p:sp>
      <p:pic>
        <p:nvPicPr>
          <p:cNvPr id="4"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665636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userDrawn="1"/>
        </p:nvSpPr>
        <p:spPr>
          <a:xfrm>
            <a:off x="18288" y="6630401"/>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pic>
        <p:nvPicPr>
          <p:cNvPr id="7" name="Picture 4" descr="H:\Dept\GMB\03 - Global Marketing\Graphic Design files\Wall Installation\Shaw Acquistion 2013\Revision 1\mural banner-1.jpg"/>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0" y="5363658"/>
            <a:ext cx="9144000" cy="12339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userDrawn="1"/>
        </p:nvSpPr>
        <p:spPr>
          <a:xfrm>
            <a:off x="3032760" y="6639197"/>
            <a:ext cx="3401840" cy="230832"/>
          </a:xfrm>
          <a:prstGeom prst="rect">
            <a:avLst/>
          </a:prstGeom>
          <a:noFill/>
        </p:spPr>
        <p:txBody>
          <a:bodyPr wrap="square" rtlCol="0">
            <a:spAutoFit/>
          </a:bodyPr>
          <a:lstStyle/>
          <a:p>
            <a:pPr algn="l">
              <a:tabLst>
                <a:tab pos="1116013" algn="l"/>
                <a:tab pos="1617663" algn="l"/>
              </a:tabLst>
            </a:pPr>
            <a:r>
              <a:rPr lang="en-US" sz="900" dirty="0" smtClean="0">
                <a:solidFill>
                  <a:schemeClr val="bg1"/>
                </a:solidFill>
              </a:rPr>
              <a:t>192937-PM-GE-000102	P. Poortman</a:t>
            </a:r>
          </a:p>
        </p:txBody>
      </p:sp>
    </p:spTree>
    <p:extLst>
      <p:ext uri="{BB962C8B-B14F-4D97-AF65-F5344CB8AC3E}">
        <p14:creationId xmlns:p14="http://schemas.microsoft.com/office/powerpoint/2010/main" val="313214516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ext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463040"/>
            <a:ext cx="7031736" cy="4636008"/>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effectLst/>
                <a:latin typeface="Calibri" pitchFamily="34" charset="0"/>
              </a:defRPr>
            </a:lvl2pPr>
            <a:lvl3pPr>
              <a:defRPr sz="1600">
                <a:solidFill>
                  <a:srgbClr val="002B5C"/>
                </a:solidFill>
                <a:effectLst/>
                <a:latin typeface="Calibri" pitchFamily="34" charset="0"/>
              </a:defRPr>
            </a:lvl3pPr>
            <a:lvl4pPr>
              <a:defRPr sz="1400">
                <a:solidFill>
                  <a:srgbClr val="002B5C"/>
                </a:solidFill>
                <a:effectLst/>
                <a:latin typeface="Calibri" pitchFamily="34" charset="0"/>
              </a:defRPr>
            </a:lvl4pPr>
            <a:lvl5pPr>
              <a:defRPr sz="1400">
                <a:solidFill>
                  <a:srgbClr val="002B5C"/>
                </a:solidFill>
                <a:effectLst/>
                <a:latin typeface="Calibri"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6"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2733" y="665853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0" name="Title 1"/>
          <p:cNvSpPr>
            <a:spLocks noGrp="1"/>
          </p:cNvSpPr>
          <p:nvPr>
            <p:ph type="title"/>
          </p:nvPr>
        </p:nvSpPr>
        <p:spPr>
          <a:xfrm>
            <a:off x="1529334" y="11204"/>
            <a:ext cx="507034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
        <p:nvSpPr>
          <p:cNvPr id="11" name="TextBox 10"/>
          <p:cNvSpPr txBox="1"/>
          <p:nvPr userDrawn="1"/>
        </p:nvSpPr>
        <p:spPr>
          <a:xfrm>
            <a:off x="18288" y="6630401"/>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2" name="Rectangle 11"/>
          <p:cNvSpPr/>
          <p:nvPr userDrawn="1"/>
        </p:nvSpPr>
        <p:spPr>
          <a:xfrm>
            <a:off x="8256272" y="703965"/>
            <a:ext cx="887728" cy="88772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userDrawn="1"/>
        </p:nvSpPr>
        <p:spPr>
          <a:xfrm>
            <a:off x="8256272" y="1703556"/>
            <a:ext cx="887728" cy="88772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8256272" y="2703147"/>
            <a:ext cx="887728" cy="887728"/>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userDrawn="1"/>
        </p:nvSpPr>
        <p:spPr>
          <a:xfrm>
            <a:off x="8256272" y="3702738"/>
            <a:ext cx="887728" cy="887728"/>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userDrawn="1"/>
        </p:nvSpPr>
        <p:spPr>
          <a:xfrm>
            <a:off x="8256272" y="5701920"/>
            <a:ext cx="887728" cy="887728"/>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2"/>
          <p:cNvPicPr>
            <a:picLocks noChangeAspect="1" noChangeArrowheads="1"/>
          </p:cNvPicPr>
          <p:nvPr userDrawn="1"/>
        </p:nvPicPr>
        <p:blipFill rotWithShape="1">
          <a:blip r:embed="rId8" cstate="email">
            <a:extLst>
              <a:ext uri="{28A0092B-C50C-407E-A947-70E740481C1C}">
                <a14:useLocalDpi xmlns:a14="http://schemas.microsoft.com/office/drawing/2010/main"/>
              </a:ext>
            </a:extLst>
          </a:blip>
          <a:srcRect/>
          <a:stretch/>
        </p:blipFill>
        <p:spPr bwMode="auto">
          <a:xfrm>
            <a:off x="8256272" y="4702329"/>
            <a:ext cx="887728" cy="887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One Content slide no images">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529081" y="1104215"/>
            <a:ext cx="8092250" cy="5170462"/>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latin typeface="Calibri" pitchFamily="34" charset="0"/>
              </a:defRPr>
            </a:lvl2pPr>
            <a:lvl3pPr>
              <a:defRPr sz="1600">
                <a:solidFill>
                  <a:srgbClr val="002B5C"/>
                </a:solidFill>
                <a:latin typeface="Calibri" pitchFamily="34" charset="0"/>
              </a:defRPr>
            </a:lvl3pPr>
            <a:lvl4pPr>
              <a:defRPr sz="1400">
                <a:solidFill>
                  <a:srgbClr val="002B5C"/>
                </a:solidFill>
                <a:latin typeface="Calibri" pitchFamily="34" charset="0"/>
              </a:defRPr>
            </a:lvl4pPr>
            <a:lvl5pPr>
              <a:defRPr sz="1400">
                <a:solidFill>
                  <a:srgbClr val="002B5C"/>
                </a:solidFill>
                <a:latin typeface="Calibri" pitchFamily="34" charset="0"/>
              </a:defRPr>
            </a:lvl5pPr>
            <a:lvl6pPr>
              <a:defRPr sz="1800"/>
            </a:lvl6pPr>
            <a:lvl7pPr>
              <a:defRPr sz="1800"/>
            </a:lvl7pPr>
            <a:lvl8pPr>
              <a:defRPr sz="1800"/>
            </a:lvl8pPr>
            <a:lvl9pPr>
              <a:defRPr sz="1800"/>
            </a:lvl9pPr>
          </a:lstStyle>
          <a:p>
            <a:pPr lvl="0"/>
            <a:r>
              <a:rPr lang="en-US" dirty="0" smtClean="0"/>
              <a:t>Click to add text or object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1" name="Title 1"/>
          <p:cNvSpPr>
            <a:spLocks noGrp="1"/>
          </p:cNvSpPr>
          <p:nvPr>
            <p:ph type="title"/>
          </p:nvPr>
        </p:nvSpPr>
        <p:spPr>
          <a:xfrm>
            <a:off x="1529660" y="0"/>
            <a:ext cx="507034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
        <p:nvSpPr>
          <p:cNvPr id="9" name="TextBox 8"/>
          <p:cNvSpPr txBox="1"/>
          <p:nvPr userDrawn="1"/>
        </p:nvSpPr>
        <p:spPr>
          <a:xfrm>
            <a:off x="3032760" y="6639197"/>
            <a:ext cx="3401840" cy="230832"/>
          </a:xfrm>
          <a:prstGeom prst="rect">
            <a:avLst/>
          </a:prstGeom>
          <a:noFill/>
        </p:spPr>
        <p:txBody>
          <a:bodyPr wrap="square" rtlCol="0">
            <a:spAutoFit/>
          </a:bodyPr>
          <a:lstStyle/>
          <a:p>
            <a:pPr algn="l">
              <a:tabLst>
                <a:tab pos="1116013" algn="l"/>
                <a:tab pos="1617663" algn="l"/>
              </a:tabLst>
            </a:pPr>
            <a:r>
              <a:rPr lang="en-US" sz="900" dirty="0" smtClean="0">
                <a:solidFill>
                  <a:schemeClr val="bg1"/>
                </a:solidFill>
              </a:rPr>
              <a:t>192937-PM-GE-000102	P. Poortman</a:t>
            </a:r>
          </a:p>
        </p:txBody>
      </p:sp>
    </p:spTree>
    <p:extLst>
      <p:ext uri="{BB962C8B-B14F-4D97-AF65-F5344CB8AC3E}">
        <p14:creationId xmlns:p14="http://schemas.microsoft.com/office/powerpoint/2010/main" val="406779153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Object slide">
    <p:spTree>
      <p:nvGrpSpPr>
        <p:cNvPr id="1" name=""/>
        <p:cNvGrpSpPr/>
        <p:nvPr/>
      </p:nvGrpSpPr>
      <p:grpSpPr>
        <a:xfrm>
          <a:off x="0" y="0"/>
          <a:ext cx="0" cy="0"/>
          <a:chOff x="0" y="0"/>
          <a:chExt cx="0" cy="0"/>
        </a:xfrm>
      </p:grpSpPr>
      <p:sp>
        <p:nvSpPr>
          <p:cNvPr id="10" name="Content Placeholder 2"/>
          <p:cNvSpPr>
            <a:spLocks noGrp="1"/>
          </p:cNvSpPr>
          <p:nvPr>
            <p:ph idx="1" hasCustomPrompt="1"/>
          </p:nvPr>
        </p:nvSpPr>
        <p:spPr>
          <a:xfrm>
            <a:off x="579120" y="1536192"/>
            <a:ext cx="6964680" cy="4425379"/>
          </a:xfrm>
          <a:prstGeom prst="rect">
            <a:avLst/>
          </a:prstGeom>
        </p:spPr>
        <p:txBody>
          <a:bodyPr/>
          <a:lstStyle>
            <a:lvl1pPr>
              <a:buNone/>
              <a:defRPr sz="2000">
                <a:solidFill>
                  <a:schemeClr val="accent1">
                    <a:lumMod val="50000"/>
                  </a:schemeClr>
                </a:solidFill>
                <a:effectLst/>
                <a:latin typeface="Calibri" pitchFamily="34" charset="0"/>
              </a:defRPr>
            </a:lvl1pPr>
            <a:lvl2pPr>
              <a:defRPr sz="2000">
                <a:solidFill>
                  <a:srgbClr val="002B5C"/>
                </a:solidFill>
                <a:effectLst/>
                <a:latin typeface="Calibri" pitchFamily="34" charset="0"/>
              </a:defRPr>
            </a:lvl2pPr>
            <a:lvl3pPr>
              <a:defRPr sz="1800">
                <a:solidFill>
                  <a:srgbClr val="002B5C"/>
                </a:solidFill>
                <a:effectLst/>
                <a:latin typeface="Calibri" pitchFamily="34" charset="0"/>
              </a:defRPr>
            </a:lvl3pPr>
            <a:lvl4pPr>
              <a:defRPr sz="1600">
                <a:solidFill>
                  <a:srgbClr val="002B5C"/>
                </a:solidFill>
                <a:effectLst/>
                <a:latin typeface="Calibri" pitchFamily="34" charset="0"/>
              </a:defRPr>
            </a:lvl4pPr>
            <a:lvl5pPr>
              <a:defRPr sz="1600">
                <a:solidFill>
                  <a:srgbClr val="002B5C"/>
                </a:solidFill>
                <a:effectLst/>
                <a:latin typeface="Calibri" pitchFamily="34" charset="0"/>
              </a:defRPr>
            </a:lvl5pPr>
          </a:lstStyle>
          <a:p>
            <a:pPr lvl="0"/>
            <a:r>
              <a:rPr lang="en-US" dirty="0" smtClean="0"/>
              <a:t>Click to add object</a:t>
            </a:r>
            <a:endParaRPr lang="en-US" dirty="0"/>
          </a:p>
        </p:txBody>
      </p:sp>
      <p:sp>
        <p:nvSpPr>
          <p:cNvPr id="8" name="TextBox 7"/>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9"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2" name="Title 1"/>
          <p:cNvSpPr>
            <a:spLocks noGrp="1"/>
          </p:cNvSpPr>
          <p:nvPr>
            <p:ph type="title"/>
          </p:nvPr>
        </p:nvSpPr>
        <p:spPr>
          <a:xfrm>
            <a:off x="1526286" y="0"/>
            <a:ext cx="507034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grpSp>
        <p:nvGrpSpPr>
          <p:cNvPr id="2" name="Group 1"/>
          <p:cNvGrpSpPr/>
          <p:nvPr userDrawn="1"/>
        </p:nvGrpSpPr>
        <p:grpSpPr>
          <a:xfrm>
            <a:off x="8256272" y="703965"/>
            <a:ext cx="887728" cy="5885683"/>
            <a:chOff x="8256272" y="703965"/>
            <a:chExt cx="887728" cy="5885683"/>
          </a:xfrm>
        </p:grpSpPr>
        <p:sp>
          <p:nvSpPr>
            <p:cNvPr id="13" name="Rectangle 12"/>
            <p:cNvSpPr/>
            <p:nvPr userDrawn="1"/>
          </p:nvSpPr>
          <p:spPr>
            <a:xfrm>
              <a:off x="8256272" y="703965"/>
              <a:ext cx="887728" cy="887728"/>
            </a:xfrm>
            <a:prstGeom prst="rect">
              <a:avLst/>
            </a:prstGeom>
            <a:blipFill dpi="0" rotWithShape="1">
              <a:blip r:embed="rId2"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8256272" y="1703556"/>
              <a:ext cx="887728" cy="88772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userDrawn="1"/>
          </p:nvSpPr>
          <p:spPr>
            <a:xfrm>
              <a:off x="8256272" y="2703147"/>
              <a:ext cx="887728" cy="88772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userDrawn="1"/>
          </p:nvSpPr>
          <p:spPr>
            <a:xfrm>
              <a:off x="8256272" y="3702738"/>
              <a:ext cx="887728" cy="887728"/>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userDrawn="1"/>
          </p:nvSpPr>
          <p:spPr>
            <a:xfrm>
              <a:off x="8256272" y="5701920"/>
              <a:ext cx="887728" cy="887728"/>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2"/>
            <p:cNvPicPr>
              <a:picLocks noChangeAspect="1" noChangeArrowheads="1"/>
            </p:cNvPicPr>
            <p:nvPr userDrawn="1"/>
          </p:nvPicPr>
          <p:blipFill rotWithShape="1">
            <a:blip r:embed="rId7" cstate="email">
              <a:extLst>
                <a:ext uri="{28A0092B-C50C-407E-A947-70E740481C1C}">
                  <a14:useLocalDpi xmlns:a14="http://schemas.microsoft.com/office/drawing/2010/main"/>
                </a:ext>
              </a:extLst>
            </a:blip>
            <a:srcRect/>
            <a:stretch/>
          </p:blipFill>
          <p:spPr bwMode="auto">
            <a:xfrm>
              <a:off x="8256272" y="4702329"/>
              <a:ext cx="887728" cy="887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slide no images">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816864" y="1600200"/>
            <a:ext cx="3511296" cy="4525963"/>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latin typeface="Calibri" pitchFamily="34" charset="0"/>
              </a:defRPr>
            </a:lvl2pPr>
            <a:lvl3pPr>
              <a:defRPr sz="1600">
                <a:solidFill>
                  <a:srgbClr val="002B5C"/>
                </a:solidFill>
                <a:latin typeface="Calibri" pitchFamily="34" charset="0"/>
              </a:defRPr>
            </a:lvl3pPr>
            <a:lvl4pPr>
              <a:defRPr sz="1400">
                <a:solidFill>
                  <a:srgbClr val="002B5C"/>
                </a:solidFill>
                <a:latin typeface="Calibri" pitchFamily="34" charset="0"/>
              </a:defRPr>
            </a:lvl4pPr>
            <a:lvl5pPr>
              <a:defRPr sz="1400">
                <a:solidFill>
                  <a:srgbClr val="002B5C"/>
                </a:solidFill>
                <a:latin typeface="Calibri" pitchFamily="34" charset="0"/>
              </a:defRPr>
            </a:lvl5pPr>
            <a:lvl6pPr>
              <a:defRPr sz="1800"/>
            </a:lvl6pPr>
            <a:lvl7pPr>
              <a:defRPr sz="1800"/>
            </a:lvl7pPr>
            <a:lvl8pPr>
              <a:defRPr sz="1800"/>
            </a:lvl8pPr>
            <a:lvl9pPr>
              <a:defRPr sz="1800"/>
            </a:lvl9pPr>
          </a:lstStyle>
          <a:p>
            <a:pPr lvl="0"/>
            <a:r>
              <a:rPr lang="en-US" dirty="0" smtClean="0"/>
              <a:t>Click to add text or object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703064" y="1600200"/>
            <a:ext cx="3511296" cy="4525963"/>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latin typeface="Calibri" pitchFamily="34" charset="0"/>
              </a:defRPr>
            </a:lvl2pPr>
            <a:lvl3pPr>
              <a:defRPr sz="1600">
                <a:solidFill>
                  <a:srgbClr val="002B5C"/>
                </a:solidFill>
                <a:latin typeface="Calibri" pitchFamily="34" charset="0"/>
              </a:defRPr>
            </a:lvl3pPr>
            <a:lvl4pPr>
              <a:defRPr sz="1400">
                <a:solidFill>
                  <a:srgbClr val="002B5C"/>
                </a:solidFill>
                <a:latin typeface="Calibri" pitchFamily="34" charset="0"/>
              </a:defRPr>
            </a:lvl4pPr>
            <a:lvl5pPr>
              <a:defRPr sz="1400">
                <a:solidFill>
                  <a:srgbClr val="002B5C"/>
                </a:solidFill>
                <a:latin typeface="Calibri" pitchFamily="34" charset="0"/>
              </a:defRPr>
            </a:lvl5pPr>
            <a:lvl6pPr>
              <a:defRPr sz="1800"/>
            </a:lvl6pPr>
            <a:lvl7pPr>
              <a:defRPr sz="1800"/>
            </a:lvl7pPr>
            <a:lvl8pPr>
              <a:defRPr sz="1800"/>
            </a:lvl8pPr>
            <a:lvl9pPr>
              <a:defRPr sz="1800"/>
            </a:lvl9pPr>
          </a:lstStyle>
          <a:p>
            <a:pPr lvl="0"/>
            <a:r>
              <a:rPr lang="en-US" dirty="0" smtClean="0"/>
              <a:t>Click to add text or object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18288" y="6639545"/>
            <a:ext cx="156485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1" name="Title 1"/>
          <p:cNvSpPr>
            <a:spLocks noGrp="1"/>
          </p:cNvSpPr>
          <p:nvPr>
            <p:ph type="title"/>
          </p:nvPr>
        </p:nvSpPr>
        <p:spPr>
          <a:xfrm>
            <a:off x="1512243" y="0"/>
            <a:ext cx="507034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wo Content slide w images">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04800" y="1439756"/>
            <a:ext cx="3511296" cy="4525963"/>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latin typeface="Calibri" pitchFamily="34" charset="0"/>
              </a:defRPr>
            </a:lvl2pPr>
            <a:lvl3pPr>
              <a:defRPr sz="1600">
                <a:solidFill>
                  <a:srgbClr val="002B5C"/>
                </a:solidFill>
                <a:latin typeface="Calibri" pitchFamily="34" charset="0"/>
              </a:defRPr>
            </a:lvl3pPr>
            <a:lvl4pPr>
              <a:defRPr sz="1400">
                <a:solidFill>
                  <a:srgbClr val="002B5C"/>
                </a:solidFill>
                <a:latin typeface="Calibri" pitchFamily="34" charset="0"/>
              </a:defRPr>
            </a:lvl4pPr>
            <a:lvl5pPr>
              <a:defRPr sz="1400">
                <a:solidFill>
                  <a:srgbClr val="002B5C"/>
                </a:solidFill>
                <a:latin typeface="Calibri" pitchFamily="34" charset="0"/>
              </a:defRPr>
            </a:lvl5pPr>
            <a:lvl6pPr>
              <a:defRPr sz="1800"/>
            </a:lvl6pPr>
            <a:lvl7pPr>
              <a:defRPr sz="1800"/>
            </a:lvl7pPr>
            <a:lvl8pPr>
              <a:defRPr sz="1800"/>
            </a:lvl8pPr>
            <a:lvl9pPr>
              <a:defRPr sz="1800"/>
            </a:lvl9pPr>
          </a:lstStyle>
          <a:p>
            <a:pPr lvl="0"/>
            <a:r>
              <a:rPr lang="en-US" dirty="0" smtClean="0"/>
              <a:t>Click to add text or object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191000" y="1439756"/>
            <a:ext cx="3511296" cy="4525963"/>
          </a:xfrm>
          <a:prstGeom prst="rect">
            <a:avLst/>
          </a:prstGeom>
        </p:spPr>
        <p:txBody>
          <a:bodyPr/>
          <a:lstStyle>
            <a:lvl1pPr marL="342900" indent="-342900">
              <a:buFont typeface="Wingdings" pitchFamily="2" charset="2"/>
              <a:buChar char="§"/>
              <a:defRPr sz="2000">
                <a:solidFill>
                  <a:schemeClr val="accent1">
                    <a:lumMod val="50000"/>
                  </a:schemeClr>
                </a:solidFill>
                <a:effectLst/>
                <a:latin typeface="Calibri" pitchFamily="34" charset="0"/>
              </a:defRPr>
            </a:lvl1pPr>
            <a:lvl2pPr>
              <a:defRPr sz="1800">
                <a:solidFill>
                  <a:srgbClr val="002B5C"/>
                </a:solidFill>
                <a:latin typeface="Calibri" pitchFamily="34" charset="0"/>
              </a:defRPr>
            </a:lvl2pPr>
            <a:lvl3pPr>
              <a:defRPr sz="1600">
                <a:solidFill>
                  <a:srgbClr val="002B5C"/>
                </a:solidFill>
                <a:latin typeface="Calibri" pitchFamily="34" charset="0"/>
              </a:defRPr>
            </a:lvl3pPr>
            <a:lvl4pPr>
              <a:defRPr sz="1400">
                <a:solidFill>
                  <a:srgbClr val="002B5C"/>
                </a:solidFill>
                <a:latin typeface="Calibri" pitchFamily="34" charset="0"/>
              </a:defRPr>
            </a:lvl4pPr>
            <a:lvl5pPr>
              <a:defRPr sz="1400">
                <a:solidFill>
                  <a:srgbClr val="002B5C"/>
                </a:solidFill>
                <a:latin typeface="Calibri" pitchFamily="34" charset="0"/>
              </a:defRPr>
            </a:lvl5pPr>
            <a:lvl6pPr>
              <a:defRPr sz="1800"/>
            </a:lvl6pPr>
            <a:lvl7pPr>
              <a:defRPr sz="1800"/>
            </a:lvl7pPr>
            <a:lvl8pPr>
              <a:defRPr sz="1800"/>
            </a:lvl8pPr>
            <a:lvl9pPr>
              <a:defRPr sz="1800"/>
            </a:lvl9pPr>
          </a:lstStyle>
          <a:p>
            <a:pPr lvl="0"/>
            <a:r>
              <a:rPr lang="en-US" dirty="0" smtClean="0"/>
              <a:t>Click to add text or object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Box 7"/>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1" name="Title 1"/>
          <p:cNvSpPr>
            <a:spLocks noGrp="1"/>
          </p:cNvSpPr>
          <p:nvPr>
            <p:ph type="title"/>
          </p:nvPr>
        </p:nvSpPr>
        <p:spPr>
          <a:xfrm>
            <a:off x="1520952" y="17417"/>
            <a:ext cx="508939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grpSp>
        <p:nvGrpSpPr>
          <p:cNvPr id="2" name="Group 8"/>
          <p:cNvGrpSpPr/>
          <p:nvPr userDrawn="1"/>
        </p:nvGrpSpPr>
        <p:grpSpPr>
          <a:xfrm>
            <a:off x="8256272" y="703965"/>
            <a:ext cx="887728" cy="5885683"/>
            <a:chOff x="8256272" y="703965"/>
            <a:chExt cx="887728" cy="5885683"/>
          </a:xfrm>
        </p:grpSpPr>
        <p:sp>
          <p:nvSpPr>
            <p:cNvPr id="12" name="Rectangle 11"/>
            <p:cNvSpPr/>
            <p:nvPr userDrawn="1"/>
          </p:nvSpPr>
          <p:spPr>
            <a:xfrm>
              <a:off x="8256272" y="703965"/>
              <a:ext cx="887728" cy="887728"/>
            </a:xfrm>
            <a:prstGeom prst="rect">
              <a:avLst/>
            </a:prstGeom>
            <a:blipFill dpi="0" rotWithShape="1">
              <a:blip r:embed="rId2"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userDrawn="1"/>
          </p:nvSpPr>
          <p:spPr>
            <a:xfrm>
              <a:off x="8256272" y="1703556"/>
              <a:ext cx="887728" cy="88772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8256272" y="2703147"/>
              <a:ext cx="887728" cy="88772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userDrawn="1"/>
          </p:nvSpPr>
          <p:spPr>
            <a:xfrm>
              <a:off x="8256272" y="3702738"/>
              <a:ext cx="887728" cy="887728"/>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userDrawn="1"/>
          </p:nvSpPr>
          <p:spPr>
            <a:xfrm>
              <a:off x="8256272" y="5701920"/>
              <a:ext cx="887728" cy="887728"/>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2"/>
            <p:cNvPicPr>
              <a:picLocks noChangeAspect="1" noChangeArrowheads="1"/>
            </p:cNvPicPr>
            <p:nvPr userDrawn="1"/>
          </p:nvPicPr>
          <p:blipFill rotWithShape="1">
            <a:blip r:embed="rId7" cstate="email">
              <a:extLst>
                <a:ext uri="{28A0092B-C50C-407E-A947-70E740481C1C}">
                  <a14:useLocalDpi xmlns:a14="http://schemas.microsoft.com/office/drawing/2010/main"/>
                </a:ext>
              </a:extLst>
            </a:blip>
            <a:srcRect/>
            <a:stretch/>
          </p:blipFill>
          <p:spPr bwMode="auto">
            <a:xfrm>
              <a:off x="8256272" y="4702329"/>
              <a:ext cx="887728" cy="887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92757658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eader-footer only">
    <p:spTree>
      <p:nvGrpSpPr>
        <p:cNvPr id="1" name=""/>
        <p:cNvGrpSpPr/>
        <p:nvPr/>
      </p:nvGrpSpPr>
      <p:grpSpPr>
        <a:xfrm>
          <a:off x="0" y="0"/>
          <a:ext cx="0" cy="0"/>
          <a:chOff x="0" y="0"/>
          <a:chExt cx="0" cy="0"/>
        </a:xfrm>
      </p:grpSpPr>
      <p:sp>
        <p:nvSpPr>
          <p:cNvPr id="8" name="TextBox 7"/>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11" name="Title 1"/>
          <p:cNvSpPr>
            <a:spLocks noGrp="1"/>
          </p:cNvSpPr>
          <p:nvPr>
            <p:ph type="title"/>
          </p:nvPr>
        </p:nvSpPr>
        <p:spPr>
          <a:xfrm>
            <a:off x="1529660" y="11204"/>
            <a:ext cx="5079873"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Tree>
    <p:extLst>
      <p:ext uri="{BB962C8B-B14F-4D97-AF65-F5344CB8AC3E}">
        <p14:creationId xmlns:p14="http://schemas.microsoft.com/office/powerpoint/2010/main" val="157910926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act Information Pag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2733" y="6658537"/>
            <a:ext cx="9155878" cy="209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10"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24" name="Title 1"/>
          <p:cNvSpPr>
            <a:spLocks noGrp="1"/>
          </p:cNvSpPr>
          <p:nvPr>
            <p:ph type="title"/>
          </p:nvPr>
        </p:nvSpPr>
        <p:spPr>
          <a:xfrm>
            <a:off x="1509067" y="0"/>
            <a:ext cx="5051298"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
        <p:nvSpPr>
          <p:cNvPr id="4" name="Rectangle 3"/>
          <p:cNvSpPr/>
          <p:nvPr userDrawn="1"/>
        </p:nvSpPr>
        <p:spPr>
          <a:xfrm>
            <a:off x="0" y="2601158"/>
            <a:ext cx="169364" cy="1613943"/>
          </a:xfrm>
          <a:prstGeom prst="rect">
            <a:avLst/>
          </a:prstGeom>
          <a:solidFill>
            <a:srgbClr val="006E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 Placeholder 24"/>
          <p:cNvSpPr>
            <a:spLocks noGrp="1"/>
          </p:cNvSpPr>
          <p:nvPr>
            <p:ph type="body" sz="quarter" idx="10" hasCustomPrompt="1"/>
          </p:nvPr>
        </p:nvSpPr>
        <p:spPr>
          <a:xfrm>
            <a:off x="212959" y="2601853"/>
            <a:ext cx="2650882" cy="298098"/>
          </a:xfrm>
          <a:prstGeom prst="rect">
            <a:avLst/>
          </a:prstGeom>
          <a:solidFill>
            <a:srgbClr val="808080"/>
          </a:solidFill>
        </p:spPr>
        <p:txBody>
          <a:bodyPr/>
          <a:lstStyle>
            <a:lvl1pPr marL="0" indent="0">
              <a:buNone/>
              <a:defRPr sz="1100">
                <a:solidFill>
                  <a:schemeClr val="bg1"/>
                </a:solidFill>
              </a:defRPr>
            </a:lvl1pPr>
            <a:lvl2pPr>
              <a:defRPr sz="1000"/>
            </a:lvl2pPr>
            <a:lvl3pPr>
              <a:defRPr sz="1000"/>
            </a:lvl3pPr>
            <a:lvl4pPr>
              <a:defRPr sz="1000"/>
            </a:lvl4pPr>
            <a:lvl5pPr>
              <a:defRPr sz="1000"/>
            </a:lvl5pPr>
          </a:lstStyle>
          <a:p>
            <a:pPr lvl="0"/>
            <a:r>
              <a:rPr lang="en-US" dirty="0" smtClean="0"/>
              <a:t>CONTACT</a:t>
            </a:r>
            <a:endParaRPr lang="en-US" dirty="0"/>
          </a:p>
        </p:txBody>
      </p:sp>
      <p:sp>
        <p:nvSpPr>
          <p:cNvPr id="26" name="Text Placeholder 24"/>
          <p:cNvSpPr>
            <a:spLocks noGrp="1"/>
          </p:cNvSpPr>
          <p:nvPr>
            <p:ph type="body" sz="quarter" idx="11" hasCustomPrompt="1"/>
          </p:nvPr>
        </p:nvSpPr>
        <p:spPr>
          <a:xfrm>
            <a:off x="212959" y="2947386"/>
            <a:ext cx="2650886" cy="1260632"/>
          </a:xfrm>
          <a:prstGeom prst="rect">
            <a:avLst/>
          </a:prstGeom>
          <a:solidFill>
            <a:srgbClr val="002B5C"/>
          </a:solidFill>
        </p:spPr>
        <p:txBody>
          <a:bodyPr anchor="ctr"/>
          <a:lstStyle>
            <a:lvl1pPr marL="0" indent="0">
              <a:buNone/>
              <a:defRPr sz="1100">
                <a:solidFill>
                  <a:schemeClr val="bg1"/>
                </a:solidFill>
              </a:defRPr>
            </a:lvl1pPr>
            <a:lvl2pPr>
              <a:defRPr sz="1000"/>
            </a:lvl2pPr>
            <a:lvl3pPr>
              <a:defRPr sz="1000"/>
            </a:lvl3pPr>
            <a:lvl4pPr>
              <a:defRPr sz="1000"/>
            </a:lvl4pPr>
            <a:lvl5pPr>
              <a:defRPr sz="1000"/>
            </a:lvl5pPr>
          </a:lstStyle>
          <a:p>
            <a:pPr lvl="0"/>
            <a:r>
              <a:rPr lang="en-US" dirty="0" smtClean="0"/>
              <a:t>NAME</a:t>
            </a:r>
            <a:endParaRPr lang="en-US" dirty="0"/>
          </a:p>
        </p:txBody>
      </p:sp>
    </p:spTree>
    <p:extLst>
      <p:ext uri="{BB962C8B-B14F-4D97-AF65-F5344CB8AC3E}">
        <p14:creationId xmlns:p14="http://schemas.microsoft.com/office/powerpoint/2010/main" val="200186839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eader only">
    <p:spTree>
      <p:nvGrpSpPr>
        <p:cNvPr id="1" name=""/>
        <p:cNvGrpSpPr/>
        <p:nvPr/>
      </p:nvGrpSpPr>
      <p:grpSpPr>
        <a:xfrm>
          <a:off x="0" y="0"/>
          <a:ext cx="0" cy="0"/>
          <a:chOff x="0" y="0"/>
          <a:chExt cx="0" cy="0"/>
        </a:xfrm>
      </p:grpSpPr>
      <p:sp>
        <p:nvSpPr>
          <p:cNvPr id="11" name="Title 1"/>
          <p:cNvSpPr>
            <a:spLocks noGrp="1"/>
          </p:cNvSpPr>
          <p:nvPr>
            <p:ph type="title"/>
          </p:nvPr>
        </p:nvSpPr>
        <p:spPr>
          <a:xfrm>
            <a:off x="1529661" y="0"/>
            <a:ext cx="5079873" cy="546816"/>
          </a:xfrm>
          <a:prstGeom prst="rect">
            <a:avLst/>
          </a:prstGeom>
        </p:spPr>
        <p:txBody>
          <a:bodyPr anchor="ctr"/>
          <a:lstStyle>
            <a:lvl1pPr algn="l">
              <a:defRPr sz="2400">
                <a:solidFill>
                  <a:schemeClr val="bg1"/>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
        <p:nvSpPr>
          <p:cNvPr id="4" name="TextBox 3"/>
          <p:cNvSpPr txBox="1"/>
          <p:nvPr userDrawn="1"/>
        </p:nvSpPr>
        <p:spPr>
          <a:xfrm>
            <a:off x="18288" y="6639545"/>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5" name="Slide Number Placeholder 5"/>
          <p:cNvSpPr txBox="1">
            <a:spLocks/>
          </p:cNvSpPr>
          <p:nvPr userDrawn="1"/>
        </p:nvSpPr>
        <p:spPr>
          <a:xfrm>
            <a:off x="8759952" y="6676121"/>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
        <p:nvSpPr>
          <p:cNvPr id="6" name="TextBox 5"/>
          <p:cNvSpPr txBox="1"/>
          <p:nvPr userDrawn="1"/>
        </p:nvSpPr>
        <p:spPr>
          <a:xfrm>
            <a:off x="3032760" y="6639197"/>
            <a:ext cx="3401840" cy="230832"/>
          </a:xfrm>
          <a:prstGeom prst="rect">
            <a:avLst/>
          </a:prstGeom>
          <a:noFill/>
        </p:spPr>
        <p:txBody>
          <a:bodyPr wrap="square" rtlCol="0">
            <a:spAutoFit/>
          </a:bodyPr>
          <a:lstStyle/>
          <a:p>
            <a:pPr algn="l">
              <a:tabLst>
                <a:tab pos="1116013" algn="l"/>
                <a:tab pos="1617663" algn="l"/>
              </a:tabLst>
            </a:pPr>
            <a:r>
              <a:rPr lang="en-US" sz="900" dirty="0" smtClean="0">
                <a:solidFill>
                  <a:schemeClr val="bg1"/>
                </a:solidFill>
              </a:rPr>
              <a:t>192937-PM-GE-000102	P. Poortman</a:t>
            </a:r>
          </a:p>
        </p:txBody>
      </p:sp>
    </p:spTree>
    <p:extLst>
      <p:ext uri="{BB962C8B-B14F-4D97-AF65-F5344CB8AC3E}">
        <p14:creationId xmlns:p14="http://schemas.microsoft.com/office/powerpoint/2010/main" val="303542462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st Slide">
    <p:spTree>
      <p:nvGrpSpPr>
        <p:cNvPr id="1" name=""/>
        <p:cNvGrpSpPr/>
        <p:nvPr/>
      </p:nvGrpSpPr>
      <p:grpSpPr>
        <a:xfrm>
          <a:off x="0" y="0"/>
          <a:ext cx="0" cy="0"/>
          <a:chOff x="0" y="0"/>
          <a:chExt cx="0" cy="0"/>
        </a:xfrm>
      </p:grpSpPr>
      <p:sp>
        <p:nvSpPr>
          <p:cNvPr id="5" name="TextBox 4"/>
          <p:cNvSpPr txBox="1"/>
          <p:nvPr userDrawn="1"/>
        </p:nvSpPr>
        <p:spPr>
          <a:xfrm>
            <a:off x="18288" y="6630401"/>
            <a:ext cx="1580882" cy="261610"/>
          </a:xfrm>
          <a:prstGeom prst="rect">
            <a:avLst/>
          </a:prstGeom>
          <a:noFill/>
        </p:spPr>
        <p:txBody>
          <a:bodyPr wrap="none" rtlCol="0">
            <a:spAutoFit/>
          </a:bodyPr>
          <a:lstStyle/>
          <a:p>
            <a:r>
              <a:rPr lang="en-US" sz="1100" dirty="0" smtClean="0">
                <a:solidFill>
                  <a:schemeClr val="bg1"/>
                </a:solidFill>
              </a:rPr>
              <a:t>A World</a:t>
            </a:r>
            <a:r>
              <a:rPr lang="en-US" sz="1100" baseline="0" dirty="0" smtClean="0">
                <a:solidFill>
                  <a:schemeClr val="bg1"/>
                </a:solidFill>
              </a:rPr>
              <a:t> of </a:t>
            </a:r>
            <a:r>
              <a:rPr lang="en-US" sz="1100" b="1" baseline="0" dirty="0" smtClean="0">
                <a:solidFill>
                  <a:schemeClr val="bg1"/>
                </a:solidFill>
              </a:rPr>
              <a:t>Solutions</a:t>
            </a:r>
            <a:endParaRPr lang="en-US" sz="800" b="1" baseline="54000" dirty="0">
              <a:solidFill>
                <a:schemeClr val="bg1"/>
              </a:solidFill>
            </a:endParaRPr>
          </a:p>
        </p:txBody>
      </p:sp>
      <p:sp>
        <p:nvSpPr>
          <p:cNvPr id="6" name="Slide Number Placeholder 5"/>
          <p:cNvSpPr txBox="1">
            <a:spLocks/>
          </p:cNvSpPr>
          <p:nvPr userDrawn="1"/>
        </p:nvSpPr>
        <p:spPr>
          <a:xfrm>
            <a:off x="8759952" y="6666977"/>
            <a:ext cx="316992" cy="192659"/>
          </a:xfrm>
          <a:prstGeom prst="rect">
            <a:avLst/>
          </a:prstGeom>
        </p:spPr>
        <p:txBody>
          <a:bodyPr anchor="b" anchorCtr="0"/>
          <a:lstStyle>
            <a:defPPr>
              <a:defRPr lang="en-US"/>
            </a:defPPr>
            <a:lvl1pPr algn="l" rtl="0" fontAlgn="base">
              <a:spcBef>
                <a:spcPct val="0"/>
              </a:spcBef>
              <a:spcAft>
                <a:spcPct val="0"/>
              </a:spcAft>
              <a:defRPr sz="800" kern="1200">
                <a:solidFill>
                  <a:schemeClr val="bg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D429D23-F558-440D-9CB4-B8C1C95D325E}" type="slidenum">
              <a:rPr lang="en-US" smtClean="0"/>
              <a:pPr>
                <a:defRPr/>
              </a:pPr>
              <a:t>‹#›</a:t>
            </a:fld>
            <a:endParaRPr lang="en-US" dirty="0"/>
          </a:p>
        </p:txBody>
      </p:sp>
    </p:spTree>
    <p:extLst>
      <p:ext uri="{BB962C8B-B14F-4D97-AF65-F5344CB8AC3E}">
        <p14:creationId xmlns:p14="http://schemas.microsoft.com/office/powerpoint/2010/main" val="29942226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8" name="Title 1"/>
          <p:cNvSpPr>
            <a:spLocks noGrp="1"/>
          </p:cNvSpPr>
          <p:nvPr>
            <p:ph type="title"/>
          </p:nvPr>
        </p:nvSpPr>
        <p:spPr>
          <a:xfrm>
            <a:off x="1521098" y="0"/>
            <a:ext cx="5506719" cy="609600"/>
          </a:xfrm>
          <a:prstGeom prst="rect">
            <a:avLst/>
          </a:prstGeom>
        </p:spPr>
        <p:txBody>
          <a:bodyPr/>
          <a:lstStyle>
            <a:lvl1pPr algn="r">
              <a:defRPr sz="2800">
                <a:solidFill>
                  <a:srgbClr val="002B5C"/>
                </a:solidFill>
                <a:effectLst>
                  <a:outerShdw blurRad="50800" dist="38100" dir="2700000" algn="tl" rotWithShape="0">
                    <a:schemeClr val="tx1">
                      <a:alpha val="40000"/>
                    </a:schemeClr>
                  </a:outerShdw>
                </a:effectLst>
              </a:defRPr>
            </a:lvl1pPr>
          </a:lstStyle>
          <a:p>
            <a:r>
              <a:rPr lang="en-US" dirty="0" smtClean="0"/>
              <a:t>Click to edit Master title style</a:t>
            </a:r>
            <a:endParaRPr lang="en-US" dirty="0"/>
          </a:p>
        </p:txBody>
      </p:sp>
      <p:sp>
        <p:nvSpPr>
          <p:cNvPr id="3" name="Date Placeholder 3"/>
          <p:cNvSpPr>
            <a:spLocks noGrp="1"/>
          </p:cNvSpPr>
          <p:nvPr>
            <p:ph type="dt" sz="half" idx="10"/>
          </p:nvPr>
        </p:nvSpPr>
        <p:spPr>
          <a:xfrm>
            <a:off x="2133600" y="6492883"/>
            <a:ext cx="1295400" cy="365125"/>
          </a:xfrm>
          <a:prstGeom prst="rect">
            <a:avLst/>
          </a:prstGeom>
        </p:spPr>
        <p:txBody>
          <a:bodyPr bIns="0" anchor="b" anchorCtr="0"/>
          <a:lstStyle>
            <a:lvl1pPr>
              <a:defRPr sz="800" smtClean="0">
                <a:solidFill>
                  <a:srgbClr val="C0C0C0"/>
                </a:solidFill>
              </a:defRPr>
            </a:lvl1pPr>
          </a:lstStyle>
          <a:p>
            <a:pPr>
              <a:defRPr/>
            </a:pPr>
            <a:fld id="{D9B4C760-E286-4D75-94E2-D75F4116856F}" type="datetimeFigureOut">
              <a:rPr lang="en-US"/>
              <a:pPr>
                <a:defRPr/>
              </a:pPr>
              <a:t>8/7/2022</a:t>
            </a:fld>
            <a:endParaRPr lang="en-US" dirty="0"/>
          </a:p>
        </p:txBody>
      </p:sp>
      <p:sp>
        <p:nvSpPr>
          <p:cNvPr id="4" name="Footer Placeholder 4"/>
          <p:cNvSpPr>
            <a:spLocks noGrp="1"/>
          </p:cNvSpPr>
          <p:nvPr>
            <p:ph type="ftr" sz="quarter" idx="11"/>
          </p:nvPr>
        </p:nvSpPr>
        <p:spPr>
          <a:xfrm>
            <a:off x="0" y="6492883"/>
            <a:ext cx="2133600" cy="365125"/>
          </a:xfrm>
          <a:prstGeom prst="rect">
            <a:avLst/>
          </a:prstGeom>
        </p:spPr>
        <p:txBody>
          <a:bodyPr bIns="0" anchor="b" anchorCtr="0"/>
          <a:lstStyle>
            <a:lvl1pPr>
              <a:defRPr sz="800" dirty="0">
                <a:solidFill>
                  <a:srgbClr val="C0C0C0"/>
                </a:solidFill>
              </a:defRPr>
            </a:lvl1pPr>
          </a:lstStyle>
          <a:p>
            <a:pPr>
              <a:defRPr/>
            </a:pPr>
            <a:endParaRPr lang="en-US" dirty="0"/>
          </a:p>
        </p:txBody>
      </p:sp>
      <p:sp>
        <p:nvSpPr>
          <p:cNvPr id="5" name="Slide Number Placeholder 5"/>
          <p:cNvSpPr>
            <a:spLocks noGrp="1"/>
          </p:cNvSpPr>
          <p:nvPr>
            <p:ph type="sldNum" sz="quarter" idx="12"/>
          </p:nvPr>
        </p:nvSpPr>
        <p:spPr>
          <a:xfrm>
            <a:off x="3505200" y="6492883"/>
            <a:ext cx="2133600" cy="365125"/>
          </a:xfrm>
          <a:prstGeom prst="rect">
            <a:avLst/>
          </a:prstGeom>
        </p:spPr>
        <p:txBody>
          <a:bodyPr bIns="0" anchor="b" anchorCtr="0"/>
          <a:lstStyle>
            <a:lvl1pPr algn="ctr">
              <a:defRPr sz="800" smtClean="0">
                <a:solidFill>
                  <a:srgbClr val="C0C0C0"/>
                </a:solidFill>
              </a:defRPr>
            </a:lvl1pPr>
          </a:lstStyle>
          <a:p>
            <a:pPr>
              <a:defRPr/>
            </a:pPr>
            <a:fld id="{B64B0C5E-6923-4365-8DA4-7C415DFB58F9}" type="slidenum">
              <a:rPr lang="en-US"/>
              <a:pPr>
                <a:defRPr/>
              </a:pPr>
              <a:t>‹#›</a:t>
            </a:fld>
            <a:endParaRPr lang="en-US" dirty="0"/>
          </a:p>
        </p:txBody>
      </p:sp>
    </p:spTree>
    <p:extLst>
      <p:ext uri="{BB962C8B-B14F-4D97-AF65-F5344CB8AC3E}">
        <p14:creationId xmlns:p14="http://schemas.microsoft.com/office/powerpoint/2010/main" val="62837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Chevron 3"/>
          <p:cNvSpPr/>
          <p:nvPr/>
        </p:nvSpPr>
        <p:spPr>
          <a:xfrm>
            <a:off x="-5744" y="-1522"/>
            <a:ext cx="7159019" cy="621138"/>
          </a:xfrm>
          <a:custGeom>
            <a:avLst/>
            <a:gdLst>
              <a:gd name="connsiteX0" fmla="*/ 0 w 8677195"/>
              <a:gd name="connsiteY0" fmla="*/ 0 h 592427"/>
              <a:gd name="connsiteX1" fmla="*/ 8412013 w 8677195"/>
              <a:gd name="connsiteY1" fmla="*/ 0 h 592427"/>
              <a:gd name="connsiteX2" fmla="*/ 8677195 w 8677195"/>
              <a:gd name="connsiteY2" fmla="*/ 296214 h 592427"/>
              <a:gd name="connsiteX3" fmla="*/ 8412013 w 8677195"/>
              <a:gd name="connsiteY3" fmla="*/ 592427 h 592427"/>
              <a:gd name="connsiteX4" fmla="*/ 0 w 8677195"/>
              <a:gd name="connsiteY4" fmla="*/ 592427 h 592427"/>
              <a:gd name="connsiteX5" fmla="*/ 265182 w 8677195"/>
              <a:gd name="connsiteY5" fmla="*/ 296214 h 592427"/>
              <a:gd name="connsiteX6" fmla="*/ 0 w 8677195"/>
              <a:gd name="connsiteY6" fmla="*/ 0 h 592427"/>
              <a:gd name="connsiteX0" fmla="*/ 0 w 8412013"/>
              <a:gd name="connsiteY0" fmla="*/ 0 h 592427"/>
              <a:gd name="connsiteX1" fmla="*/ 8412013 w 8412013"/>
              <a:gd name="connsiteY1" fmla="*/ 0 h 592427"/>
              <a:gd name="connsiteX2" fmla="*/ 8412013 w 8412013"/>
              <a:gd name="connsiteY2" fmla="*/ 592427 h 592427"/>
              <a:gd name="connsiteX3" fmla="*/ 0 w 8412013"/>
              <a:gd name="connsiteY3" fmla="*/ 592427 h 592427"/>
              <a:gd name="connsiteX4" fmla="*/ 265182 w 8412013"/>
              <a:gd name="connsiteY4" fmla="*/ 296214 h 592427"/>
              <a:gd name="connsiteX5" fmla="*/ 0 w 8412013"/>
              <a:gd name="connsiteY5" fmla="*/ 0 h 592427"/>
              <a:gd name="connsiteX0" fmla="*/ 0 w 8412013"/>
              <a:gd name="connsiteY0" fmla="*/ 0 h 592427"/>
              <a:gd name="connsiteX1" fmla="*/ 8412013 w 8412013"/>
              <a:gd name="connsiteY1" fmla="*/ 0 h 592427"/>
              <a:gd name="connsiteX2" fmla="*/ 8412013 w 8412013"/>
              <a:gd name="connsiteY2" fmla="*/ 592427 h 592427"/>
              <a:gd name="connsiteX3" fmla="*/ 0 w 8412013"/>
              <a:gd name="connsiteY3" fmla="*/ 592427 h 592427"/>
              <a:gd name="connsiteX4" fmla="*/ 0 w 8412013"/>
              <a:gd name="connsiteY4" fmla="*/ 0 h 5924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2013" h="592427">
                <a:moveTo>
                  <a:pt x="0" y="0"/>
                </a:moveTo>
                <a:lnTo>
                  <a:pt x="8412013" y="0"/>
                </a:lnTo>
                <a:lnTo>
                  <a:pt x="8412013" y="592427"/>
                </a:lnTo>
                <a:lnTo>
                  <a:pt x="0" y="592427"/>
                </a:lnTo>
                <a:lnTo>
                  <a:pt x="0" y="0"/>
                </a:lnTo>
                <a:close/>
              </a:path>
            </a:pathLst>
          </a:custGeom>
          <a:solidFill>
            <a:srgbClr val="002B5C"/>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  </a:t>
            </a:r>
            <a:endParaRPr lang="en-US" dirty="0">
              <a:solidFill>
                <a:schemeClr val="tx1"/>
              </a:solidFill>
            </a:endParaRPr>
          </a:p>
        </p:txBody>
      </p:sp>
      <p:sp>
        <p:nvSpPr>
          <p:cNvPr id="6" name="TextBox 5"/>
          <p:cNvSpPr txBox="1"/>
          <p:nvPr userDrawn="1"/>
        </p:nvSpPr>
        <p:spPr>
          <a:xfrm>
            <a:off x="3441030" y="6656367"/>
            <a:ext cx="2932610" cy="246221"/>
          </a:xfrm>
          <a:prstGeom prst="rect">
            <a:avLst/>
          </a:prstGeom>
          <a:noFill/>
        </p:spPr>
        <p:txBody>
          <a:bodyPr wrap="square" rtlCol="0">
            <a:spAutoFit/>
          </a:bodyPr>
          <a:lstStyle/>
          <a:p>
            <a:pPr algn="l">
              <a:tabLst>
                <a:tab pos="1116013" algn="l"/>
                <a:tab pos="1617663" algn="l"/>
              </a:tabLst>
            </a:pPr>
            <a:r>
              <a:rPr lang="en-US" sz="1000" dirty="0" smtClean="0">
                <a:solidFill>
                  <a:schemeClr val="bg1"/>
                </a:solidFill>
              </a:rPr>
              <a:t>192937-PM-GE-000009	P. Poortman</a:t>
            </a:r>
          </a:p>
        </p:txBody>
      </p:sp>
      <p:pic>
        <p:nvPicPr>
          <p:cNvPr id="9" name="图片 5" descr="C:\Users\lenovo\Desktop\sinopec标识.jpg"/>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8380324" y="11263"/>
            <a:ext cx="763676" cy="595567"/>
          </a:xfrm>
          <a:prstGeom prst="rect">
            <a:avLst/>
          </a:prstGeom>
          <a:noFill/>
          <a:ln>
            <a:noFill/>
          </a:ln>
        </p:spPr>
      </p:pic>
      <p:pic>
        <p:nvPicPr>
          <p:cNvPr id="8" name="Picture 7"/>
          <p:cNvPicPr>
            <a:picLocks noChangeAspect="1"/>
          </p:cNvPicPr>
          <p:nvPr userDrawn="1"/>
        </p:nvPicPr>
        <p:blipFill rotWithShape="1">
          <a:blip r:embed="rId17" cstate="email">
            <a:extLst>
              <a:ext uri="{28A0092B-C50C-407E-A947-70E740481C1C}">
                <a14:useLocalDpi xmlns:a14="http://schemas.microsoft.com/office/drawing/2010/main"/>
              </a:ext>
            </a:extLst>
          </a:blip>
          <a:srcRect t="6980"/>
          <a:stretch/>
        </p:blipFill>
        <p:spPr>
          <a:xfrm>
            <a:off x="7494310" y="11263"/>
            <a:ext cx="733846" cy="619616"/>
          </a:xfrm>
          <a:prstGeom prst="rect">
            <a:avLst/>
          </a:prstGeom>
        </p:spPr>
      </p:pic>
      <p:pic>
        <p:nvPicPr>
          <p:cNvPr id="10" name="Picture 9"/>
          <p:cNvPicPr/>
          <p:nvPr userDrawn="1"/>
        </p:nvPicPr>
        <p:blipFill>
          <a:blip r:embed="rId18" cstate="print"/>
          <a:srcRect/>
          <a:stretch>
            <a:fillRect/>
          </a:stretch>
        </p:blipFill>
        <p:spPr bwMode="auto">
          <a:xfrm>
            <a:off x="-5744" y="11263"/>
            <a:ext cx="865102" cy="595567"/>
          </a:xfrm>
          <a:prstGeom prst="rect">
            <a:avLst/>
          </a:prstGeom>
          <a:noFill/>
          <a:ln w="9525">
            <a:noFill/>
            <a:miter lim="800000"/>
            <a:headEnd/>
            <a:tailEnd/>
          </a:ln>
        </p:spPr>
      </p:pic>
      <p:pic>
        <p:nvPicPr>
          <p:cNvPr id="11" name="Image 16">
            <a:extLst>
              <a:ext uri="{FF2B5EF4-FFF2-40B4-BE49-F238E27FC236}">
                <a16:creationId xmlns:a16="http://schemas.microsoft.com/office/drawing/2014/main" id="{0AF6D087-695C-44AC-8C2D-D56BB53FEB62}"/>
              </a:ext>
            </a:extLst>
          </p:cNvPr>
          <p:cNvPicPr/>
          <p:nvPr userDrawn="1"/>
        </p:nvPicPr>
        <p:blipFill>
          <a:blip r:embed="rId19"/>
          <a:srcRect/>
          <a:stretch/>
        </p:blipFill>
        <p:spPr>
          <a:xfrm>
            <a:off x="840988" y="-62110"/>
            <a:ext cx="850783" cy="692989"/>
          </a:xfrm>
          <a:prstGeom prst="rect">
            <a:avLst/>
          </a:prstGeom>
          <a:ln>
            <a:noFill/>
          </a:ln>
        </p:spPr>
      </p:pic>
    </p:spTree>
  </p:cSld>
  <p:clrMap bg1="lt1" tx1="dk1" bg2="lt2" tx2="dk2" accent1="accent1" accent2="accent2" accent3="accent3" accent4="accent4" accent5="accent5" accent6="accent6" hlink="hlink" folHlink="folHlink"/>
  <p:sldLayoutIdLst>
    <p:sldLayoutId id="2147483792" r:id="rId1"/>
    <p:sldLayoutId id="2147483796" r:id="rId2"/>
    <p:sldLayoutId id="2147483793" r:id="rId3"/>
    <p:sldLayoutId id="2147483801" r:id="rId4"/>
    <p:sldLayoutId id="2147483794" r:id="rId5"/>
    <p:sldLayoutId id="2147483804" r:id="rId6"/>
    <p:sldLayoutId id="2147483795" r:id="rId7"/>
    <p:sldLayoutId id="2147483797" r:id="rId8"/>
    <p:sldLayoutId id="2147483798" r:id="rId9"/>
    <p:sldLayoutId id="2147483799" r:id="rId10"/>
    <p:sldLayoutId id="2147483803" r:id="rId11"/>
    <p:sldLayoutId id="2147483800" r:id="rId12"/>
    <p:sldLayoutId id="2147483802" r:id="rId13"/>
    <p:sldLayoutId id="2147483806" r:id="rId14"/>
  </p:sldLayoutIdLst>
  <p:timing>
    <p:tnLst>
      <p:par>
        <p:cTn id="1" dur="indefinite" restart="never" nodeType="tmRoot"/>
      </p:par>
    </p:tnLst>
  </p:timing>
  <p:hf hdr="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Arial" charset="0"/>
        </a:defRPr>
      </a:lvl2pPr>
      <a:lvl3pPr algn="ctr" rtl="0" eaLnBrk="1" fontAlgn="base" hangingPunct="1">
        <a:spcBef>
          <a:spcPct val="0"/>
        </a:spcBef>
        <a:spcAft>
          <a:spcPct val="0"/>
        </a:spcAft>
        <a:defRPr sz="4400">
          <a:solidFill>
            <a:schemeClr val="tx1"/>
          </a:solidFill>
          <a:latin typeface="Arial" charset="0"/>
        </a:defRPr>
      </a:lvl3pPr>
      <a:lvl4pPr algn="ctr" rtl="0" eaLnBrk="1" fontAlgn="base" hangingPunct="1">
        <a:spcBef>
          <a:spcPct val="0"/>
        </a:spcBef>
        <a:spcAft>
          <a:spcPct val="0"/>
        </a:spcAft>
        <a:defRPr sz="4400">
          <a:solidFill>
            <a:schemeClr val="tx1"/>
          </a:solidFill>
          <a:latin typeface="Arial" charset="0"/>
        </a:defRPr>
      </a:lvl4pPr>
      <a:lvl5pPr algn="ctr" rtl="0" eaLnBrk="1" fontAlgn="base" hangingPunct="1">
        <a:spcBef>
          <a:spcPct val="0"/>
        </a:spcBef>
        <a:spcAft>
          <a:spcPct val="0"/>
        </a:spcAft>
        <a:defRPr sz="4400">
          <a:solidFill>
            <a:schemeClr val="tx1"/>
          </a:solidFill>
          <a:latin typeface="Arial"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9659" y="0"/>
            <a:ext cx="5429405" cy="546816"/>
          </a:xfrm>
        </p:spPr>
        <p:txBody>
          <a:bodyPr/>
          <a:lstStyle/>
          <a:p>
            <a:pPr algn="ctr"/>
            <a:r>
              <a:rPr lang="en-US" sz="2800" b="1" dirty="0" smtClean="0"/>
              <a:t>Safety Moment - Communication </a:t>
            </a:r>
            <a:endParaRPr lang="de-DE" sz="2800" b="1" dirty="0"/>
          </a:p>
        </p:txBody>
      </p:sp>
      <p:sp>
        <p:nvSpPr>
          <p:cNvPr id="6" name="Content Placeholder 1"/>
          <p:cNvSpPr txBox="1">
            <a:spLocks/>
          </p:cNvSpPr>
          <p:nvPr/>
        </p:nvSpPr>
        <p:spPr>
          <a:xfrm>
            <a:off x="565608" y="1632323"/>
            <a:ext cx="8408709" cy="2543751"/>
          </a:xfrm>
          <a:prstGeom prst="rect">
            <a:avLst/>
          </a:prstGeom>
        </p:spPr>
        <p:txBody>
          <a:bodyPr/>
          <a:lstStyle>
            <a:lvl1pPr marL="342900" indent="-342900" algn="l" rtl="0" eaLnBrk="1" fontAlgn="base" hangingPunct="1">
              <a:spcBef>
                <a:spcPct val="20000"/>
              </a:spcBef>
              <a:spcAft>
                <a:spcPct val="0"/>
              </a:spcAft>
              <a:buFont typeface="Wingdings" pitchFamily="2" charset="2"/>
              <a:buChar char="§"/>
              <a:defRPr sz="2000" kern="1200">
                <a:solidFill>
                  <a:schemeClr val="accent1">
                    <a:lumMod val="50000"/>
                  </a:schemeClr>
                </a:solidFill>
                <a:effectLst/>
                <a:latin typeface="Calibri" pitchFamily="34" charset="0"/>
                <a:ea typeface="+mn-ea"/>
                <a:cs typeface="+mn-cs"/>
              </a:defRPr>
            </a:lvl1pPr>
            <a:lvl2pPr marL="742950" indent="-285750" algn="l" rtl="0" eaLnBrk="1" fontAlgn="base" hangingPunct="1">
              <a:spcBef>
                <a:spcPct val="20000"/>
              </a:spcBef>
              <a:spcAft>
                <a:spcPct val="0"/>
              </a:spcAft>
              <a:buFont typeface="Arial" charset="0"/>
              <a:buChar char="–"/>
              <a:defRPr sz="1800" kern="1200">
                <a:solidFill>
                  <a:srgbClr val="002B5C"/>
                </a:solidFill>
                <a:latin typeface="Calibri" pitchFamily="34" charset="0"/>
                <a:ea typeface="+mn-ea"/>
                <a:cs typeface="+mn-cs"/>
              </a:defRPr>
            </a:lvl2pPr>
            <a:lvl3pPr marL="1143000" indent="-228600" algn="l" rtl="0" eaLnBrk="1" fontAlgn="base" hangingPunct="1">
              <a:spcBef>
                <a:spcPct val="20000"/>
              </a:spcBef>
              <a:spcAft>
                <a:spcPct val="0"/>
              </a:spcAft>
              <a:buFont typeface="Arial" charset="0"/>
              <a:buChar char="•"/>
              <a:defRPr sz="1600" kern="1200">
                <a:solidFill>
                  <a:srgbClr val="002B5C"/>
                </a:solidFill>
                <a:latin typeface="Calibri" pitchFamily="34" charset="0"/>
                <a:ea typeface="+mn-ea"/>
                <a:cs typeface="+mn-cs"/>
              </a:defRPr>
            </a:lvl3pPr>
            <a:lvl4pPr marL="1600200" indent="-228600" algn="l" rtl="0" eaLnBrk="1" fontAlgn="base" hangingPunct="1">
              <a:spcBef>
                <a:spcPct val="20000"/>
              </a:spcBef>
              <a:spcAft>
                <a:spcPct val="0"/>
              </a:spcAft>
              <a:buFont typeface="Arial" charset="0"/>
              <a:buChar char="–"/>
              <a:defRPr sz="1400" kern="1200">
                <a:solidFill>
                  <a:srgbClr val="002B5C"/>
                </a:solidFill>
                <a:latin typeface="Calibri" pitchFamily="34" charset="0"/>
                <a:ea typeface="+mn-ea"/>
                <a:cs typeface="+mn-cs"/>
              </a:defRPr>
            </a:lvl4pPr>
            <a:lvl5pPr marL="2057400" indent="-228600" algn="l" rtl="0" eaLnBrk="1" fontAlgn="base" hangingPunct="1">
              <a:spcBef>
                <a:spcPct val="20000"/>
              </a:spcBef>
              <a:spcAft>
                <a:spcPct val="0"/>
              </a:spcAft>
              <a:buFont typeface="Arial" charset="0"/>
              <a:buChar char="»"/>
              <a:defRPr sz="1400" kern="1200">
                <a:solidFill>
                  <a:srgbClr val="002B5C"/>
                </a:solidFill>
                <a:latin typeface="Calibri" pitchFamily="34"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lvl="1">
              <a:lnSpc>
                <a:spcPct val="150000"/>
              </a:lnSpc>
              <a:buFont typeface="Wingdings" panose="05000000000000000000" pitchFamily="2" charset="2"/>
              <a:buChar char="Ø"/>
            </a:pPr>
            <a:r>
              <a:rPr lang="en-GB" sz="2000" dirty="0" smtClean="0">
                <a:solidFill>
                  <a:schemeClr val="tx2"/>
                </a:solidFill>
                <a:latin typeface="+mn-lt"/>
                <a:cs typeface="Arial" panose="020B0604020202020204" pitchFamily="34" charset="0"/>
              </a:rPr>
              <a:t>One Contractor is working</a:t>
            </a:r>
          </a:p>
          <a:p>
            <a:pPr lvl="1">
              <a:lnSpc>
                <a:spcPct val="150000"/>
              </a:lnSpc>
              <a:buFont typeface="Wingdings" panose="05000000000000000000" pitchFamily="2" charset="2"/>
              <a:buChar char="Ø"/>
            </a:pPr>
            <a:endParaRPr lang="en-GB" sz="2000" dirty="0" smtClean="0">
              <a:solidFill>
                <a:schemeClr val="tx2"/>
              </a:solidFill>
              <a:latin typeface="+mn-lt"/>
              <a:cs typeface="Arial" panose="020B0604020202020204" pitchFamily="34" charset="0"/>
            </a:endParaRPr>
          </a:p>
          <a:p>
            <a:pPr lvl="1">
              <a:lnSpc>
                <a:spcPct val="150000"/>
              </a:lnSpc>
              <a:buFont typeface="Wingdings" panose="05000000000000000000" pitchFamily="2" charset="2"/>
              <a:buChar char="Ø"/>
            </a:pPr>
            <a:r>
              <a:rPr lang="en-GB" sz="2000" dirty="0" smtClean="0">
                <a:solidFill>
                  <a:schemeClr val="tx2"/>
                </a:solidFill>
                <a:latin typeface="+mn-lt"/>
                <a:cs typeface="Arial" panose="020B0604020202020204" pitchFamily="34" charset="0"/>
              </a:rPr>
              <a:t>Another Contractor offer his helps, so they working together</a:t>
            </a:r>
          </a:p>
          <a:p>
            <a:pPr lvl="1">
              <a:lnSpc>
                <a:spcPct val="150000"/>
              </a:lnSpc>
              <a:buFont typeface="Wingdings" panose="05000000000000000000" pitchFamily="2" charset="2"/>
              <a:buChar char="Ø"/>
            </a:pPr>
            <a:endParaRPr lang="en-GB" sz="2000" dirty="0">
              <a:solidFill>
                <a:schemeClr val="tx2"/>
              </a:solidFill>
              <a:latin typeface="+mn-lt"/>
              <a:cs typeface="Arial" panose="020B0604020202020204" pitchFamily="34" charset="0"/>
            </a:endParaRPr>
          </a:p>
          <a:p>
            <a:pPr lvl="1">
              <a:lnSpc>
                <a:spcPct val="150000"/>
              </a:lnSpc>
              <a:buFont typeface="Wingdings" panose="05000000000000000000" pitchFamily="2" charset="2"/>
              <a:buChar char="Ø"/>
            </a:pPr>
            <a:endParaRPr lang="en-GB" sz="2000" dirty="0" smtClean="0">
              <a:solidFill>
                <a:schemeClr val="tx2"/>
              </a:solidFill>
              <a:latin typeface="+mn-lt"/>
              <a:cs typeface="Arial" panose="020B0604020202020204" pitchFamily="34" charset="0"/>
            </a:endParaRPr>
          </a:p>
          <a:p>
            <a:pPr marL="457200" lvl="1" indent="0">
              <a:lnSpc>
                <a:spcPct val="150000"/>
              </a:lnSpc>
              <a:buNone/>
            </a:pPr>
            <a:endParaRPr lang="en-GB" sz="2000" dirty="0" smtClean="0">
              <a:solidFill>
                <a:schemeClr val="tx2"/>
              </a:solidFill>
              <a:latin typeface="+mn-lt"/>
              <a:cs typeface="Arial" panose="020B0604020202020204" pitchFamily="34" charset="0"/>
            </a:endParaRPr>
          </a:p>
          <a:p>
            <a:pPr marL="457200" lvl="1" indent="0">
              <a:lnSpc>
                <a:spcPct val="150000"/>
              </a:lnSpc>
              <a:buNone/>
            </a:pPr>
            <a:r>
              <a:rPr lang="en-GB" sz="2000" dirty="0" smtClean="0">
                <a:solidFill>
                  <a:schemeClr val="tx2"/>
                </a:solidFill>
                <a:latin typeface="+mn-lt"/>
                <a:cs typeface="Arial" panose="020B0604020202020204" pitchFamily="34" charset="0"/>
              </a:rPr>
              <a:t>(1 minute VIDEO)</a:t>
            </a:r>
          </a:p>
          <a:p>
            <a:pPr lvl="1">
              <a:lnSpc>
                <a:spcPct val="150000"/>
              </a:lnSpc>
              <a:buFont typeface="Wingdings" panose="05000000000000000000" pitchFamily="2" charset="2"/>
              <a:buChar char="Ø"/>
            </a:pPr>
            <a:endParaRPr lang="en-GB" sz="2400" dirty="0" smtClean="0">
              <a:solidFill>
                <a:srgbClr val="FFC000"/>
              </a:solidFill>
              <a:latin typeface="+mn-lt"/>
              <a:cs typeface="Arial" panose="020B0604020202020204" pitchFamily="34" charset="0"/>
            </a:endParaRPr>
          </a:p>
          <a:p>
            <a:pPr marL="457200" lvl="1" indent="0">
              <a:lnSpc>
                <a:spcPct val="150000"/>
              </a:lnSpc>
              <a:buNone/>
            </a:pPr>
            <a:endParaRPr lang="en-GB" sz="2400" dirty="0" smtClean="0">
              <a:latin typeface="Arial" panose="020B0604020202020204" pitchFamily="34" charset="0"/>
              <a:cs typeface="Arial" panose="020B0604020202020204" pitchFamily="34" charset="0"/>
            </a:endParaRPr>
          </a:p>
          <a:p>
            <a:pPr lvl="1">
              <a:lnSpc>
                <a:spcPct val="150000"/>
              </a:lnSpc>
            </a:pPr>
            <a:endParaRPr lang="en-GB" dirty="0">
              <a:latin typeface="Arial" panose="020B0604020202020204" pitchFamily="34" charset="0"/>
              <a:cs typeface="Arial" panose="020B0604020202020204" pitchFamily="34" charset="0"/>
            </a:endParaRPr>
          </a:p>
          <a:p>
            <a:pPr marL="457200" lvl="1" indent="0">
              <a:buNone/>
            </a:pPr>
            <a:endParaRPr lang="en-GB" dirty="0" smtClean="0"/>
          </a:p>
        </p:txBody>
      </p:sp>
    </p:spTree>
    <p:extLst>
      <p:ext uri="{BB962C8B-B14F-4D97-AF65-F5344CB8AC3E}">
        <p14:creationId xmlns:p14="http://schemas.microsoft.com/office/powerpoint/2010/main" val="40432886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9659" y="0"/>
            <a:ext cx="5604565" cy="546816"/>
          </a:xfrm>
        </p:spPr>
        <p:txBody>
          <a:bodyPr/>
          <a:lstStyle/>
          <a:p>
            <a:pPr algn="ctr"/>
            <a:r>
              <a:rPr lang="en-US" sz="2800" b="1" dirty="0"/>
              <a:t>Safety Moment - Communication </a:t>
            </a:r>
            <a:endParaRPr lang="de-DE" sz="2800" b="1" dirty="0"/>
          </a:p>
        </p:txBody>
      </p:sp>
      <p:pic>
        <p:nvPicPr>
          <p:cNvPr id="2" name="1570E16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53466" y="631657"/>
            <a:ext cx="7372440" cy="5575796"/>
          </a:xfrm>
          <a:prstGeom prst="rect">
            <a:avLst/>
          </a:prstGeom>
        </p:spPr>
      </p:pic>
    </p:spTree>
    <p:extLst>
      <p:ext uri="{BB962C8B-B14F-4D97-AF65-F5344CB8AC3E}">
        <p14:creationId xmlns:p14="http://schemas.microsoft.com/office/powerpoint/2010/main" val="25054640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9660" y="0"/>
            <a:ext cx="5690290" cy="546816"/>
          </a:xfrm>
        </p:spPr>
        <p:txBody>
          <a:bodyPr/>
          <a:lstStyle/>
          <a:p>
            <a:pPr algn="ctr"/>
            <a:r>
              <a:rPr lang="en-US" sz="2800" b="1" dirty="0"/>
              <a:t>Safety Moment - Communication </a:t>
            </a:r>
            <a:endParaRPr lang="de-DE" sz="2800" b="1" dirty="0"/>
          </a:p>
        </p:txBody>
      </p:sp>
      <p:sp>
        <p:nvSpPr>
          <p:cNvPr id="6" name="Content Placeholder 1"/>
          <p:cNvSpPr txBox="1">
            <a:spLocks/>
          </p:cNvSpPr>
          <p:nvPr/>
        </p:nvSpPr>
        <p:spPr>
          <a:xfrm>
            <a:off x="634176" y="1248007"/>
            <a:ext cx="6975833" cy="2543751"/>
          </a:xfrm>
          <a:prstGeom prst="rect">
            <a:avLst/>
          </a:prstGeom>
        </p:spPr>
        <p:txBody>
          <a:bodyPr/>
          <a:lstStyle>
            <a:lvl1pPr marL="342900" indent="-342900" algn="l" rtl="0" eaLnBrk="1" fontAlgn="base" hangingPunct="1">
              <a:spcBef>
                <a:spcPct val="20000"/>
              </a:spcBef>
              <a:spcAft>
                <a:spcPct val="0"/>
              </a:spcAft>
              <a:buFont typeface="Wingdings" pitchFamily="2" charset="2"/>
              <a:buChar char="§"/>
              <a:defRPr sz="2000" kern="1200">
                <a:solidFill>
                  <a:schemeClr val="accent1">
                    <a:lumMod val="50000"/>
                  </a:schemeClr>
                </a:solidFill>
                <a:effectLst/>
                <a:latin typeface="Calibri" pitchFamily="34" charset="0"/>
                <a:ea typeface="+mn-ea"/>
                <a:cs typeface="+mn-cs"/>
              </a:defRPr>
            </a:lvl1pPr>
            <a:lvl2pPr marL="742950" indent="-285750" algn="l" rtl="0" eaLnBrk="1" fontAlgn="base" hangingPunct="1">
              <a:spcBef>
                <a:spcPct val="20000"/>
              </a:spcBef>
              <a:spcAft>
                <a:spcPct val="0"/>
              </a:spcAft>
              <a:buFont typeface="Arial" charset="0"/>
              <a:buChar char="–"/>
              <a:defRPr sz="1800" kern="1200">
                <a:solidFill>
                  <a:srgbClr val="002B5C"/>
                </a:solidFill>
                <a:latin typeface="Calibri" pitchFamily="34" charset="0"/>
                <a:ea typeface="+mn-ea"/>
                <a:cs typeface="+mn-cs"/>
              </a:defRPr>
            </a:lvl2pPr>
            <a:lvl3pPr marL="1143000" indent="-228600" algn="l" rtl="0" eaLnBrk="1" fontAlgn="base" hangingPunct="1">
              <a:spcBef>
                <a:spcPct val="20000"/>
              </a:spcBef>
              <a:spcAft>
                <a:spcPct val="0"/>
              </a:spcAft>
              <a:buFont typeface="Arial" charset="0"/>
              <a:buChar char="•"/>
              <a:defRPr sz="1600" kern="1200">
                <a:solidFill>
                  <a:srgbClr val="002B5C"/>
                </a:solidFill>
                <a:latin typeface="Calibri" pitchFamily="34" charset="0"/>
                <a:ea typeface="+mn-ea"/>
                <a:cs typeface="+mn-cs"/>
              </a:defRPr>
            </a:lvl3pPr>
            <a:lvl4pPr marL="1600200" indent="-228600" algn="l" rtl="0" eaLnBrk="1" fontAlgn="base" hangingPunct="1">
              <a:spcBef>
                <a:spcPct val="20000"/>
              </a:spcBef>
              <a:spcAft>
                <a:spcPct val="0"/>
              </a:spcAft>
              <a:buFont typeface="Arial" charset="0"/>
              <a:buChar char="–"/>
              <a:defRPr sz="1400" kern="1200">
                <a:solidFill>
                  <a:srgbClr val="002B5C"/>
                </a:solidFill>
                <a:latin typeface="Calibri" pitchFamily="34" charset="0"/>
                <a:ea typeface="+mn-ea"/>
                <a:cs typeface="+mn-cs"/>
              </a:defRPr>
            </a:lvl4pPr>
            <a:lvl5pPr marL="2057400" indent="-228600" algn="l" rtl="0" eaLnBrk="1" fontAlgn="base" hangingPunct="1">
              <a:spcBef>
                <a:spcPct val="20000"/>
              </a:spcBef>
              <a:spcAft>
                <a:spcPct val="0"/>
              </a:spcAft>
              <a:buFont typeface="Arial" charset="0"/>
              <a:buChar char="»"/>
              <a:defRPr sz="1400" kern="1200">
                <a:solidFill>
                  <a:srgbClr val="002B5C"/>
                </a:solidFill>
                <a:latin typeface="Calibri" pitchFamily="34"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457200" lvl="1" indent="0">
              <a:lnSpc>
                <a:spcPct val="150000"/>
              </a:lnSpc>
              <a:buNone/>
            </a:pPr>
            <a:r>
              <a:rPr lang="en-GB" sz="2800" dirty="0" smtClean="0">
                <a:solidFill>
                  <a:schemeClr val="tx2"/>
                </a:solidFill>
                <a:latin typeface="+mn-lt"/>
                <a:cs typeface="Arial" panose="020B0604020202020204" pitchFamily="34" charset="0"/>
              </a:rPr>
              <a:t>One situation</a:t>
            </a:r>
          </a:p>
          <a:p>
            <a:pPr marL="457200" lvl="1" indent="0">
              <a:lnSpc>
                <a:spcPct val="150000"/>
              </a:lnSpc>
              <a:buNone/>
            </a:pPr>
            <a:r>
              <a:rPr lang="en-GB" sz="2800" dirty="0">
                <a:solidFill>
                  <a:schemeClr val="tx2"/>
                </a:solidFill>
                <a:cs typeface="Arial" panose="020B0604020202020204" pitchFamily="34" charset="0"/>
              </a:rPr>
              <a:t>Two Contractors</a:t>
            </a:r>
          </a:p>
          <a:p>
            <a:pPr marL="457200" lvl="1" indent="0">
              <a:lnSpc>
                <a:spcPct val="150000"/>
              </a:lnSpc>
              <a:buNone/>
            </a:pPr>
            <a:endParaRPr lang="en-GB" sz="2800" dirty="0" smtClean="0">
              <a:solidFill>
                <a:schemeClr val="tx2"/>
              </a:solidFill>
              <a:latin typeface="+mn-lt"/>
              <a:cs typeface="Arial" panose="020B0604020202020204" pitchFamily="34" charset="0"/>
            </a:endParaRPr>
          </a:p>
          <a:p>
            <a:pPr marL="457200" lvl="1" indent="0">
              <a:lnSpc>
                <a:spcPct val="150000"/>
              </a:lnSpc>
              <a:buNone/>
            </a:pPr>
            <a:r>
              <a:rPr lang="en-GB" sz="2800" dirty="0" smtClean="0">
                <a:solidFill>
                  <a:schemeClr val="tx2"/>
                </a:solidFill>
                <a:latin typeface="+mn-lt"/>
                <a:cs typeface="Arial" panose="020B0604020202020204" pitchFamily="34" charset="0"/>
              </a:rPr>
              <a:t>Different end result</a:t>
            </a:r>
          </a:p>
          <a:p>
            <a:pPr marL="457200" lvl="1" indent="0">
              <a:lnSpc>
                <a:spcPct val="150000"/>
              </a:lnSpc>
              <a:buNone/>
            </a:pPr>
            <a:endParaRPr lang="en-GB" sz="2000" dirty="0">
              <a:solidFill>
                <a:schemeClr val="tx2"/>
              </a:solidFill>
              <a:latin typeface="+mn-lt"/>
              <a:cs typeface="Arial" panose="020B0604020202020204" pitchFamily="34" charset="0"/>
            </a:endParaRPr>
          </a:p>
          <a:p>
            <a:pPr marL="457200" lvl="1" indent="0">
              <a:lnSpc>
                <a:spcPct val="150000"/>
              </a:lnSpc>
              <a:buNone/>
            </a:pPr>
            <a:endParaRPr lang="en-GB" sz="2000" dirty="0" smtClean="0">
              <a:solidFill>
                <a:schemeClr val="tx2"/>
              </a:solidFill>
              <a:latin typeface="+mn-lt"/>
              <a:cs typeface="Arial" panose="020B0604020202020204" pitchFamily="34" charset="0"/>
            </a:endParaRPr>
          </a:p>
          <a:p>
            <a:pPr marL="457200" lvl="1" indent="0">
              <a:lnSpc>
                <a:spcPct val="150000"/>
              </a:lnSpc>
              <a:buNone/>
            </a:pPr>
            <a:r>
              <a:rPr lang="en-GB" sz="3600" i="1" dirty="0" smtClean="0">
                <a:solidFill>
                  <a:schemeClr val="tx2"/>
                </a:solidFill>
                <a:effectLst>
                  <a:outerShdw blurRad="38100" dist="38100" dir="2700000" algn="tl">
                    <a:srgbClr val="000000">
                      <a:alpha val="43137"/>
                    </a:srgbClr>
                  </a:outerShdw>
                </a:effectLst>
                <a:latin typeface="+mn-lt"/>
                <a:cs typeface="Arial" panose="020B0604020202020204" pitchFamily="34" charset="0"/>
              </a:rPr>
              <a:t>Communicate on the Work Spot !</a:t>
            </a:r>
          </a:p>
          <a:p>
            <a:pPr marL="457200" lvl="1" indent="0">
              <a:lnSpc>
                <a:spcPct val="150000"/>
              </a:lnSpc>
              <a:buNone/>
            </a:pPr>
            <a:endParaRPr lang="en-GB" sz="2000" dirty="0" smtClean="0">
              <a:solidFill>
                <a:schemeClr val="tx2"/>
              </a:solidFill>
              <a:latin typeface="+mn-lt"/>
              <a:cs typeface="Arial" panose="020B0604020202020204" pitchFamily="34" charset="0"/>
            </a:endParaRPr>
          </a:p>
          <a:p>
            <a:pPr lvl="1">
              <a:lnSpc>
                <a:spcPct val="150000"/>
              </a:lnSpc>
              <a:buFont typeface="Wingdings" panose="05000000000000000000" pitchFamily="2" charset="2"/>
              <a:buChar char="Ø"/>
            </a:pPr>
            <a:endParaRPr lang="en-GB" sz="2400" dirty="0" smtClean="0">
              <a:solidFill>
                <a:srgbClr val="FFC000"/>
              </a:solidFill>
              <a:latin typeface="+mn-lt"/>
              <a:cs typeface="Arial" panose="020B0604020202020204" pitchFamily="34" charset="0"/>
            </a:endParaRPr>
          </a:p>
          <a:p>
            <a:pPr marL="457200" lvl="1" indent="0">
              <a:lnSpc>
                <a:spcPct val="150000"/>
              </a:lnSpc>
              <a:buNone/>
            </a:pPr>
            <a:endParaRPr lang="en-GB" sz="2400" dirty="0" smtClean="0">
              <a:latin typeface="Arial" panose="020B0604020202020204" pitchFamily="34" charset="0"/>
              <a:cs typeface="Arial" panose="020B0604020202020204" pitchFamily="34" charset="0"/>
            </a:endParaRPr>
          </a:p>
          <a:p>
            <a:pPr lvl="1">
              <a:lnSpc>
                <a:spcPct val="150000"/>
              </a:lnSpc>
            </a:pPr>
            <a:endParaRPr lang="en-GB" dirty="0">
              <a:latin typeface="Arial" panose="020B0604020202020204" pitchFamily="34" charset="0"/>
              <a:cs typeface="Arial" panose="020B0604020202020204" pitchFamily="34" charset="0"/>
            </a:endParaRPr>
          </a:p>
          <a:p>
            <a:pPr marL="457200" lvl="1" indent="0">
              <a:buNone/>
            </a:pPr>
            <a:endParaRPr lang="en-GB" dirty="0" smtClean="0"/>
          </a:p>
        </p:txBody>
      </p:sp>
      <p:sp>
        <p:nvSpPr>
          <p:cNvPr id="2" name="Down Arrow 1"/>
          <p:cNvSpPr/>
          <p:nvPr/>
        </p:nvSpPr>
        <p:spPr>
          <a:xfrm>
            <a:off x="2146357" y="2679746"/>
            <a:ext cx="122549" cy="55618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Tree>
    <p:extLst>
      <p:ext uri="{BB962C8B-B14F-4D97-AF65-F5344CB8AC3E}">
        <p14:creationId xmlns:p14="http://schemas.microsoft.com/office/powerpoint/2010/main" val="3828373455"/>
      </p:ext>
    </p:extLst>
  </p:cSld>
  <p:clrMapOvr>
    <a:masterClrMapping/>
  </p:clrMapOvr>
  <mc:AlternateContent xmlns:mc="http://schemas.openxmlformats.org/markup-compatibility/2006" xmlns:p14="http://schemas.microsoft.com/office/powerpoint/2010/main">
    <mc:Choice Requires="p14">
      <p:transition spd="slow" p14:dur="2000" advTm="7770"/>
    </mc:Choice>
    <mc:Fallback xmlns="">
      <p:transition spd="slow" advTm="7770"/>
    </mc:Fallback>
  </mc:AlternateContent>
  <p:timing>
    <p:tnLst>
      <p:par>
        <p:cTn id="1" dur="indefinite" restart="never" nodeType="tmRoot"/>
      </p:par>
    </p:tnLst>
  </p:timing>
</p:sld>
</file>

<file path=ppt/theme/theme1.xml><?xml version="1.0" encoding="utf-8"?>
<a:theme xmlns:a="http://schemas.openxmlformats.org/drawingml/2006/main" name="CB&amp;I PowerPoin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951</TotalTime>
  <Words>79</Words>
  <Application>Microsoft Office PowerPoint</Application>
  <PresentationFormat>On-screen Show (4:3)</PresentationFormat>
  <Paragraphs>36</Paragraphs>
  <Slides>3</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Wingdings</vt:lpstr>
      <vt:lpstr>CB&amp;I PowerPoint Template</vt:lpstr>
      <vt:lpstr>Safety Moment - Communication </vt:lpstr>
      <vt:lpstr>Safety Moment - Communication </vt:lpstr>
      <vt:lpstr>Safety Moment - Communication </vt:lpstr>
    </vt:vector>
  </TitlesOfParts>
  <Company>Chicago Bridge &amp; Iron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Arie van Dobben</dc:creator>
  <cp:lastModifiedBy>Shrivastava, Amit</cp:lastModifiedBy>
  <cp:revision>548</cp:revision>
  <cp:lastPrinted>2017-09-07T13:04:48Z</cp:lastPrinted>
  <dcterms:created xsi:type="dcterms:W3CDTF">2013-12-11T13:38:00Z</dcterms:created>
  <dcterms:modified xsi:type="dcterms:W3CDTF">2022-08-07T17:51:29Z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0fbe85e-00b2-4d4f-a005-60226966005b_Enabled">
    <vt:lpwstr>True</vt:lpwstr>
  </property>
  <property fmtid="{D5CDD505-2E9C-101B-9397-08002B2CF9AE}" pid="3" name="MSIP_Label_10fbe85e-00b2-4d4f-a005-60226966005b_SiteId">
    <vt:lpwstr>73faca80-f981-4662-85da-6c374785348d</vt:lpwstr>
  </property>
  <property fmtid="{D5CDD505-2E9C-101B-9397-08002B2CF9AE}" pid="4" name="MSIP_Label_10fbe85e-00b2-4d4f-a005-60226966005b_Owner">
    <vt:lpwstr>amit.shrivastava@mcdermott.com</vt:lpwstr>
  </property>
  <property fmtid="{D5CDD505-2E9C-101B-9397-08002B2CF9AE}" pid="5" name="MSIP_Label_10fbe85e-00b2-4d4f-a005-60226966005b_SetDate">
    <vt:lpwstr>2022-02-24T08:58:19.7663903Z</vt:lpwstr>
  </property>
  <property fmtid="{D5CDD505-2E9C-101B-9397-08002B2CF9AE}" pid="6" name="MSIP_Label_10fbe85e-00b2-4d4f-a005-60226966005b_Name">
    <vt:lpwstr>Public</vt:lpwstr>
  </property>
  <property fmtid="{D5CDD505-2E9C-101B-9397-08002B2CF9AE}" pid="7" name="MSIP_Label_10fbe85e-00b2-4d4f-a005-60226966005b_Application">
    <vt:lpwstr>Microsoft Azure Information Protection</vt:lpwstr>
  </property>
  <property fmtid="{D5CDD505-2E9C-101B-9397-08002B2CF9AE}" pid="8" name="MSIP_Label_10fbe85e-00b2-4d4f-a005-60226966005b_Extended_MSFT_Method">
    <vt:lpwstr>Manual</vt:lpwstr>
  </property>
  <property fmtid="{D5CDD505-2E9C-101B-9397-08002B2CF9AE}" pid="9" name="Sensitivity">
    <vt:lpwstr>Public</vt:lpwstr>
  </property>
</Properties>
</file>