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1EEEA-7D11-4AB6-9D9B-E6676E820225}" type="datetimeFigureOut">
              <a:rPr lang="en-IN" smtClean="0"/>
              <a:t>05-08-2022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2B583-B369-4590-9C51-DB94AAB1D0D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60942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000"/>
    </mc:Choice>
    <mc:Fallback>
      <p:transition advClick="0" advTm="1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1EEEA-7D11-4AB6-9D9B-E6676E820225}" type="datetimeFigureOut">
              <a:rPr lang="en-IN" smtClean="0"/>
              <a:t>05-08-2022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2B583-B369-4590-9C51-DB94AAB1D0D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28685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000"/>
    </mc:Choice>
    <mc:Fallback>
      <p:transition advClick="0" advTm="1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1EEEA-7D11-4AB6-9D9B-E6676E820225}" type="datetimeFigureOut">
              <a:rPr lang="en-IN" smtClean="0"/>
              <a:t>05-08-2022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2B583-B369-4590-9C51-DB94AAB1D0D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0622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000"/>
    </mc:Choice>
    <mc:Fallback>
      <p:transition advClick="0" advTm="1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1EEEA-7D11-4AB6-9D9B-E6676E820225}" type="datetimeFigureOut">
              <a:rPr lang="en-IN" smtClean="0"/>
              <a:t>05-08-2022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2B583-B369-4590-9C51-DB94AAB1D0D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15971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000"/>
    </mc:Choice>
    <mc:Fallback>
      <p:transition advClick="0" advTm="1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1EEEA-7D11-4AB6-9D9B-E6676E820225}" type="datetimeFigureOut">
              <a:rPr lang="en-IN" smtClean="0"/>
              <a:t>05-08-2022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2B583-B369-4590-9C51-DB94AAB1D0D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67391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000"/>
    </mc:Choice>
    <mc:Fallback>
      <p:transition advClick="0" advTm="1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1EEEA-7D11-4AB6-9D9B-E6676E820225}" type="datetimeFigureOut">
              <a:rPr lang="en-IN" smtClean="0"/>
              <a:t>05-08-2022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2B583-B369-4590-9C51-DB94AAB1D0D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47352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000"/>
    </mc:Choice>
    <mc:Fallback>
      <p:transition advClick="0" advTm="1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1EEEA-7D11-4AB6-9D9B-E6676E820225}" type="datetimeFigureOut">
              <a:rPr lang="en-IN" smtClean="0"/>
              <a:t>05-08-2022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2B583-B369-4590-9C51-DB94AAB1D0D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044419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000"/>
    </mc:Choice>
    <mc:Fallback>
      <p:transition advClick="0" advTm="1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1EEEA-7D11-4AB6-9D9B-E6676E820225}" type="datetimeFigureOut">
              <a:rPr lang="en-IN" smtClean="0"/>
              <a:t>05-08-2022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2B583-B369-4590-9C51-DB94AAB1D0D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75787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000"/>
    </mc:Choice>
    <mc:Fallback>
      <p:transition advClick="0" advTm="1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1EEEA-7D11-4AB6-9D9B-E6676E820225}" type="datetimeFigureOut">
              <a:rPr lang="en-IN" smtClean="0"/>
              <a:t>05-08-2022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2B583-B369-4590-9C51-DB94AAB1D0D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032260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000"/>
    </mc:Choice>
    <mc:Fallback>
      <p:transition advClick="0" advTm="1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1EEEA-7D11-4AB6-9D9B-E6676E820225}" type="datetimeFigureOut">
              <a:rPr lang="en-IN" smtClean="0"/>
              <a:t>05-08-2022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2B583-B369-4590-9C51-DB94AAB1D0D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78630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000"/>
    </mc:Choice>
    <mc:Fallback>
      <p:transition advClick="0" advTm="1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1EEEA-7D11-4AB6-9D9B-E6676E820225}" type="datetimeFigureOut">
              <a:rPr lang="en-IN" smtClean="0"/>
              <a:t>05-08-2022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2B583-B369-4590-9C51-DB94AAB1D0D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2001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000"/>
    </mc:Choice>
    <mc:Fallback>
      <p:transition advClick="0" advTm="1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B1EEEA-7D11-4AB6-9D9B-E6676E820225}" type="datetimeFigureOut">
              <a:rPr lang="en-IN" smtClean="0"/>
              <a:t>05-08-2022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A2B583-B369-4590-9C51-DB94AAB1D0D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69101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p14:dur="0" advClick="0" advTm="1000"/>
    </mc:Choice>
    <mc:Fallback>
      <p:transition advClick="0" advTm="1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4674" y="2464232"/>
            <a:ext cx="5132931" cy="179197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13952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4760">
        <p:split orient="vert"/>
        <p:sndAc>
          <p:stSnd>
            <p:snd r:embed="rId3" name="WrittenlyHub.wav"/>
          </p:stSnd>
        </p:sndAc>
      </p:transition>
    </mc:Choice>
    <mc:Fallback>
      <p:transition spd="slow" advClick="0" advTm="4760">
        <p:split orient="vert"/>
        <p:sndAc>
          <p:stSnd>
            <p:snd r:embed="rId3" name="WrittenlyHu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75686" y="1893054"/>
            <a:ext cx="6303650" cy="29854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400" b="1" dirty="0" smtClean="0"/>
              <a:t>IMPACT NEWSWIRE </a:t>
            </a:r>
          </a:p>
          <a:p>
            <a:pPr algn="ctr"/>
            <a:r>
              <a:rPr lang="en-GB" sz="4800" b="1" dirty="0" smtClean="0"/>
              <a:t>IS</a:t>
            </a:r>
          </a:p>
          <a:p>
            <a:pPr algn="ctr"/>
            <a:r>
              <a:rPr lang="en-GB" sz="4800" b="1" dirty="0" smtClean="0"/>
              <a:t>MEDIA RELATION </a:t>
            </a:r>
          </a:p>
          <a:p>
            <a:pPr algn="ctr"/>
            <a:r>
              <a:rPr lang="en-GB" sz="4800" b="1" dirty="0" smtClean="0"/>
              <a:t>CONSULTING COMPANY</a:t>
            </a:r>
            <a:endParaRPr lang="en-IN" sz="48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09824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2953"/>
    </mc:Choice>
    <mc:Fallback>
      <p:transition advClick="0" advTm="29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452880" y="1364734"/>
            <a:ext cx="1004824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b="1" dirty="0"/>
              <a:t>We distribute your press release to real journalists across major media outlets to generate exposure. </a:t>
            </a:r>
            <a:endParaRPr lang="en-GB" sz="4000" b="1" dirty="0" smtClean="0"/>
          </a:p>
          <a:p>
            <a:pPr algn="ctr"/>
            <a:r>
              <a:rPr lang="en-GB" sz="4000" b="1" dirty="0" smtClean="0"/>
              <a:t>We </a:t>
            </a:r>
            <a:r>
              <a:rPr lang="en-GB" sz="4000" b="1" dirty="0"/>
              <a:t>support thousands of multimedia embeds</a:t>
            </a:r>
            <a:r>
              <a:rPr lang="en-GB" sz="4000" b="1" dirty="0" smtClean="0"/>
              <a:t>,</a:t>
            </a:r>
          </a:p>
          <a:p>
            <a:pPr algn="ctr"/>
            <a:r>
              <a:rPr lang="en-GB" sz="4000" b="1" dirty="0" smtClean="0"/>
              <a:t> </a:t>
            </a:r>
            <a:r>
              <a:rPr lang="en-GB" sz="4000" b="1" dirty="0"/>
              <a:t>allowing you to provide visitors and journalists with videos from 3rd parties such as </a:t>
            </a:r>
            <a:r>
              <a:rPr lang="en-GB" sz="4000" b="1" dirty="0" smtClean="0"/>
              <a:t>YouTube.</a:t>
            </a:r>
            <a:endParaRPr lang="en-IN" sz="40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69748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5869"/>
    </mc:Choice>
    <mc:Fallback>
      <p:transition advClick="0" advTm="58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7E6E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7E6E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69640" y="1178560"/>
            <a:ext cx="613664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b="1" dirty="0" smtClean="0"/>
              <a:t>WE HAVE THE RIGHT MEDIA COVERAGE WITH THE MOST IMPACT</a:t>
            </a:r>
            <a:endParaRPr lang="en-IN" sz="4000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8991" y="3389630"/>
            <a:ext cx="3997938" cy="139573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54725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4368"/>
    </mc:Choice>
    <mc:Fallback>
      <p:transition advClick="0" advTm="43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7E6E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7E6E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90060" y="1136710"/>
            <a:ext cx="5678221" cy="45858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 smtClean="0"/>
              <a:t>INW SERVICES INCLUDES :</a:t>
            </a:r>
          </a:p>
          <a:p>
            <a:endParaRPr lang="en-GB" b="1" dirty="0"/>
          </a:p>
          <a:p>
            <a:r>
              <a:rPr lang="en-GB" sz="2400" b="1" dirty="0" smtClean="0"/>
              <a:t>CUSTOM DISTRIBUTION SERVICE</a:t>
            </a:r>
          </a:p>
          <a:p>
            <a:endParaRPr lang="en-GB" sz="2400" b="1" dirty="0"/>
          </a:p>
          <a:p>
            <a:r>
              <a:rPr lang="en-GB" sz="2400" b="1" dirty="0" smtClean="0"/>
              <a:t>MEDIA RELATION PLAN</a:t>
            </a:r>
          </a:p>
          <a:p>
            <a:endParaRPr lang="en-GB" sz="2400" b="1" dirty="0"/>
          </a:p>
          <a:p>
            <a:r>
              <a:rPr lang="en-GB" sz="2400" b="1" dirty="0" smtClean="0"/>
              <a:t>PODCAST/</a:t>
            </a:r>
            <a:r>
              <a:rPr lang="en-GB" sz="2400" b="1" dirty="0" smtClean="0"/>
              <a:t> INTERVIEWS</a:t>
            </a:r>
            <a:endParaRPr lang="en-GB" sz="2400" b="1" dirty="0" smtClean="0"/>
          </a:p>
          <a:p>
            <a:endParaRPr lang="en-GB" sz="2400" b="1" dirty="0"/>
          </a:p>
          <a:p>
            <a:r>
              <a:rPr lang="en-GB" sz="2400" b="1" dirty="0" smtClean="0"/>
              <a:t>PRESS EVENTS</a:t>
            </a:r>
          </a:p>
          <a:p>
            <a:endParaRPr lang="en-GB" sz="2400" b="1" dirty="0"/>
          </a:p>
          <a:p>
            <a:r>
              <a:rPr lang="en-GB" sz="2400" b="1" dirty="0" smtClean="0"/>
              <a:t>COMMUNICATION STRATEGY</a:t>
            </a:r>
          </a:p>
          <a:p>
            <a:endParaRPr lang="en-IN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6787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10089"/>
    </mc:Choice>
    <mc:Fallback>
      <p:transition advClick="0" advTm="100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7E6E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7E6E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4674" y="2464232"/>
            <a:ext cx="5132931" cy="179197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415010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904"/>
    </mc:Choice>
    <mc:Fallback>
      <p:transition advClick="0" advTm="2904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1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74</Words>
  <Application>Microsoft Office PowerPoint</Application>
  <PresentationFormat>Widescreen</PresentationFormat>
  <Paragraphs>19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HP</dc:creator>
  <cp:lastModifiedBy>HP</cp:lastModifiedBy>
  <cp:revision>6</cp:revision>
  <dcterms:created xsi:type="dcterms:W3CDTF">2022-08-05T09:14:08Z</dcterms:created>
  <dcterms:modified xsi:type="dcterms:W3CDTF">2022-08-05T09:59:27Z</dcterms:modified>
</cp:coreProperties>
</file>