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82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505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648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64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821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80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846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335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66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25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353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3D51F-845F-4FC2-9D4D-E96F5A77FBAE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45D27-84E4-4251-8DA6-FE8610B6D7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47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TUGAS ASSIGNMENT BIG DATA WEEK 14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62400"/>
            <a:ext cx="6400800" cy="1752600"/>
          </a:xfrm>
        </p:spPr>
        <p:txBody>
          <a:bodyPr/>
          <a:lstStyle/>
          <a:p>
            <a:r>
              <a:rPr lang="en-US" dirty="0" err="1" smtClean="0"/>
              <a:t>Nama</a:t>
            </a:r>
            <a:r>
              <a:rPr lang="en-US" dirty="0"/>
              <a:t>	</a:t>
            </a:r>
            <a:r>
              <a:rPr lang="en-US" dirty="0" smtClean="0"/>
              <a:t>: </a:t>
            </a:r>
            <a:r>
              <a:rPr lang="en-US" dirty="0" err="1"/>
              <a:t>Dieni</a:t>
            </a:r>
            <a:r>
              <a:rPr lang="en-US" dirty="0"/>
              <a:t> </a:t>
            </a:r>
            <a:r>
              <a:rPr lang="en-US" dirty="0" err="1"/>
              <a:t>Mulyasari</a:t>
            </a:r>
            <a:endParaRPr lang="en-US" dirty="0"/>
          </a:p>
          <a:p>
            <a:r>
              <a:rPr lang="en-US" dirty="0" smtClean="0"/>
              <a:t>NIM		: </a:t>
            </a:r>
            <a:r>
              <a:rPr lang="en-US" dirty="0"/>
              <a:t>2403211029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314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Athoriq</a:t>
            </a:r>
            <a:r>
              <a:rPr lang="en-US" dirty="0" smtClean="0"/>
              <a:t>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Pendahuluan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 err="1" smtClean="0"/>
              <a:t>Perkembangan</a:t>
            </a:r>
            <a:r>
              <a:rPr lang="en-US" sz="1800" dirty="0" smtClean="0"/>
              <a:t> </a:t>
            </a:r>
            <a:r>
              <a:rPr lang="en-US" sz="1800" dirty="0" err="1" smtClean="0"/>
              <a:t>bisnis</a:t>
            </a:r>
            <a:r>
              <a:rPr lang="en-US" sz="1800" dirty="0" smtClean="0"/>
              <a:t> </a:t>
            </a:r>
            <a:r>
              <a:rPr lang="en-US" sz="1800" dirty="0" err="1" smtClean="0"/>
              <a:t>saat</a:t>
            </a:r>
            <a:r>
              <a:rPr lang="en-US" sz="1800" dirty="0" smtClean="0"/>
              <a:t> </a:t>
            </a:r>
            <a:r>
              <a:rPr lang="en-US" sz="1800" dirty="0" err="1" smtClean="0"/>
              <a:t>ini</a:t>
            </a:r>
            <a:r>
              <a:rPr lang="en-US" sz="1800" dirty="0" smtClean="0"/>
              <a:t> </a:t>
            </a:r>
            <a:r>
              <a:rPr lang="en-US" sz="1800" dirty="0" err="1" smtClean="0"/>
              <a:t>semakin</a:t>
            </a:r>
            <a:r>
              <a:rPr lang="en-US" sz="1800" dirty="0" smtClean="0"/>
              <a:t> </a:t>
            </a:r>
            <a:r>
              <a:rPr lang="en-US" sz="1800" dirty="0" err="1" smtClean="0"/>
              <a:t>ketat</a:t>
            </a:r>
            <a:r>
              <a:rPr lang="en-US" sz="1800" dirty="0" smtClean="0"/>
              <a:t>, </a:t>
            </a:r>
            <a:r>
              <a:rPr lang="en-US" sz="1800" dirty="0" err="1" smtClean="0"/>
              <a:t>Khususnya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err="1" smtClean="0"/>
              <a:t>konsumsi</a:t>
            </a:r>
            <a:r>
              <a:rPr lang="en-US" sz="1800" dirty="0"/>
              <a:t> </a:t>
            </a:r>
            <a:r>
              <a:rPr lang="en-US" sz="1800" dirty="0" err="1" smtClean="0"/>
              <a:t>makanan</a:t>
            </a:r>
            <a:r>
              <a:rPr lang="en-US" sz="1800" dirty="0" smtClean="0"/>
              <a:t> </a:t>
            </a:r>
            <a:r>
              <a:rPr lang="en-US" sz="1800" dirty="0" err="1" smtClean="0"/>
              <a:t>pokok</a:t>
            </a:r>
            <a:r>
              <a:rPr lang="en-US" sz="1800" dirty="0" smtClean="0"/>
              <a:t>.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karena</a:t>
            </a:r>
            <a:r>
              <a:rPr lang="en-US" sz="1800" dirty="0" smtClean="0"/>
              <a:t> </a:t>
            </a:r>
            <a:r>
              <a:rPr lang="en-US" sz="1800" dirty="0" err="1" smtClean="0"/>
              <a:t>itu</a:t>
            </a:r>
            <a:r>
              <a:rPr lang="en-US" sz="1800" dirty="0" smtClean="0"/>
              <a:t>  </a:t>
            </a:r>
            <a:r>
              <a:rPr lang="en-US" sz="1800" dirty="0" err="1" smtClean="0"/>
              <a:t>diperlukan</a:t>
            </a:r>
            <a:r>
              <a:rPr lang="en-US" sz="1800" dirty="0" smtClean="0"/>
              <a:t> </a:t>
            </a:r>
            <a:r>
              <a:rPr lang="en-US" sz="1800" dirty="0" err="1" smtClean="0"/>
              <a:t>suatu</a:t>
            </a:r>
            <a:r>
              <a:rPr lang="en-US" sz="1800" dirty="0" smtClean="0"/>
              <a:t> </a:t>
            </a:r>
            <a:r>
              <a:rPr lang="en-US" sz="1800" dirty="0" err="1" smtClean="0"/>
              <a:t>pola</a:t>
            </a:r>
            <a:r>
              <a:rPr lang="en-US" sz="1800" dirty="0" smtClean="0"/>
              <a:t> yang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meningkatkan</a:t>
            </a:r>
            <a:r>
              <a:rPr lang="en-US" sz="1800" dirty="0" smtClean="0"/>
              <a:t> </a:t>
            </a:r>
            <a:r>
              <a:rPr lang="en-US" sz="1800" dirty="0" err="1" smtClean="0"/>
              <a:t>penjualan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pemasaran</a:t>
            </a:r>
            <a:r>
              <a:rPr lang="en-US" sz="1800" dirty="0" smtClean="0"/>
              <a:t> </a:t>
            </a:r>
            <a:r>
              <a:rPr lang="en-US" sz="1800" dirty="0" err="1" smtClean="0"/>
              <a:t>barang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smtClean="0"/>
              <a:t>Salah </a:t>
            </a:r>
            <a:r>
              <a:rPr lang="en-US" sz="1800" dirty="0" err="1" smtClean="0"/>
              <a:t>satnya</a:t>
            </a:r>
            <a:r>
              <a:rPr lang="en-US" sz="1800" dirty="0" smtClean="0"/>
              <a:t> </a:t>
            </a:r>
            <a:r>
              <a:rPr lang="en-US" sz="1800" dirty="0" err="1" smtClean="0"/>
              <a:t>yaitu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menggunakan</a:t>
            </a:r>
            <a:r>
              <a:rPr lang="en-US" sz="1800" dirty="0" smtClean="0"/>
              <a:t> data </a:t>
            </a:r>
            <a:r>
              <a:rPr lang="en-US" sz="1800" dirty="0" err="1" smtClean="0"/>
              <a:t>transaksi</a:t>
            </a:r>
            <a:r>
              <a:rPr lang="en-US" sz="1800" dirty="0" smtClean="0"/>
              <a:t>. </a:t>
            </a:r>
            <a:r>
              <a:rPr lang="en-US" sz="1800" dirty="0" err="1" smtClean="0"/>
              <a:t>Semakin</a:t>
            </a:r>
            <a:r>
              <a:rPr lang="en-US" sz="1800" dirty="0" smtClean="0"/>
              <a:t> </a:t>
            </a:r>
            <a:r>
              <a:rPr lang="en-US" sz="1800" dirty="0" err="1" smtClean="0"/>
              <a:t>banyaknya</a:t>
            </a:r>
            <a:r>
              <a:rPr lang="en-US" sz="1800" dirty="0" smtClean="0"/>
              <a:t> </a:t>
            </a:r>
            <a:r>
              <a:rPr lang="en-US" sz="1800" dirty="0" err="1" smtClean="0"/>
              <a:t>transaksi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terjadi</a:t>
            </a:r>
            <a:r>
              <a:rPr lang="en-US" sz="1800" dirty="0" smtClean="0"/>
              <a:t>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dimanfaatkan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perencanaan</a:t>
            </a:r>
            <a:r>
              <a:rPr lang="en-US" sz="1800" dirty="0" smtClean="0"/>
              <a:t> di </a:t>
            </a:r>
            <a:r>
              <a:rPr lang="en-US" sz="1800" dirty="0" err="1" smtClean="0"/>
              <a:t>masa</a:t>
            </a:r>
            <a:r>
              <a:rPr lang="en-US" sz="1800" dirty="0" smtClean="0"/>
              <a:t> </a:t>
            </a:r>
            <a:r>
              <a:rPr lang="en-US" sz="1800" dirty="0" err="1" smtClean="0"/>
              <a:t>depan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menunjang</a:t>
            </a:r>
            <a:r>
              <a:rPr lang="en-US" sz="1800" dirty="0" smtClean="0"/>
              <a:t> </a:t>
            </a:r>
            <a:r>
              <a:rPr lang="en-US" sz="1800" dirty="0" err="1" smtClean="0"/>
              <a:t>pengambilan</a:t>
            </a:r>
            <a:r>
              <a:rPr lang="en-US" sz="1800" dirty="0" smtClean="0"/>
              <a:t> </a:t>
            </a:r>
            <a:r>
              <a:rPr lang="en-US" sz="1800" dirty="0" err="1" smtClean="0"/>
              <a:t>keputusan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err="1" smtClean="0"/>
              <a:t>Teknik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digunakan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merancang</a:t>
            </a:r>
            <a:r>
              <a:rPr lang="en-US" sz="1800" dirty="0" smtClean="0"/>
              <a:t> </a:t>
            </a:r>
            <a:r>
              <a:rPr lang="en-US" sz="1800" dirty="0" err="1" smtClean="0"/>
              <a:t>suatu</a:t>
            </a:r>
            <a:r>
              <a:rPr lang="en-US" sz="1800" dirty="0" smtClean="0"/>
              <a:t> </a:t>
            </a:r>
            <a:r>
              <a:rPr lang="en-US" sz="1800" dirty="0" err="1" smtClean="0"/>
              <a:t>strategi</a:t>
            </a:r>
            <a:r>
              <a:rPr lang="en-US" sz="1800" dirty="0" smtClean="0"/>
              <a:t> </a:t>
            </a:r>
            <a:r>
              <a:rPr lang="en-US" sz="1800" dirty="0" err="1" smtClean="0"/>
              <a:t>penjualan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pemasaran</a:t>
            </a:r>
            <a:r>
              <a:rPr lang="en-US" sz="1800" dirty="0" smtClean="0"/>
              <a:t> </a:t>
            </a:r>
            <a:r>
              <a:rPr lang="en-US" sz="1800" dirty="0" err="1" smtClean="0"/>
              <a:t>barang</a:t>
            </a:r>
            <a:r>
              <a:rPr lang="en-US" sz="1800" dirty="0" smtClean="0"/>
              <a:t> </a:t>
            </a:r>
            <a:r>
              <a:rPr lang="en-US" sz="1800" dirty="0" err="1" smtClean="0"/>
              <a:t>melalui</a:t>
            </a:r>
            <a:r>
              <a:rPr lang="en-US" sz="1800" dirty="0" smtClean="0"/>
              <a:t> proses </a:t>
            </a:r>
            <a:r>
              <a:rPr lang="en-US" sz="1800" dirty="0" err="1" smtClean="0"/>
              <a:t>pencarian</a:t>
            </a:r>
            <a:r>
              <a:rPr lang="en-US" sz="1800" dirty="0" smtClean="0"/>
              <a:t> </a:t>
            </a:r>
            <a:r>
              <a:rPr lang="en-US" sz="1800" dirty="0" err="1" smtClean="0"/>
              <a:t>asosiasi</a:t>
            </a:r>
            <a:r>
              <a:rPr lang="en-US" sz="1800" dirty="0"/>
              <a:t> </a:t>
            </a:r>
            <a:r>
              <a:rPr lang="en-US" sz="1800" dirty="0" err="1" smtClean="0"/>
              <a:t>atau</a:t>
            </a:r>
            <a:r>
              <a:rPr lang="en-US" sz="1800" dirty="0" smtClean="0"/>
              <a:t> </a:t>
            </a:r>
            <a:r>
              <a:rPr lang="en-US" sz="1800" dirty="0" err="1" smtClean="0"/>
              <a:t>hubungan</a:t>
            </a:r>
            <a:r>
              <a:rPr lang="en-US" sz="1800" dirty="0" smtClean="0"/>
              <a:t> </a:t>
            </a:r>
            <a:r>
              <a:rPr lang="en-US" sz="1800" dirty="0" err="1" smtClean="0"/>
              <a:t>antar</a:t>
            </a:r>
            <a:r>
              <a:rPr lang="en-US" sz="1800" dirty="0" smtClean="0"/>
              <a:t> item data,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err="1" smtClean="0"/>
              <a:t>Pencarian</a:t>
            </a:r>
            <a:r>
              <a:rPr lang="en-US" sz="1800" dirty="0" smtClean="0"/>
              <a:t> </a:t>
            </a:r>
            <a:r>
              <a:rPr lang="en-US" sz="1800" dirty="0" err="1" smtClean="0"/>
              <a:t>asosiasi</a:t>
            </a:r>
            <a:r>
              <a:rPr lang="en-US" sz="1800" dirty="0" smtClean="0"/>
              <a:t> </a:t>
            </a:r>
            <a:r>
              <a:rPr lang="en-US" sz="1800" dirty="0" err="1" smtClean="0"/>
              <a:t>berawal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pengolahan</a:t>
            </a:r>
            <a:r>
              <a:rPr lang="en-US" sz="1800" dirty="0" smtClean="0"/>
              <a:t> data </a:t>
            </a:r>
            <a:r>
              <a:rPr lang="en-US" sz="1800" dirty="0" err="1" smtClean="0"/>
              <a:t>transaksi</a:t>
            </a:r>
            <a:r>
              <a:rPr lang="en-US" sz="1800" dirty="0" smtClean="0"/>
              <a:t> </a:t>
            </a:r>
            <a:r>
              <a:rPr lang="en-US" sz="1800" dirty="0" err="1" smtClean="0"/>
              <a:t>pembelian</a:t>
            </a:r>
            <a:r>
              <a:rPr lang="en-US" sz="1800" dirty="0" smtClean="0"/>
              <a:t> </a:t>
            </a:r>
            <a:r>
              <a:rPr lang="en-US" sz="1800" dirty="0" err="1" smtClean="0"/>
              <a:t>barang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setiap</a:t>
            </a:r>
            <a:r>
              <a:rPr lang="en-US" sz="1800" dirty="0" smtClean="0"/>
              <a:t> </a:t>
            </a:r>
            <a:r>
              <a:rPr lang="en-US" sz="1800" dirty="0" err="1" smtClean="0"/>
              <a:t>pembeli</a:t>
            </a:r>
            <a:r>
              <a:rPr lang="en-US" sz="1800" dirty="0" smtClean="0"/>
              <a:t>, </a:t>
            </a:r>
            <a:r>
              <a:rPr lang="en-US" sz="1800" dirty="0" err="1" smtClean="0"/>
              <a:t>kemudian</a:t>
            </a:r>
            <a:r>
              <a:rPr lang="en-US" sz="1800" dirty="0" smtClean="0"/>
              <a:t> </a:t>
            </a:r>
            <a:r>
              <a:rPr lang="en-US" sz="1800" dirty="0" err="1" smtClean="0"/>
              <a:t>dicari</a:t>
            </a:r>
            <a:r>
              <a:rPr lang="en-US" sz="1800" dirty="0" smtClean="0"/>
              <a:t> </a:t>
            </a:r>
            <a:r>
              <a:rPr lang="en-US" sz="1800" dirty="0" err="1" smtClean="0"/>
              <a:t>hubungan</a:t>
            </a:r>
            <a:r>
              <a:rPr lang="en-US" sz="1800" dirty="0" smtClean="0"/>
              <a:t> </a:t>
            </a:r>
            <a:r>
              <a:rPr lang="en-US" sz="1800" dirty="0" err="1" smtClean="0"/>
              <a:t>antar</a:t>
            </a:r>
            <a:r>
              <a:rPr lang="en-US" sz="1800" dirty="0" smtClean="0"/>
              <a:t> </a:t>
            </a:r>
            <a:r>
              <a:rPr lang="en-US" sz="1800" dirty="0" err="1" smtClean="0"/>
              <a:t>barang-barang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dibeli</a:t>
            </a:r>
            <a:r>
              <a:rPr lang="en-US" sz="1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19796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Tinjauan</a:t>
            </a:r>
            <a:r>
              <a:rPr lang="en-US" dirty="0" smtClean="0"/>
              <a:t> </a:t>
            </a:r>
            <a:r>
              <a:rPr lang="en-US" dirty="0" err="1" smtClean="0"/>
              <a:t>Pustaka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PENGERTIAN ANALISA ASOSIASI</a:t>
            </a:r>
          </a:p>
          <a:p>
            <a:pPr marL="0" indent="0">
              <a:buNone/>
            </a:pP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association rule mining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data mining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asosiatif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kombinasi</a:t>
            </a:r>
            <a:r>
              <a:rPr lang="en-US" dirty="0" smtClean="0"/>
              <a:t> item.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terkenal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aplikasinya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keranjang</a:t>
            </a:r>
            <a:r>
              <a:rPr lang="en-US" dirty="0" smtClean="0"/>
              <a:t> </a:t>
            </a:r>
            <a:r>
              <a:rPr lang="en-US" dirty="0" err="1" smtClean="0"/>
              <a:t>belanja</a:t>
            </a:r>
            <a:r>
              <a:rPr lang="en-US" dirty="0" smtClean="0"/>
              <a:t> di </a:t>
            </a:r>
            <a:r>
              <a:rPr lang="en-US" dirty="0" err="1" smtClean="0"/>
              <a:t>pasar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swalayan</a:t>
            </a:r>
            <a:r>
              <a:rPr lang="en-US" dirty="0" smtClean="0"/>
              <a:t>,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market basket analysis</a:t>
            </a:r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 err="1" smtClean="0"/>
              <a:t>Kusrini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Luthfi</a:t>
            </a:r>
            <a:r>
              <a:rPr lang="en-US" dirty="0" smtClean="0"/>
              <a:t>, 2009).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Menurut</a:t>
            </a:r>
            <a:r>
              <a:rPr lang="en-US" dirty="0" smtClean="0"/>
              <a:t> Yang </a:t>
            </a:r>
            <a:r>
              <a:rPr lang="en-US" dirty="0" err="1" smtClean="0"/>
              <a:t>dkk</a:t>
            </a:r>
            <a:r>
              <a:rPr lang="en-US" dirty="0" smtClean="0"/>
              <a:t> (2003), Association rule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di</a:t>
            </a:r>
          </a:p>
          <a:p>
            <a:pPr marL="0" indent="0">
              <a:buNone/>
            </a:pP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transaksi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transaksi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item.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transaksi</a:t>
            </a:r>
            <a:r>
              <a:rPr lang="en-US" dirty="0" smtClean="0"/>
              <a:t> yang </a:t>
            </a:r>
            <a:r>
              <a:rPr lang="en-US" dirty="0" err="1" smtClean="0"/>
              <a:t>terdapat</a:t>
            </a:r>
            <a:r>
              <a:rPr lang="en-US" dirty="0" smtClean="0"/>
              <a:t> item X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item Y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didalamnya</a:t>
            </a:r>
            <a:r>
              <a:rPr lang="en-US" dirty="0" smtClean="0"/>
              <a:t>, </a:t>
            </a:r>
            <a:r>
              <a:rPr lang="en-US" dirty="0" err="1" smtClean="0"/>
              <a:t>dinotasikan</a:t>
            </a:r>
            <a:r>
              <a:rPr lang="en-US" dirty="0" smtClean="0"/>
              <a:t> X→Y, </a:t>
            </a:r>
            <a:r>
              <a:rPr lang="en-US" dirty="0" err="1" smtClean="0"/>
              <a:t>dimana</a:t>
            </a:r>
            <a:r>
              <a:rPr lang="en-US" dirty="0" smtClean="0"/>
              <a:t> X </a:t>
            </a:r>
            <a:r>
              <a:rPr lang="en-US" dirty="0" err="1" smtClean="0"/>
              <a:t>dan</a:t>
            </a:r>
            <a:r>
              <a:rPr lang="en-US" dirty="0" smtClean="0"/>
              <a:t> Y </a:t>
            </a:r>
            <a:r>
              <a:rPr lang="en-US" dirty="0" err="1" smtClean="0"/>
              <a:t>adalah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disjoint </a:t>
            </a:r>
            <a:r>
              <a:rPr lang="en-US" dirty="0" err="1" smtClean="0"/>
              <a:t>itemset</a:t>
            </a:r>
            <a:r>
              <a:rPr lang="en-US" dirty="0" smtClean="0"/>
              <a:t>, </a:t>
            </a:r>
            <a:r>
              <a:rPr lang="en-US" dirty="0" err="1" smtClean="0"/>
              <a:t>dinotasikan</a:t>
            </a:r>
            <a:r>
              <a:rPr lang="en-US" dirty="0" smtClean="0"/>
              <a:t> XY. Kumpulan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transaksi-transaksi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itemset</a:t>
            </a:r>
            <a:r>
              <a:rPr lang="en-US" dirty="0" smtClean="0"/>
              <a:t>, yang </a:t>
            </a:r>
            <a:r>
              <a:rPr lang="en-US" dirty="0" err="1" smtClean="0"/>
              <a:t>dinotasikan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Ik</a:t>
            </a:r>
            <a:r>
              <a:rPr lang="en-US" dirty="0" smtClean="0"/>
              <a:t> (k=1, 2, … m). </a:t>
            </a:r>
            <a:r>
              <a:rPr lang="en-US" dirty="0" err="1" smtClean="0"/>
              <a:t>Jika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itemset</a:t>
            </a:r>
            <a:r>
              <a:rPr lang="en-US" dirty="0" smtClean="0"/>
              <a:t> yang </a:t>
            </a:r>
            <a:r>
              <a:rPr lang="en-US" dirty="0" err="1" smtClean="0"/>
              <a:t>mempunyai</a:t>
            </a:r>
            <a:r>
              <a:rPr lang="en-US" dirty="0" smtClean="0"/>
              <a:t> item </a:t>
            </a:r>
            <a:r>
              <a:rPr lang="en-US" dirty="0" err="1" smtClean="0"/>
              <a:t>sebanyak</a:t>
            </a:r>
            <a:r>
              <a:rPr lang="en-US" dirty="0" smtClean="0"/>
              <a:t> k,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dengan</a:t>
            </a:r>
            <a:r>
              <a:rPr lang="en-US" dirty="0" smtClean="0"/>
              <a:t> k-</a:t>
            </a:r>
            <a:r>
              <a:rPr lang="en-US" dirty="0" err="1" smtClean="0"/>
              <a:t>itemset</a:t>
            </a:r>
            <a:r>
              <a:rPr lang="en-US" dirty="0" smtClean="0"/>
              <a:t> (</a:t>
            </a:r>
            <a:r>
              <a:rPr lang="en-US" dirty="0" err="1" smtClean="0"/>
              <a:t>Mukhlason</a:t>
            </a:r>
            <a:r>
              <a:rPr lang="en-US" dirty="0" smtClean="0"/>
              <a:t>, </a:t>
            </a:r>
            <a:r>
              <a:rPr lang="en-US" dirty="0" err="1" smtClean="0"/>
              <a:t>dkk</a:t>
            </a:r>
            <a:r>
              <a:rPr lang="en-US" dirty="0" smtClean="0"/>
              <a:t>, 2012).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677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Metodologi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 err="1" smtClean="0"/>
              <a:t>Berikut</a:t>
            </a:r>
            <a:r>
              <a:rPr lang="en-US" sz="1800" dirty="0" smtClean="0"/>
              <a:t> Data </a:t>
            </a:r>
            <a:r>
              <a:rPr lang="en-US" sz="1800" dirty="0" err="1" smtClean="0"/>
              <a:t>Transaksi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dilakukan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Pembeli</a:t>
            </a:r>
            <a:r>
              <a:rPr lang="en-US" sz="1800" dirty="0" smtClean="0"/>
              <a:t> 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123554"/>
              </p:ext>
            </p:extLst>
          </p:nvPr>
        </p:nvGraphicFramePr>
        <p:xfrm>
          <a:off x="1600200" y="1524000"/>
          <a:ext cx="6096000" cy="4930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2133600"/>
                <a:gridCol w="3276600"/>
              </a:tblGrid>
              <a:tr h="4851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Transaksi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Item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dibeli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Minyak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Goreng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Sania</a:t>
                      </a:r>
                      <a:r>
                        <a:rPr lang="en-US" baseline="0" dirty="0" smtClean="0"/>
                        <a:t> 2 Lt </a:t>
                      </a:r>
                    </a:p>
                    <a:p>
                      <a:r>
                        <a:rPr lang="en-US" baseline="0" dirty="0" smtClean="0"/>
                        <a:t>Sunlight 755ml </a:t>
                      </a:r>
                    </a:p>
                    <a:p>
                      <a:r>
                        <a:rPr lang="en-US" baseline="0" dirty="0" err="1" smtClean="0"/>
                        <a:t>Beras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Harumas</a:t>
                      </a:r>
                      <a:r>
                        <a:rPr lang="en-US" baseline="0" dirty="0" smtClean="0"/>
                        <a:t> 5kg 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Syrup </a:t>
                      </a:r>
                      <a:r>
                        <a:rPr lang="en-US" dirty="0" err="1" smtClean="0"/>
                        <a:t>Marjan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Eskrim</a:t>
                      </a:r>
                      <a:r>
                        <a:rPr lang="en-US" dirty="0" smtClean="0"/>
                        <a:t> Campina 700ml 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Gulaku</a:t>
                      </a:r>
                      <a:r>
                        <a:rPr lang="en-US" dirty="0" smtClean="0"/>
                        <a:t> 1kg </a:t>
                      </a:r>
                    </a:p>
                    <a:p>
                      <a:r>
                        <a:rPr lang="en-US" dirty="0" err="1" smtClean="0"/>
                        <a:t>Bakso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Sumber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Selera</a:t>
                      </a:r>
                      <a:r>
                        <a:rPr lang="en-US" dirty="0" smtClean="0"/>
                        <a:t> 50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Happytos</a:t>
                      </a:r>
                      <a:r>
                        <a:rPr lang="en-US" dirty="0" smtClean="0"/>
                        <a:t> </a:t>
                      </a:r>
                    </a:p>
                    <a:p>
                      <a:r>
                        <a:rPr lang="en-US" dirty="0" smtClean="0"/>
                        <a:t>Ultra 1 Lt </a:t>
                      </a:r>
                      <a:r>
                        <a:rPr lang="en-US" dirty="0" err="1" smtClean="0"/>
                        <a:t>coklat</a:t>
                      </a:r>
                      <a:r>
                        <a:rPr lang="en-US" dirty="0" smtClean="0"/>
                        <a:t> </a:t>
                      </a:r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Rinso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Cair</a:t>
                      </a:r>
                      <a:r>
                        <a:rPr lang="en-US" dirty="0" smtClean="0"/>
                        <a:t> 650ml </a:t>
                      </a:r>
                    </a:p>
                    <a:p>
                      <a:r>
                        <a:rPr lang="en-US" dirty="0" err="1" smtClean="0"/>
                        <a:t>Gulaku</a:t>
                      </a:r>
                      <a:r>
                        <a:rPr lang="en-US" dirty="0" smtClean="0"/>
                        <a:t> 1kg </a:t>
                      </a:r>
                      <a:endParaRPr lang="en-US" dirty="0"/>
                    </a:p>
                  </a:txBody>
                  <a:tcPr/>
                </a:tc>
              </a:tr>
              <a:tr h="4851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Soklin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Cair</a:t>
                      </a:r>
                      <a:r>
                        <a:rPr lang="en-US" dirty="0" smtClean="0"/>
                        <a:t> 750ml </a:t>
                      </a:r>
                    </a:p>
                    <a:p>
                      <a:r>
                        <a:rPr lang="en-US" dirty="0" err="1" smtClean="0"/>
                        <a:t>Pewangi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Soklin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8312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err="1" smtClean="0"/>
              <a:t>Prinsip</a:t>
            </a:r>
            <a:r>
              <a:rPr lang="en-US" sz="1800" dirty="0" smtClean="0"/>
              <a:t> </a:t>
            </a:r>
            <a:r>
              <a:rPr lang="en-US" sz="1800" dirty="0" err="1" smtClean="0"/>
              <a:t>membuat</a:t>
            </a:r>
            <a:r>
              <a:rPr lang="en-US" sz="1800" dirty="0" smtClean="0"/>
              <a:t> </a:t>
            </a:r>
            <a:r>
              <a:rPr lang="en-US" sz="1800" dirty="0" err="1" smtClean="0"/>
              <a:t>penggalian</a:t>
            </a:r>
            <a:r>
              <a:rPr lang="en-US" sz="1800" dirty="0" smtClean="0"/>
              <a:t> data </a:t>
            </a:r>
            <a:r>
              <a:rPr lang="en-US" sz="1800" dirty="0" err="1" smtClean="0"/>
              <a:t>transaksi</a:t>
            </a:r>
            <a:endParaRPr lang="en-US" sz="1800" dirty="0" smtClean="0"/>
          </a:p>
          <a:p>
            <a:pPr>
              <a:buAutoNum type="alphaUcPeriod"/>
            </a:pPr>
            <a:r>
              <a:rPr lang="en-US" sz="1800" dirty="0" err="1" smtClean="0"/>
              <a:t>Menentukan</a:t>
            </a:r>
            <a:r>
              <a:rPr lang="en-US" sz="1800" dirty="0" smtClean="0"/>
              <a:t> </a:t>
            </a:r>
            <a:r>
              <a:rPr lang="en-US" sz="1800" dirty="0" err="1" smtClean="0"/>
              <a:t>batas</a:t>
            </a:r>
            <a:r>
              <a:rPr lang="en-US" sz="1800" dirty="0" smtClean="0"/>
              <a:t> </a:t>
            </a:r>
            <a:r>
              <a:rPr lang="en-US" sz="1800" dirty="0" err="1" smtClean="0"/>
              <a:t>transaksi</a:t>
            </a:r>
            <a:endParaRPr lang="en-US" sz="1800" dirty="0" smtClean="0"/>
          </a:p>
          <a:p>
            <a:pPr>
              <a:buAutoNum type="alphaUcPeriod"/>
            </a:pPr>
            <a:r>
              <a:rPr lang="en-US" sz="1800" dirty="0" err="1" smtClean="0"/>
              <a:t>Membuat</a:t>
            </a:r>
            <a:r>
              <a:rPr lang="en-US" sz="1800" dirty="0" smtClean="0"/>
              <a:t> frequent dataset</a:t>
            </a:r>
          </a:p>
          <a:p>
            <a:pPr>
              <a:buAutoNum type="alphaUcPeriod"/>
            </a:pPr>
            <a:r>
              <a:rPr lang="en-US" sz="1800" dirty="0" err="1" smtClean="0"/>
              <a:t>Menilai</a:t>
            </a:r>
            <a:r>
              <a:rPr lang="en-US" sz="1800" dirty="0" smtClean="0"/>
              <a:t> support </a:t>
            </a:r>
            <a:r>
              <a:rPr lang="en-US" sz="1800" dirty="0" err="1" smtClean="0"/>
              <a:t>dan</a:t>
            </a:r>
            <a:r>
              <a:rPr lang="en-US" sz="1800" dirty="0" smtClean="0"/>
              <a:t> confidence </a:t>
            </a:r>
            <a:r>
              <a:rPr lang="en-US" sz="1800" dirty="0" err="1" smtClean="0"/>
              <a:t>sehingga</a:t>
            </a:r>
            <a:r>
              <a:rPr lang="en-US" sz="1800" dirty="0" smtClean="0"/>
              <a:t> </a:t>
            </a:r>
            <a:r>
              <a:rPr lang="en-US" sz="1800" dirty="0" err="1" smtClean="0"/>
              <a:t>muncul</a:t>
            </a:r>
            <a:r>
              <a:rPr lang="en-US" sz="1800" dirty="0" smtClean="0"/>
              <a:t> </a:t>
            </a:r>
            <a:r>
              <a:rPr lang="en-US" sz="1800" dirty="0" err="1" smtClean="0"/>
              <a:t>aturan</a:t>
            </a:r>
            <a:r>
              <a:rPr lang="en-US" sz="1800" dirty="0" smtClean="0"/>
              <a:t> </a:t>
            </a:r>
            <a:r>
              <a:rPr lang="en-US" sz="1800" dirty="0" err="1" smtClean="0"/>
              <a:t>asosiasi</a:t>
            </a:r>
            <a:endParaRPr lang="en-US" sz="1800" dirty="0" smtClean="0"/>
          </a:p>
          <a:p>
            <a:pPr>
              <a:buAutoNum type="alphaUcPeriod"/>
            </a:pPr>
            <a:r>
              <a:rPr lang="en-US" sz="1800" dirty="0" err="1" smtClean="0"/>
              <a:t>Memilih</a:t>
            </a:r>
            <a:r>
              <a:rPr lang="en-US" sz="1800" dirty="0" smtClean="0"/>
              <a:t> </a:t>
            </a:r>
            <a:r>
              <a:rPr lang="en-US" sz="1800" dirty="0" err="1" smtClean="0"/>
              <a:t>aturan</a:t>
            </a:r>
            <a:r>
              <a:rPr lang="en-US" sz="1800" dirty="0" smtClean="0"/>
              <a:t>  yang </a:t>
            </a:r>
            <a:r>
              <a:rPr lang="en-US" sz="1800" dirty="0" err="1" smtClean="0"/>
              <a:t>memenuhi</a:t>
            </a:r>
            <a:r>
              <a:rPr lang="en-US" sz="1800" dirty="0" smtClean="0"/>
              <a:t> minimum support </a:t>
            </a:r>
            <a:r>
              <a:rPr lang="en-US" sz="1800" dirty="0" err="1" smtClean="0"/>
              <a:t>dan</a:t>
            </a:r>
            <a:r>
              <a:rPr lang="en-US" sz="1800" dirty="0" smtClean="0"/>
              <a:t> confidence</a:t>
            </a:r>
          </a:p>
          <a:p>
            <a:pPr>
              <a:buAutoNum type="alphaUcPeriod"/>
            </a:pPr>
            <a:endParaRPr lang="en-US" sz="1800" dirty="0"/>
          </a:p>
          <a:p>
            <a:pPr>
              <a:buAutoNum type="alphaUcPeriod"/>
            </a:pPr>
            <a:endParaRPr lang="en-US" sz="1800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723833"/>
              </p:ext>
            </p:extLst>
          </p:nvPr>
        </p:nvGraphicFramePr>
        <p:xfrm>
          <a:off x="4724400" y="2209800"/>
          <a:ext cx="3733800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1219200"/>
              </a:tblGrid>
              <a:tr h="28687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Kandidat</a:t>
                      </a:r>
                      <a:r>
                        <a:rPr lang="en-US" sz="1400" dirty="0" smtClean="0"/>
                        <a:t> item set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/>
                        <a:t>jml</a:t>
                      </a:r>
                      <a:endParaRPr lang="en-US" sz="1400" dirty="0"/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Minyak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Goreng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Sania</a:t>
                      </a:r>
                      <a:r>
                        <a:rPr lang="en-US" sz="1400" baseline="0" dirty="0" smtClean="0"/>
                        <a:t> 2 Lt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aseline="0" dirty="0" smtClean="0"/>
                        <a:t>4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/>
                        <a:t>Sunlight 755ml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/>
                        <a:t>4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err="1" smtClean="0"/>
                        <a:t>Beras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Harumas</a:t>
                      </a:r>
                      <a:r>
                        <a:rPr lang="en-US" sz="1400" baseline="0" dirty="0" smtClean="0"/>
                        <a:t> 5kg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2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Syrup </a:t>
                      </a:r>
                      <a:r>
                        <a:rPr lang="en-US" sz="1400" dirty="0" err="1" smtClean="0"/>
                        <a:t>Marjan</a:t>
                      </a:r>
                      <a:r>
                        <a:rPr lang="en-US" sz="1400" dirty="0" smtClean="0"/>
                        <a:t> 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7</a:t>
                      </a:r>
                      <a:endParaRPr lang="en-US" sz="1400" dirty="0"/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Eskrim</a:t>
                      </a:r>
                      <a:r>
                        <a:rPr lang="en-US" sz="1400" dirty="0" smtClean="0"/>
                        <a:t> Campina 700ml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6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Gulaku</a:t>
                      </a:r>
                      <a:r>
                        <a:rPr lang="en-US" sz="1400" dirty="0" smtClean="0"/>
                        <a:t> 1kg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Bakso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Sumber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Selera</a:t>
                      </a:r>
                      <a:r>
                        <a:rPr lang="en-US" sz="1400" dirty="0" smtClean="0"/>
                        <a:t> 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3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Happytos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Ultra 1 Lt </a:t>
                      </a:r>
                      <a:r>
                        <a:rPr lang="en-US" sz="1400" dirty="0" err="1" smtClean="0"/>
                        <a:t>coklat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2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Rinso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Cair</a:t>
                      </a:r>
                      <a:r>
                        <a:rPr lang="en-US" sz="1400" dirty="0" smtClean="0"/>
                        <a:t> 650ml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5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Soklin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Cair</a:t>
                      </a:r>
                      <a:r>
                        <a:rPr lang="en-US" sz="1400" dirty="0" smtClean="0"/>
                        <a:t> 750ml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Pewangi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Soklin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508348"/>
              </p:ext>
            </p:extLst>
          </p:nvPr>
        </p:nvGraphicFramePr>
        <p:xfrm>
          <a:off x="685800" y="2209800"/>
          <a:ext cx="3200400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</a:tblGrid>
              <a:tr h="28687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Item yang </a:t>
                      </a:r>
                      <a:r>
                        <a:rPr lang="en-US" sz="1400" dirty="0" err="1" smtClean="0"/>
                        <a:t>dibeli</a:t>
                      </a:r>
                      <a:endParaRPr lang="en-US" sz="1400" dirty="0"/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Minyak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Goreng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Sania</a:t>
                      </a:r>
                      <a:r>
                        <a:rPr lang="en-US" sz="1400" baseline="0" dirty="0" smtClean="0"/>
                        <a:t> 2 Lt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/>
                        <a:t>Sunlight 755ml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err="1" smtClean="0"/>
                        <a:t>Beras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Harumas</a:t>
                      </a:r>
                      <a:r>
                        <a:rPr lang="en-US" sz="1400" baseline="0" dirty="0" smtClean="0"/>
                        <a:t> 5kg </a:t>
                      </a:r>
                      <a:endParaRPr lang="en-US" sz="1400" dirty="0" smtClean="0"/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Syrup </a:t>
                      </a:r>
                      <a:r>
                        <a:rPr lang="en-US" sz="1400" dirty="0" err="1" smtClean="0"/>
                        <a:t>Marjan</a:t>
                      </a:r>
                      <a:r>
                        <a:rPr lang="en-US" sz="1400" dirty="0" smtClean="0"/>
                        <a:t> </a:t>
                      </a:r>
                      <a:endParaRPr lang="en-US" sz="1400" dirty="0"/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Eskrim</a:t>
                      </a:r>
                      <a:r>
                        <a:rPr lang="en-US" sz="1400" dirty="0" smtClean="0"/>
                        <a:t> Campina 700ml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Gulaku</a:t>
                      </a:r>
                      <a:r>
                        <a:rPr lang="en-US" sz="1400" dirty="0" smtClean="0"/>
                        <a:t> 1kg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Bakso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Sumber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Selera</a:t>
                      </a:r>
                      <a:r>
                        <a:rPr lang="en-US" sz="1400" dirty="0" smtClean="0"/>
                        <a:t> 50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Happytos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Ultra 1 Lt </a:t>
                      </a:r>
                      <a:r>
                        <a:rPr lang="en-US" sz="1400" dirty="0" err="1" smtClean="0"/>
                        <a:t>coklat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Rinso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Cair</a:t>
                      </a:r>
                      <a:r>
                        <a:rPr lang="en-US" sz="1400" dirty="0" smtClean="0"/>
                        <a:t> 650ml 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Soklin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Cair</a:t>
                      </a:r>
                      <a:r>
                        <a:rPr lang="en-US" sz="1400" dirty="0" smtClean="0"/>
                        <a:t> 750ml</a:t>
                      </a:r>
                    </a:p>
                  </a:txBody>
                  <a:tcPr/>
                </a:tc>
              </a:tr>
              <a:tr h="28687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Pewangi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Soklin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1611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r>
              <a:rPr lang="en-US" sz="1800" dirty="0" err="1" smtClean="0"/>
              <a:t>Kesimpulan</a:t>
            </a:r>
            <a:r>
              <a:rPr lang="en-US" sz="1800" dirty="0" smtClean="0"/>
              <a:t> </a:t>
            </a:r>
            <a:r>
              <a:rPr lang="en-US" sz="1800" dirty="0" err="1" smtClean="0"/>
              <a:t>Analisis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 err="1"/>
              <a:t>Menganalisis</a:t>
            </a:r>
            <a:r>
              <a:rPr lang="en-US" sz="1800" dirty="0"/>
              <a:t> </a:t>
            </a:r>
            <a:r>
              <a:rPr lang="en-US" sz="1800" dirty="0" err="1"/>
              <a:t>Penjualan</a:t>
            </a:r>
            <a:r>
              <a:rPr lang="en-US" sz="1800" dirty="0"/>
              <a:t> </a:t>
            </a:r>
            <a:r>
              <a:rPr lang="en-US" sz="1800" dirty="0" err="1"/>
              <a:t>Barang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Menggunakan</a:t>
            </a:r>
            <a:r>
              <a:rPr lang="en-US" sz="1800" dirty="0"/>
              <a:t> </a:t>
            </a:r>
            <a:r>
              <a:rPr lang="en-US" sz="1800" dirty="0" err="1"/>
              <a:t>Metode</a:t>
            </a:r>
            <a:r>
              <a:rPr lang="en-US" sz="1800" dirty="0"/>
              <a:t> </a:t>
            </a:r>
            <a:r>
              <a:rPr lang="en-US" sz="1800" dirty="0" err="1" smtClean="0"/>
              <a:t>Asosiasi</a:t>
            </a:r>
            <a:r>
              <a:rPr lang="en-US" sz="1800" dirty="0" smtClean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pencarian</a:t>
            </a:r>
            <a:r>
              <a:rPr lang="en-US" sz="1800" dirty="0"/>
              <a:t> </a:t>
            </a:r>
            <a:r>
              <a:rPr lang="en-US" sz="1800" dirty="0" err="1"/>
              <a:t>aturan</a:t>
            </a:r>
            <a:r>
              <a:rPr lang="en-US" sz="1800" dirty="0"/>
              <a:t> </a:t>
            </a:r>
            <a:r>
              <a:rPr lang="en-US" sz="1800" dirty="0" err="1"/>
              <a:t>asosiasi</a:t>
            </a:r>
            <a:r>
              <a:rPr lang="en-US" sz="1800" dirty="0"/>
              <a:t> </a:t>
            </a:r>
            <a:r>
              <a:rPr lang="en-US" sz="1800" dirty="0" err="1"/>
              <a:t>melalui</a:t>
            </a:r>
            <a:r>
              <a:rPr lang="en-US" sz="1800" dirty="0"/>
              <a:t> </a:t>
            </a:r>
            <a:r>
              <a:rPr lang="en-US" sz="1800" dirty="0" err="1"/>
              <a:t>pengolahan</a:t>
            </a:r>
            <a:r>
              <a:rPr lang="en-US" sz="1800" dirty="0"/>
              <a:t> data </a:t>
            </a:r>
            <a:r>
              <a:rPr lang="en-US" sz="1800" dirty="0" err="1"/>
              <a:t>transaksi</a:t>
            </a:r>
            <a:r>
              <a:rPr lang="en-US" sz="1800" dirty="0"/>
              <a:t> </a:t>
            </a:r>
            <a:r>
              <a:rPr lang="en-US" sz="1800" dirty="0" err="1"/>
              <a:t>pembelian</a:t>
            </a:r>
            <a:r>
              <a:rPr lang="en-US" sz="1800" dirty="0"/>
              <a:t> </a:t>
            </a:r>
            <a:r>
              <a:rPr lang="en-US" sz="1800" dirty="0" err="1"/>
              <a:t>barang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setiap</a:t>
            </a:r>
            <a:r>
              <a:rPr lang="en-US" sz="1800" dirty="0"/>
              <a:t> </a:t>
            </a:r>
            <a:r>
              <a:rPr lang="en-US" sz="1800" dirty="0" err="1"/>
              <a:t>pembeli</a:t>
            </a:r>
            <a:r>
              <a:rPr lang="en-US" sz="1800" dirty="0"/>
              <a:t>, </a:t>
            </a:r>
            <a:r>
              <a:rPr lang="en-US" sz="1800" dirty="0" err="1"/>
              <a:t>kemudian</a:t>
            </a:r>
            <a:r>
              <a:rPr lang="en-US" sz="1800" dirty="0"/>
              <a:t> </a:t>
            </a:r>
            <a:r>
              <a:rPr lang="en-US" sz="1800" dirty="0" err="1"/>
              <a:t>dicari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antar</a:t>
            </a:r>
            <a:r>
              <a:rPr lang="en-US" sz="1800" dirty="0"/>
              <a:t> </a:t>
            </a:r>
            <a:r>
              <a:rPr lang="en-US" sz="1800" dirty="0" err="1"/>
              <a:t>barang-barang</a:t>
            </a:r>
            <a:r>
              <a:rPr lang="en-US" sz="1800" dirty="0"/>
              <a:t> yang </a:t>
            </a:r>
            <a:r>
              <a:rPr lang="en-US" sz="1800" dirty="0" err="1"/>
              <a:t>dibeli</a:t>
            </a:r>
            <a:r>
              <a:rPr lang="en-US" sz="1800" dirty="0"/>
              <a:t> </a:t>
            </a:r>
            <a:r>
              <a:rPr lang="en-US" sz="1800" dirty="0" err="1"/>
              <a:t>sehingga</a:t>
            </a:r>
            <a:r>
              <a:rPr lang="en-US" sz="1800" dirty="0"/>
              <a:t> </a:t>
            </a:r>
            <a:r>
              <a:rPr lang="en-US" sz="1800" dirty="0" err="1"/>
              <a:t>informasi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 smtClean="0"/>
              <a:t>memberikan</a:t>
            </a:r>
            <a:r>
              <a:rPr lang="en-US" sz="1800" dirty="0"/>
              <a:t> </a:t>
            </a:r>
            <a:r>
              <a:rPr lang="en-US" sz="1800" dirty="0" err="1"/>
              <a:t>pertimbangan</a:t>
            </a:r>
            <a:r>
              <a:rPr lang="en-US" sz="1800" dirty="0"/>
              <a:t> </a:t>
            </a:r>
            <a:r>
              <a:rPr lang="en-US" sz="1800" dirty="0" err="1"/>
              <a:t>tambahan</a:t>
            </a:r>
            <a:r>
              <a:rPr lang="en-US" sz="1800" dirty="0"/>
              <a:t> </a:t>
            </a:r>
            <a:r>
              <a:rPr lang="en-US" sz="1800" dirty="0" err="1"/>
              <a:t>bagi</a:t>
            </a:r>
            <a:r>
              <a:rPr lang="en-US" sz="1800" dirty="0"/>
              <a:t> </a:t>
            </a:r>
            <a:r>
              <a:rPr lang="en-US" sz="1800" dirty="0" err="1"/>
              <a:t>pimpinan</a:t>
            </a:r>
            <a:r>
              <a:rPr lang="en-US" sz="1800" dirty="0"/>
              <a:t> </a:t>
            </a:r>
            <a:r>
              <a:rPr lang="en-US" sz="1800" dirty="0" smtClean="0"/>
              <a:t>market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pengambilan</a:t>
            </a:r>
            <a:r>
              <a:rPr lang="en-US" sz="1800" dirty="0"/>
              <a:t> </a:t>
            </a:r>
            <a:r>
              <a:rPr lang="en-US" sz="1800" dirty="0" err="1"/>
              <a:t>keputusan</a:t>
            </a:r>
            <a:r>
              <a:rPr lang="en-US" sz="1800" dirty="0"/>
              <a:t> </a:t>
            </a:r>
            <a:r>
              <a:rPr lang="en-US" sz="1800" dirty="0" err="1" smtClean="0"/>
              <a:t>guna</a:t>
            </a:r>
            <a:r>
              <a:rPr lang="en-US" sz="1800" dirty="0" smtClean="0"/>
              <a:t> </a:t>
            </a:r>
            <a:r>
              <a:rPr lang="en-US" sz="1800" dirty="0" err="1" smtClean="0"/>
              <a:t>pengaturan</a:t>
            </a:r>
            <a:r>
              <a:rPr lang="en-US" sz="1800" dirty="0" smtClean="0"/>
              <a:t> </a:t>
            </a:r>
            <a:r>
              <a:rPr lang="en-US" sz="1800" dirty="0" err="1"/>
              <a:t>barang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rak</a:t>
            </a:r>
            <a:r>
              <a:rPr lang="en-US" sz="1800" dirty="0"/>
              <a:t> </a:t>
            </a:r>
            <a:r>
              <a:rPr lang="en-US" sz="1800" dirty="0" smtClean="0"/>
              <a:t>market </a:t>
            </a:r>
            <a:r>
              <a:rPr lang="en-US" sz="1800" dirty="0" err="1" smtClean="0"/>
              <a:t>atau</a:t>
            </a:r>
            <a:r>
              <a:rPr lang="en-US" sz="1800" dirty="0" smtClean="0"/>
              <a:t> </a:t>
            </a:r>
            <a:r>
              <a:rPr lang="en-US" sz="1800" dirty="0" err="1" smtClean="0"/>
              <a:t>merekomendasikan</a:t>
            </a:r>
            <a:r>
              <a:rPr lang="en-US" sz="1800" dirty="0" smtClean="0"/>
              <a:t> </a:t>
            </a:r>
            <a:r>
              <a:rPr lang="en-US" sz="1800" dirty="0" err="1" smtClean="0"/>
              <a:t>pilihan</a:t>
            </a:r>
            <a:r>
              <a:rPr lang="en-US" sz="1800" dirty="0" smtClean="0"/>
              <a:t> </a:t>
            </a:r>
            <a:r>
              <a:rPr lang="en-US" sz="1800" dirty="0" err="1" smtClean="0"/>
              <a:t>barang</a:t>
            </a:r>
            <a:r>
              <a:rPr lang="en-US" sz="1800" dirty="0" smtClean="0"/>
              <a:t> </a:t>
            </a:r>
            <a:r>
              <a:rPr lang="en-US" sz="1800" dirty="0" err="1" smtClean="0"/>
              <a:t>saat</a:t>
            </a:r>
            <a:r>
              <a:rPr lang="en-US" sz="1800" dirty="0" smtClean="0"/>
              <a:t> </a:t>
            </a:r>
            <a:r>
              <a:rPr lang="en-US" sz="1800" dirty="0" err="1" smtClean="0"/>
              <a:t>akan</a:t>
            </a:r>
            <a:r>
              <a:rPr lang="en-US" sz="1800" smtClean="0"/>
              <a:t> checkout.</a:t>
            </a: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771858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515</Words>
  <Application>Microsoft Office PowerPoint</Application>
  <PresentationFormat>On-screen Show (4:3)</PresentationFormat>
  <Paragraphs>110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TUGAS ASSIGNMENT BIG DATA WEEK 14 </vt:lpstr>
      <vt:lpstr>Analisis Penjualan Barang dengan Metode Asosiasi pada Athoriq Market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TUGAS ASSIGNMENT BIG DATA WEEK 14</dc:title>
  <dc:creator>Fathra and Dieni</dc:creator>
  <cp:lastModifiedBy>Fathra and Dieni</cp:lastModifiedBy>
  <cp:revision>9</cp:revision>
  <dcterms:created xsi:type="dcterms:W3CDTF">2022-04-15T21:17:16Z</dcterms:created>
  <dcterms:modified xsi:type="dcterms:W3CDTF">2022-04-16T02:23:56Z</dcterms:modified>
</cp:coreProperties>
</file>