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5" r:id="rId1"/>
  </p:sldMasterIdLst>
  <p:sldIdLst>
    <p:sldId id="259" r:id="rId2"/>
    <p:sldId id="258" r:id="rId3"/>
    <p:sldId id="260" r:id="rId4"/>
    <p:sldId id="261" r:id="rId5"/>
    <p:sldId id="262" r:id="rId6"/>
    <p:sldId id="263" r:id="rId7"/>
    <p:sldId id="264"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DA147"/>
    <a:srgbClr val="B54C2D"/>
    <a:srgbClr val="B66952"/>
    <a:srgbClr val="B56D45"/>
    <a:srgbClr val="DF985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7" d="100"/>
          <a:sy n="117" d="100"/>
        </p:scale>
        <p:origin x="294"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AA20905-3954-474B-A606-562BCA026DC1}" type="doc">
      <dgm:prSet loTypeId="urn:microsoft.com/office/officeart/2016/7/layout/LinearBlockProcessNumbered" loCatId="process" qsTypeId="urn:microsoft.com/office/officeart/2005/8/quickstyle/simple1" qsCatId="simple" csTypeId="urn:microsoft.com/office/officeart/2005/8/colors/colorful1" csCatId="colorful" phldr="1"/>
      <dgm:spPr/>
      <dgm:t>
        <a:bodyPr/>
        <a:lstStyle/>
        <a:p>
          <a:endParaRPr lang="en-US"/>
        </a:p>
      </dgm:t>
    </dgm:pt>
    <dgm:pt modelId="{F7B765C1-3D09-44D6-BD88-E8A1862D13FD}">
      <dgm:prSet/>
      <dgm:spPr/>
      <dgm:t>
        <a:bodyPr/>
        <a:lstStyle/>
        <a:p>
          <a:r>
            <a:rPr lang="en-US" dirty="0"/>
            <a:t>What is the objective?</a:t>
          </a:r>
          <a:endParaRPr lang="en-PH" dirty="0"/>
        </a:p>
      </dgm:t>
    </dgm:pt>
    <dgm:pt modelId="{9C728858-59A1-4FF0-9CB7-25FEDBE3903C}" type="parTrans" cxnId="{549AEB42-4D5F-4006-9203-AB94EF092B37}">
      <dgm:prSet/>
      <dgm:spPr/>
      <dgm:t>
        <a:bodyPr/>
        <a:lstStyle/>
        <a:p>
          <a:endParaRPr lang="en-PH"/>
        </a:p>
      </dgm:t>
    </dgm:pt>
    <dgm:pt modelId="{F01794F3-4AAE-427B-9FF8-86EDFF1A57EA}" type="sibTrans" cxnId="{549AEB42-4D5F-4006-9203-AB94EF092B37}">
      <dgm:prSet phldrT="01" phldr="0"/>
      <dgm:spPr/>
      <dgm:t>
        <a:bodyPr/>
        <a:lstStyle/>
        <a:p>
          <a:r>
            <a:rPr lang="en-PH"/>
            <a:t>01</a:t>
          </a:r>
        </a:p>
      </dgm:t>
    </dgm:pt>
    <dgm:pt modelId="{B7AA84CF-7C37-48DE-9489-985A53CF7901}">
      <dgm:prSet/>
      <dgm:spPr/>
      <dgm:t>
        <a:bodyPr/>
        <a:lstStyle/>
        <a:p>
          <a:r>
            <a:rPr lang="en-US" dirty="0"/>
            <a:t>Why this problem?</a:t>
          </a:r>
          <a:endParaRPr lang="en-PH" dirty="0"/>
        </a:p>
      </dgm:t>
    </dgm:pt>
    <dgm:pt modelId="{971DC99C-1AA3-412C-951E-453C3316B4DB}" type="parTrans" cxnId="{B7502A89-F96C-4093-A2F8-C53989ED473F}">
      <dgm:prSet/>
      <dgm:spPr/>
      <dgm:t>
        <a:bodyPr/>
        <a:lstStyle/>
        <a:p>
          <a:endParaRPr lang="en-PH"/>
        </a:p>
      </dgm:t>
    </dgm:pt>
    <dgm:pt modelId="{F34FE7A4-7694-4F4E-92AA-469B9C469271}" type="sibTrans" cxnId="{B7502A89-F96C-4093-A2F8-C53989ED473F}">
      <dgm:prSet phldrT="02" phldr="0"/>
      <dgm:spPr/>
      <dgm:t>
        <a:bodyPr/>
        <a:lstStyle/>
        <a:p>
          <a:r>
            <a:rPr lang="en-PH"/>
            <a:t>02</a:t>
          </a:r>
        </a:p>
      </dgm:t>
    </dgm:pt>
    <dgm:pt modelId="{15D8378B-2D75-4B0E-8B73-549EA0F10FFA}">
      <dgm:prSet/>
      <dgm:spPr/>
      <dgm:t>
        <a:bodyPr/>
        <a:lstStyle/>
        <a:p>
          <a:r>
            <a:rPr lang="en-US" dirty="0"/>
            <a:t>How will we do the study?</a:t>
          </a:r>
          <a:endParaRPr lang="en-PH" dirty="0"/>
        </a:p>
      </dgm:t>
    </dgm:pt>
    <dgm:pt modelId="{9D6CDCB2-62A1-42E6-B5D2-0E674170BE09}" type="parTrans" cxnId="{CB89C7BB-9604-4AB4-8B82-834C458568C0}">
      <dgm:prSet/>
      <dgm:spPr/>
      <dgm:t>
        <a:bodyPr/>
        <a:lstStyle/>
        <a:p>
          <a:endParaRPr lang="en-PH"/>
        </a:p>
      </dgm:t>
    </dgm:pt>
    <dgm:pt modelId="{7CE9C703-9E4F-4797-9324-BCD0F61ABCD1}" type="sibTrans" cxnId="{CB89C7BB-9604-4AB4-8B82-834C458568C0}">
      <dgm:prSet phldrT="03" phldr="0"/>
      <dgm:spPr/>
      <dgm:t>
        <a:bodyPr/>
        <a:lstStyle/>
        <a:p>
          <a:r>
            <a:rPr lang="en-PH"/>
            <a:t>03</a:t>
          </a:r>
        </a:p>
      </dgm:t>
    </dgm:pt>
    <dgm:pt modelId="{7FB2EDE3-309F-4ADE-9350-2742C3BE00D2}">
      <dgm:prSet/>
      <dgm:spPr/>
      <dgm:t>
        <a:bodyPr/>
        <a:lstStyle/>
        <a:p>
          <a:r>
            <a:rPr lang="en-US" dirty="0"/>
            <a:t>Conclusion</a:t>
          </a:r>
          <a:endParaRPr lang="en-PH" dirty="0"/>
        </a:p>
      </dgm:t>
    </dgm:pt>
    <dgm:pt modelId="{BAB88BEE-2512-432B-9728-469794452F12}" type="parTrans" cxnId="{57E393A5-D90F-49DF-B4B8-DCD341BDB9CB}">
      <dgm:prSet/>
      <dgm:spPr/>
      <dgm:t>
        <a:bodyPr/>
        <a:lstStyle/>
        <a:p>
          <a:endParaRPr lang="en-PH"/>
        </a:p>
      </dgm:t>
    </dgm:pt>
    <dgm:pt modelId="{0F23E674-FCBB-4211-8CB1-AB3DB574A066}" type="sibTrans" cxnId="{57E393A5-D90F-49DF-B4B8-DCD341BDB9CB}">
      <dgm:prSet phldrT="05" phldr="0"/>
      <dgm:spPr/>
      <dgm:t>
        <a:bodyPr/>
        <a:lstStyle/>
        <a:p>
          <a:r>
            <a:rPr lang="en-PH"/>
            <a:t>05</a:t>
          </a:r>
        </a:p>
      </dgm:t>
    </dgm:pt>
    <dgm:pt modelId="{4B6479F9-06B6-4513-A10D-A56CE96348B0}">
      <dgm:prSet/>
      <dgm:spPr/>
      <dgm:t>
        <a:bodyPr/>
        <a:lstStyle/>
        <a:p>
          <a:r>
            <a:rPr lang="en-US" dirty="0"/>
            <a:t>Relevance of the problem</a:t>
          </a:r>
          <a:endParaRPr lang="en-PH" dirty="0"/>
        </a:p>
      </dgm:t>
    </dgm:pt>
    <dgm:pt modelId="{3AAB3BAE-FB54-48ED-AC25-4A95A8F67EAB}" type="parTrans" cxnId="{64B37799-95F3-4267-81FB-7D98E2C485FE}">
      <dgm:prSet/>
      <dgm:spPr/>
      <dgm:t>
        <a:bodyPr/>
        <a:lstStyle/>
        <a:p>
          <a:endParaRPr lang="en-PH"/>
        </a:p>
      </dgm:t>
    </dgm:pt>
    <dgm:pt modelId="{7EDCC461-10CB-41EE-A1E1-0B3D4F0ABF46}" type="sibTrans" cxnId="{64B37799-95F3-4267-81FB-7D98E2C485FE}">
      <dgm:prSet phldrT="04" phldr="0"/>
      <dgm:spPr/>
      <dgm:t>
        <a:bodyPr/>
        <a:lstStyle/>
        <a:p>
          <a:r>
            <a:rPr lang="en-PH"/>
            <a:t>04</a:t>
          </a:r>
        </a:p>
      </dgm:t>
    </dgm:pt>
    <dgm:pt modelId="{579698BD-D232-4926-8D7B-29A69B90858B}" type="pres">
      <dgm:prSet presAssocID="{8AA20905-3954-474B-A606-562BCA026DC1}" presName="Name0" presStyleCnt="0">
        <dgm:presLayoutVars>
          <dgm:animLvl val="lvl"/>
          <dgm:resizeHandles val="exact"/>
        </dgm:presLayoutVars>
      </dgm:prSet>
      <dgm:spPr/>
    </dgm:pt>
    <dgm:pt modelId="{2B5D2818-578F-41F7-88D3-ACFE7FF1985E}" type="pres">
      <dgm:prSet presAssocID="{F7B765C1-3D09-44D6-BD88-E8A1862D13FD}" presName="compositeNode" presStyleCnt="0">
        <dgm:presLayoutVars>
          <dgm:bulletEnabled val="1"/>
        </dgm:presLayoutVars>
      </dgm:prSet>
      <dgm:spPr/>
    </dgm:pt>
    <dgm:pt modelId="{5331AACA-712A-4190-B981-F0FDDD1B3DFB}" type="pres">
      <dgm:prSet presAssocID="{F7B765C1-3D09-44D6-BD88-E8A1862D13FD}" presName="bgRect" presStyleLbl="alignNode1" presStyleIdx="0" presStyleCnt="5"/>
      <dgm:spPr/>
    </dgm:pt>
    <dgm:pt modelId="{761CFCA3-0A90-495C-86A9-7B29CA39B287}" type="pres">
      <dgm:prSet presAssocID="{F01794F3-4AAE-427B-9FF8-86EDFF1A57EA}" presName="sibTransNodeRect" presStyleLbl="alignNode1" presStyleIdx="0" presStyleCnt="5">
        <dgm:presLayoutVars>
          <dgm:chMax val="0"/>
          <dgm:bulletEnabled val="1"/>
        </dgm:presLayoutVars>
      </dgm:prSet>
      <dgm:spPr/>
    </dgm:pt>
    <dgm:pt modelId="{B1CD63F2-46A4-48C6-8553-B0B33612E261}" type="pres">
      <dgm:prSet presAssocID="{F7B765C1-3D09-44D6-BD88-E8A1862D13FD}" presName="nodeRect" presStyleLbl="alignNode1" presStyleIdx="0" presStyleCnt="5">
        <dgm:presLayoutVars>
          <dgm:bulletEnabled val="1"/>
        </dgm:presLayoutVars>
      </dgm:prSet>
      <dgm:spPr/>
    </dgm:pt>
    <dgm:pt modelId="{84112100-FF27-46C7-9DE1-56F6FC438D7D}" type="pres">
      <dgm:prSet presAssocID="{F01794F3-4AAE-427B-9FF8-86EDFF1A57EA}" presName="sibTrans" presStyleCnt="0"/>
      <dgm:spPr/>
    </dgm:pt>
    <dgm:pt modelId="{F8562FA7-F876-43A2-845B-39717C43250E}" type="pres">
      <dgm:prSet presAssocID="{B7AA84CF-7C37-48DE-9489-985A53CF7901}" presName="compositeNode" presStyleCnt="0">
        <dgm:presLayoutVars>
          <dgm:bulletEnabled val="1"/>
        </dgm:presLayoutVars>
      </dgm:prSet>
      <dgm:spPr/>
    </dgm:pt>
    <dgm:pt modelId="{3A342DFD-7E53-49C2-AC92-3A91CE1C1EE9}" type="pres">
      <dgm:prSet presAssocID="{B7AA84CF-7C37-48DE-9489-985A53CF7901}" presName="bgRect" presStyleLbl="alignNode1" presStyleIdx="1" presStyleCnt="5"/>
      <dgm:spPr/>
    </dgm:pt>
    <dgm:pt modelId="{1D3D0C73-58B3-4F62-9D44-A1C5BFD110DE}" type="pres">
      <dgm:prSet presAssocID="{F34FE7A4-7694-4F4E-92AA-469B9C469271}" presName="sibTransNodeRect" presStyleLbl="alignNode1" presStyleIdx="1" presStyleCnt="5">
        <dgm:presLayoutVars>
          <dgm:chMax val="0"/>
          <dgm:bulletEnabled val="1"/>
        </dgm:presLayoutVars>
      </dgm:prSet>
      <dgm:spPr/>
    </dgm:pt>
    <dgm:pt modelId="{3958C320-60F8-42C8-8514-90703D474631}" type="pres">
      <dgm:prSet presAssocID="{B7AA84CF-7C37-48DE-9489-985A53CF7901}" presName="nodeRect" presStyleLbl="alignNode1" presStyleIdx="1" presStyleCnt="5">
        <dgm:presLayoutVars>
          <dgm:bulletEnabled val="1"/>
        </dgm:presLayoutVars>
      </dgm:prSet>
      <dgm:spPr/>
    </dgm:pt>
    <dgm:pt modelId="{21E44893-82D1-463B-B8B6-0FC777E381F7}" type="pres">
      <dgm:prSet presAssocID="{F34FE7A4-7694-4F4E-92AA-469B9C469271}" presName="sibTrans" presStyleCnt="0"/>
      <dgm:spPr/>
    </dgm:pt>
    <dgm:pt modelId="{72EF2486-CADE-447F-A921-1E17A5EBCB38}" type="pres">
      <dgm:prSet presAssocID="{15D8378B-2D75-4B0E-8B73-549EA0F10FFA}" presName="compositeNode" presStyleCnt="0">
        <dgm:presLayoutVars>
          <dgm:bulletEnabled val="1"/>
        </dgm:presLayoutVars>
      </dgm:prSet>
      <dgm:spPr/>
    </dgm:pt>
    <dgm:pt modelId="{FAACC923-C42F-40AA-81CF-873A5D06786E}" type="pres">
      <dgm:prSet presAssocID="{15D8378B-2D75-4B0E-8B73-549EA0F10FFA}" presName="bgRect" presStyleLbl="alignNode1" presStyleIdx="2" presStyleCnt="5"/>
      <dgm:spPr/>
    </dgm:pt>
    <dgm:pt modelId="{23A2A5F1-AB38-46FE-AB8B-CCB9AB8108B8}" type="pres">
      <dgm:prSet presAssocID="{7CE9C703-9E4F-4797-9324-BCD0F61ABCD1}" presName="sibTransNodeRect" presStyleLbl="alignNode1" presStyleIdx="2" presStyleCnt="5">
        <dgm:presLayoutVars>
          <dgm:chMax val="0"/>
          <dgm:bulletEnabled val="1"/>
        </dgm:presLayoutVars>
      </dgm:prSet>
      <dgm:spPr/>
    </dgm:pt>
    <dgm:pt modelId="{A8D125AE-41E4-4279-A7D8-85731BC58BF5}" type="pres">
      <dgm:prSet presAssocID="{15D8378B-2D75-4B0E-8B73-549EA0F10FFA}" presName="nodeRect" presStyleLbl="alignNode1" presStyleIdx="2" presStyleCnt="5">
        <dgm:presLayoutVars>
          <dgm:bulletEnabled val="1"/>
        </dgm:presLayoutVars>
      </dgm:prSet>
      <dgm:spPr/>
    </dgm:pt>
    <dgm:pt modelId="{9FDB1633-CE79-4EBB-AA08-C874E6DF2CF5}" type="pres">
      <dgm:prSet presAssocID="{7CE9C703-9E4F-4797-9324-BCD0F61ABCD1}" presName="sibTrans" presStyleCnt="0"/>
      <dgm:spPr/>
    </dgm:pt>
    <dgm:pt modelId="{AA2EAFF9-BCE2-452E-B116-A54E0D70C65F}" type="pres">
      <dgm:prSet presAssocID="{4B6479F9-06B6-4513-A10D-A56CE96348B0}" presName="compositeNode" presStyleCnt="0">
        <dgm:presLayoutVars>
          <dgm:bulletEnabled val="1"/>
        </dgm:presLayoutVars>
      </dgm:prSet>
      <dgm:spPr/>
    </dgm:pt>
    <dgm:pt modelId="{125E23E0-F432-4A0D-AB41-E737E512EF6E}" type="pres">
      <dgm:prSet presAssocID="{4B6479F9-06B6-4513-A10D-A56CE96348B0}" presName="bgRect" presStyleLbl="alignNode1" presStyleIdx="3" presStyleCnt="5"/>
      <dgm:spPr/>
    </dgm:pt>
    <dgm:pt modelId="{6DB295D5-9808-4020-A734-FF1332E4023B}" type="pres">
      <dgm:prSet presAssocID="{7EDCC461-10CB-41EE-A1E1-0B3D4F0ABF46}" presName="sibTransNodeRect" presStyleLbl="alignNode1" presStyleIdx="3" presStyleCnt="5">
        <dgm:presLayoutVars>
          <dgm:chMax val="0"/>
          <dgm:bulletEnabled val="1"/>
        </dgm:presLayoutVars>
      </dgm:prSet>
      <dgm:spPr/>
    </dgm:pt>
    <dgm:pt modelId="{98FE4D3E-CA10-4DA3-86E9-315CD07B6F0B}" type="pres">
      <dgm:prSet presAssocID="{4B6479F9-06B6-4513-A10D-A56CE96348B0}" presName="nodeRect" presStyleLbl="alignNode1" presStyleIdx="3" presStyleCnt="5">
        <dgm:presLayoutVars>
          <dgm:bulletEnabled val="1"/>
        </dgm:presLayoutVars>
      </dgm:prSet>
      <dgm:spPr/>
    </dgm:pt>
    <dgm:pt modelId="{0557FAEA-6C61-4B35-8990-51C2FB2EA9FD}" type="pres">
      <dgm:prSet presAssocID="{7EDCC461-10CB-41EE-A1E1-0B3D4F0ABF46}" presName="sibTrans" presStyleCnt="0"/>
      <dgm:spPr/>
    </dgm:pt>
    <dgm:pt modelId="{A4CE5836-9463-47DA-83F7-663C683F22AC}" type="pres">
      <dgm:prSet presAssocID="{7FB2EDE3-309F-4ADE-9350-2742C3BE00D2}" presName="compositeNode" presStyleCnt="0">
        <dgm:presLayoutVars>
          <dgm:bulletEnabled val="1"/>
        </dgm:presLayoutVars>
      </dgm:prSet>
      <dgm:spPr/>
    </dgm:pt>
    <dgm:pt modelId="{779A7292-BD5C-4318-832C-728A25588629}" type="pres">
      <dgm:prSet presAssocID="{7FB2EDE3-309F-4ADE-9350-2742C3BE00D2}" presName="bgRect" presStyleLbl="alignNode1" presStyleIdx="4" presStyleCnt="5"/>
      <dgm:spPr/>
    </dgm:pt>
    <dgm:pt modelId="{A2A5A822-640F-4AEE-A57E-2358413E46C6}" type="pres">
      <dgm:prSet presAssocID="{0F23E674-FCBB-4211-8CB1-AB3DB574A066}" presName="sibTransNodeRect" presStyleLbl="alignNode1" presStyleIdx="4" presStyleCnt="5">
        <dgm:presLayoutVars>
          <dgm:chMax val="0"/>
          <dgm:bulletEnabled val="1"/>
        </dgm:presLayoutVars>
      </dgm:prSet>
      <dgm:spPr/>
    </dgm:pt>
    <dgm:pt modelId="{E9A5C74F-7DA2-4BC2-9CE6-BA52F0A9872A}" type="pres">
      <dgm:prSet presAssocID="{7FB2EDE3-309F-4ADE-9350-2742C3BE00D2}" presName="nodeRect" presStyleLbl="alignNode1" presStyleIdx="4" presStyleCnt="5">
        <dgm:presLayoutVars>
          <dgm:bulletEnabled val="1"/>
        </dgm:presLayoutVars>
      </dgm:prSet>
      <dgm:spPr/>
    </dgm:pt>
  </dgm:ptLst>
  <dgm:cxnLst>
    <dgm:cxn modelId="{0E512213-FEA3-4628-8978-3179D3F7DAA6}" type="presOf" srcId="{7FB2EDE3-309F-4ADE-9350-2742C3BE00D2}" destId="{779A7292-BD5C-4318-832C-728A25588629}" srcOrd="0" destOrd="0" presId="urn:microsoft.com/office/officeart/2016/7/layout/LinearBlockProcessNumbered"/>
    <dgm:cxn modelId="{12619D36-4361-4E66-9106-A1085DCC3830}" type="presOf" srcId="{4B6479F9-06B6-4513-A10D-A56CE96348B0}" destId="{98FE4D3E-CA10-4DA3-86E9-315CD07B6F0B}" srcOrd="1" destOrd="0" presId="urn:microsoft.com/office/officeart/2016/7/layout/LinearBlockProcessNumbered"/>
    <dgm:cxn modelId="{4AF7CD61-7C22-4442-9C73-471B05CEA945}" type="presOf" srcId="{4B6479F9-06B6-4513-A10D-A56CE96348B0}" destId="{125E23E0-F432-4A0D-AB41-E737E512EF6E}" srcOrd="0" destOrd="0" presId="urn:microsoft.com/office/officeart/2016/7/layout/LinearBlockProcessNumbered"/>
    <dgm:cxn modelId="{549AEB42-4D5F-4006-9203-AB94EF092B37}" srcId="{8AA20905-3954-474B-A606-562BCA026DC1}" destId="{F7B765C1-3D09-44D6-BD88-E8A1862D13FD}" srcOrd="0" destOrd="0" parTransId="{9C728858-59A1-4FF0-9CB7-25FEDBE3903C}" sibTransId="{F01794F3-4AAE-427B-9FF8-86EDFF1A57EA}"/>
    <dgm:cxn modelId="{B1B2F843-D863-46D7-BCFC-EBDB4BE080E7}" type="presOf" srcId="{15D8378B-2D75-4B0E-8B73-549EA0F10FFA}" destId="{A8D125AE-41E4-4279-A7D8-85731BC58BF5}" srcOrd="1" destOrd="0" presId="urn:microsoft.com/office/officeart/2016/7/layout/LinearBlockProcessNumbered"/>
    <dgm:cxn modelId="{B1584764-F1CB-4ADD-9AA7-2EFD902533EC}" type="presOf" srcId="{F7B765C1-3D09-44D6-BD88-E8A1862D13FD}" destId="{B1CD63F2-46A4-48C6-8553-B0B33612E261}" srcOrd="1" destOrd="0" presId="urn:microsoft.com/office/officeart/2016/7/layout/LinearBlockProcessNumbered"/>
    <dgm:cxn modelId="{E0ADE765-0413-4E14-931B-18E305223004}" type="presOf" srcId="{15D8378B-2D75-4B0E-8B73-549EA0F10FFA}" destId="{FAACC923-C42F-40AA-81CF-873A5D06786E}" srcOrd="0" destOrd="0" presId="urn:microsoft.com/office/officeart/2016/7/layout/LinearBlockProcessNumbered"/>
    <dgm:cxn modelId="{24F54047-14A1-4DD9-BE48-92A294FF4A1A}" type="presOf" srcId="{B7AA84CF-7C37-48DE-9489-985A53CF7901}" destId="{3958C320-60F8-42C8-8514-90703D474631}" srcOrd="1" destOrd="0" presId="urn:microsoft.com/office/officeart/2016/7/layout/LinearBlockProcessNumbered"/>
    <dgm:cxn modelId="{0439566F-A180-439C-8FAE-14E400EF2DCF}" type="presOf" srcId="{8AA20905-3954-474B-A606-562BCA026DC1}" destId="{579698BD-D232-4926-8D7B-29A69B90858B}" srcOrd="0" destOrd="0" presId="urn:microsoft.com/office/officeart/2016/7/layout/LinearBlockProcessNumbered"/>
    <dgm:cxn modelId="{B7502A89-F96C-4093-A2F8-C53989ED473F}" srcId="{8AA20905-3954-474B-A606-562BCA026DC1}" destId="{B7AA84CF-7C37-48DE-9489-985A53CF7901}" srcOrd="1" destOrd="0" parTransId="{971DC99C-1AA3-412C-951E-453C3316B4DB}" sibTransId="{F34FE7A4-7694-4F4E-92AA-469B9C469271}"/>
    <dgm:cxn modelId="{A881828A-D1BC-40D0-BF14-BC62789FFE14}" type="presOf" srcId="{B7AA84CF-7C37-48DE-9489-985A53CF7901}" destId="{3A342DFD-7E53-49C2-AC92-3A91CE1C1EE9}" srcOrd="0" destOrd="0" presId="urn:microsoft.com/office/officeart/2016/7/layout/LinearBlockProcessNumbered"/>
    <dgm:cxn modelId="{E266F08C-173C-4D55-95CF-45D72EAAEE4E}" type="presOf" srcId="{0F23E674-FCBB-4211-8CB1-AB3DB574A066}" destId="{A2A5A822-640F-4AEE-A57E-2358413E46C6}" srcOrd="0" destOrd="0" presId="urn:microsoft.com/office/officeart/2016/7/layout/LinearBlockProcessNumbered"/>
    <dgm:cxn modelId="{64B37799-95F3-4267-81FB-7D98E2C485FE}" srcId="{8AA20905-3954-474B-A606-562BCA026DC1}" destId="{4B6479F9-06B6-4513-A10D-A56CE96348B0}" srcOrd="3" destOrd="0" parTransId="{3AAB3BAE-FB54-48ED-AC25-4A95A8F67EAB}" sibTransId="{7EDCC461-10CB-41EE-A1E1-0B3D4F0ABF46}"/>
    <dgm:cxn modelId="{57BE89A3-1501-43BE-8CE3-CF870A8820F9}" type="presOf" srcId="{7EDCC461-10CB-41EE-A1E1-0B3D4F0ABF46}" destId="{6DB295D5-9808-4020-A734-FF1332E4023B}" srcOrd="0" destOrd="0" presId="urn:microsoft.com/office/officeart/2016/7/layout/LinearBlockProcessNumbered"/>
    <dgm:cxn modelId="{57E393A5-D90F-49DF-B4B8-DCD341BDB9CB}" srcId="{8AA20905-3954-474B-A606-562BCA026DC1}" destId="{7FB2EDE3-309F-4ADE-9350-2742C3BE00D2}" srcOrd="4" destOrd="0" parTransId="{BAB88BEE-2512-432B-9728-469794452F12}" sibTransId="{0F23E674-FCBB-4211-8CB1-AB3DB574A066}"/>
    <dgm:cxn modelId="{9C1898A8-22FA-4CC2-A521-8B81F5639C47}" type="presOf" srcId="{7FB2EDE3-309F-4ADE-9350-2742C3BE00D2}" destId="{E9A5C74F-7DA2-4BC2-9CE6-BA52F0A9872A}" srcOrd="1" destOrd="0" presId="urn:microsoft.com/office/officeart/2016/7/layout/LinearBlockProcessNumbered"/>
    <dgm:cxn modelId="{CB89C7BB-9604-4AB4-8B82-834C458568C0}" srcId="{8AA20905-3954-474B-A606-562BCA026DC1}" destId="{15D8378B-2D75-4B0E-8B73-549EA0F10FFA}" srcOrd="2" destOrd="0" parTransId="{9D6CDCB2-62A1-42E6-B5D2-0E674170BE09}" sibTransId="{7CE9C703-9E4F-4797-9324-BCD0F61ABCD1}"/>
    <dgm:cxn modelId="{E94965BE-409E-45DD-9C99-08549C74DF47}" type="presOf" srcId="{F01794F3-4AAE-427B-9FF8-86EDFF1A57EA}" destId="{761CFCA3-0A90-495C-86A9-7B29CA39B287}" srcOrd="0" destOrd="0" presId="urn:microsoft.com/office/officeart/2016/7/layout/LinearBlockProcessNumbered"/>
    <dgm:cxn modelId="{35BC2BEC-7AF2-49D6-BE18-4F46B0C05DAB}" type="presOf" srcId="{7CE9C703-9E4F-4797-9324-BCD0F61ABCD1}" destId="{23A2A5F1-AB38-46FE-AB8B-CCB9AB8108B8}" srcOrd="0" destOrd="0" presId="urn:microsoft.com/office/officeart/2016/7/layout/LinearBlockProcessNumbered"/>
    <dgm:cxn modelId="{BEEAFCF6-3E03-4091-93BB-19E62B177DD5}" type="presOf" srcId="{F34FE7A4-7694-4F4E-92AA-469B9C469271}" destId="{1D3D0C73-58B3-4F62-9D44-A1C5BFD110DE}" srcOrd="0" destOrd="0" presId="urn:microsoft.com/office/officeart/2016/7/layout/LinearBlockProcessNumbered"/>
    <dgm:cxn modelId="{A75187F7-2FD0-4D17-8139-3669D583F963}" type="presOf" srcId="{F7B765C1-3D09-44D6-BD88-E8A1862D13FD}" destId="{5331AACA-712A-4190-B981-F0FDDD1B3DFB}" srcOrd="0" destOrd="0" presId="urn:microsoft.com/office/officeart/2016/7/layout/LinearBlockProcessNumbered"/>
    <dgm:cxn modelId="{1C0C2B55-7475-4E43-ADAB-9965F08FFF8B}" type="presParOf" srcId="{579698BD-D232-4926-8D7B-29A69B90858B}" destId="{2B5D2818-578F-41F7-88D3-ACFE7FF1985E}" srcOrd="0" destOrd="0" presId="urn:microsoft.com/office/officeart/2016/7/layout/LinearBlockProcessNumbered"/>
    <dgm:cxn modelId="{6F5DCD05-27FC-4013-A453-CB9AB4F5D67C}" type="presParOf" srcId="{2B5D2818-578F-41F7-88D3-ACFE7FF1985E}" destId="{5331AACA-712A-4190-B981-F0FDDD1B3DFB}" srcOrd="0" destOrd="0" presId="urn:microsoft.com/office/officeart/2016/7/layout/LinearBlockProcessNumbered"/>
    <dgm:cxn modelId="{13BA44A0-E429-46E5-8D08-AD8B34858B8C}" type="presParOf" srcId="{2B5D2818-578F-41F7-88D3-ACFE7FF1985E}" destId="{761CFCA3-0A90-495C-86A9-7B29CA39B287}" srcOrd="1" destOrd="0" presId="urn:microsoft.com/office/officeart/2016/7/layout/LinearBlockProcessNumbered"/>
    <dgm:cxn modelId="{0AD09772-BFD2-4B2F-B0C4-A9BCA7BF77A8}" type="presParOf" srcId="{2B5D2818-578F-41F7-88D3-ACFE7FF1985E}" destId="{B1CD63F2-46A4-48C6-8553-B0B33612E261}" srcOrd="2" destOrd="0" presId="urn:microsoft.com/office/officeart/2016/7/layout/LinearBlockProcessNumbered"/>
    <dgm:cxn modelId="{47887104-0CF6-4D93-8B34-17A41AAF765E}" type="presParOf" srcId="{579698BD-D232-4926-8D7B-29A69B90858B}" destId="{84112100-FF27-46C7-9DE1-56F6FC438D7D}" srcOrd="1" destOrd="0" presId="urn:microsoft.com/office/officeart/2016/7/layout/LinearBlockProcessNumbered"/>
    <dgm:cxn modelId="{59357A7D-D9A1-4E80-8BB0-993A3821A174}" type="presParOf" srcId="{579698BD-D232-4926-8D7B-29A69B90858B}" destId="{F8562FA7-F876-43A2-845B-39717C43250E}" srcOrd="2" destOrd="0" presId="urn:microsoft.com/office/officeart/2016/7/layout/LinearBlockProcessNumbered"/>
    <dgm:cxn modelId="{2BF37EAC-428C-4E5C-B1A5-472667B8B44D}" type="presParOf" srcId="{F8562FA7-F876-43A2-845B-39717C43250E}" destId="{3A342DFD-7E53-49C2-AC92-3A91CE1C1EE9}" srcOrd="0" destOrd="0" presId="urn:microsoft.com/office/officeart/2016/7/layout/LinearBlockProcessNumbered"/>
    <dgm:cxn modelId="{AFE1170C-E5CE-4CAC-8DE0-8DEA2CE7C794}" type="presParOf" srcId="{F8562FA7-F876-43A2-845B-39717C43250E}" destId="{1D3D0C73-58B3-4F62-9D44-A1C5BFD110DE}" srcOrd="1" destOrd="0" presId="urn:microsoft.com/office/officeart/2016/7/layout/LinearBlockProcessNumbered"/>
    <dgm:cxn modelId="{9F3BCAB7-F61D-4F2C-893D-97C5EDE9C1DC}" type="presParOf" srcId="{F8562FA7-F876-43A2-845B-39717C43250E}" destId="{3958C320-60F8-42C8-8514-90703D474631}" srcOrd="2" destOrd="0" presId="urn:microsoft.com/office/officeart/2016/7/layout/LinearBlockProcessNumbered"/>
    <dgm:cxn modelId="{8E768930-CD11-4383-A6ED-7773E0B4E61B}" type="presParOf" srcId="{579698BD-D232-4926-8D7B-29A69B90858B}" destId="{21E44893-82D1-463B-B8B6-0FC777E381F7}" srcOrd="3" destOrd="0" presId="urn:microsoft.com/office/officeart/2016/7/layout/LinearBlockProcessNumbered"/>
    <dgm:cxn modelId="{8DB059A6-59E3-4C8A-B660-2012CC0A241B}" type="presParOf" srcId="{579698BD-D232-4926-8D7B-29A69B90858B}" destId="{72EF2486-CADE-447F-A921-1E17A5EBCB38}" srcOrd="4" destOrd="0" presId="urn:microsoft.com/office/officeart/2016/7/layout/LinearBlockProcessNumbered"/>
    <dgm:cxn modelId="{82E041A4-6285-4B8B-8747-61F8C0A81C53}" type="presParOf" srcId="{72EF2486-CADE-447F-A921-1E17A5EBCB38}" destId="{FAACC923-C42F-40AA-81CF-873A5D06786E}" srcOrd="0" destOrd="0" presId="urn:microsoft.com/office/officeart/2016/7/layout/LinearBlockProcessNumbered"/>
    <dgm:cxn modelId="{C9876E53-9DD7-4178-A679-ECEDF6093B07}" type="presParOf" srcId="{72EF2486-CADE-447F-A921-1E17A5EBCB38}" destId="{23A2A5F1-AB38-46FE-AB8B-CCB9AB8108B8}" srcOrd="1" destOrd="0" presId="urn:microsoft.com/office/officeart/2016/7/layout/LinearBlockProcessNumbered"/>
    <dgm:cxn modelId="{5CF0C9AC-FC10-4697-B650-FF6B9505B2D8}" type="presParOf" srcId="{72EF2486-CADE-447F-A921-1E17A5EBCB38}" destId="{A8D125AE-41E4-4279-A7D8-85731BC58BF5}" srcOrd="2" destOrd="0" presId="urn:microsoft.com/office/officeart/2016/7/layout/LinearBlockProcessNumbered"/>
    <dgm:cxn modelId="{659B7F60-5996-4426-9B47-04700A951FD6}" type="presParOf" srcId="{579698BD-D232-4926-8D7B-29A69B90858B}" destId="{9FDB1633-CE79-4EBB-AA08-C874E6DF2CF5}" srcOrd="5" destOrd="0" presId="urn:microsoft.com/office/officeart/2016/7/layout/LinearBlockProcessNumbered"/>
    <dgm:cxn modelId="{5594842A-C3F8-414B-81BC-DF27D464740A}" type="presParOf" srcId="{579698BD-D232-4926-8D7B-29A69B90858B}" destId="{AA2EAFF9-BCE2-452E-B116-A54E0D70C65F}" srcOrd="6" destOrd="0" presId="urn:microsoft.com/office/officeart/2016/7/layout/LinearBlockProcessNumbered"/>
    <dgm:cxn modelId="{1AA8084D-0796-499B-B856-05EFF758BC5E}" type="presParOf" srcId="{AA2EAFF9-BCE2-452E-B116-A54E0D70C65F}" destId="{125E23E0-F432-4A0D-AB41-E737E512EF6E}" srcOrd="0" destOrd="0" presId="urn:microsoft.com/office/officeart/2016/7/layout/LinearBlockProcessNumbered"/>
    <dgm:cxn modelId="{26CDD005-A010-4048-B545-C00930DFE45C}" type="presParOf" srcId="{AA2EAFF9-BCE2-452E-B116-A54E0D70C65F}" destId="{6DB295D5-9808-4020-A734-FF1332E4023B}" srcOrd="1" destOrd="0" presId="urn:microsoft.com/office/officeart/2016/7/layout/LinearBlockProcessNumbered"/>
    <dgm:cxn modelId="{18196C61-D9D4-4FBE-AA7D-B27BDA857449}" type="presParOf" srcId="{AA2EAFF9-BCE2-452E-B116-A54E0D70C65F}" destId="{98FE4D3E-CA10-4DA3-86E9-315CD07B6F0B}" srcOrd="2" destOrd="0" presId="urn:microsoft.com/office/officeart/2016/7/layout/LinearBlockProcessNumbered"/>
    <dgm:cxn modelId="{BDF78837-2F08-47B8-BF6F-677B8F86E635}" type="presParOf" srcId="{579698BD-D232-4926-8D7B-29A69B90858B}" destId="{0557FAEA-6C61-4B35-8990-51C2FB2EA9FD}" srcOrd="7" destOrd="0" presId="urn:microsoft.com/office/officeart/2016/7/layout/LinearBlockProcessNumbered"/>
    <dgm:cxn modelId="{FE29F18F-90B9-44BF-9CCE-DD488F9D3560}" type="presParOf" srcId="{579698BD-D232-4926-8D7B-29A69B90858B}" destId="{A4CE5836-9463-47DA-83F7-663C683F22AC}" srcOrd="8" destOrd="0" presId="urn:microsoft.com/office/officeart/2016/7/layout/LinearBlockProcessNumbered"/>
    <dgm:cxn modelId="{AF5C6B33-A81B-42DA-B4E2-E2807E0EFD14}" type="presParOf" srcId="{A4CE5836-9463-47DA-83F7-663C683F22AC}" destId="{779A7292-BD5C-4318-832C-728A25588629}" srcOrd="0" destOrd="0" presId="urn:microsoft.com/office/officeart/2016/7/layout/LinearBlockProcessNumbered"/>
    <dgm:cxn modelId="{B2153EDB-05EF-47A7-8A7C-F5365A45C571}" type="presParOf" srcId="{A4CE5836-9463-47DA-83F7-663C683F22AC}" destId="{A2A5A822-640F-4AEE-A57E-2358413E46C6}" srcOrd="1" destOrd="0" presId="urn:microsoft.com/office/officeart/2016/7/layout/LinearBlockProcessNumbered"/>
    <dgm:cxn modelId="{C69D3576-B709-4FC8-9CE1-2C69BA26B8CB}" type="presParOf" srcId="{A4CE5836-9463-47DA-83F7-663C683F22AC}" destId="{E9A5C74F-7DA2-4BC2-9CE6-BA52F0A9872A}" srcOrd="2" destOrd="0" presId="urn:microsoft.com/office/officeart/2016/7/layout/LinearBlockProcessNumbered"/>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331AACA-712A-4190-B981-F0FDDD1B3DFB}">
      <dsp:nvSpPr>
        <dsp:cNvPr id="0" name=""/>
        <dsp:cNvSpPr/>
      </dsp:nvSpPr>
      <dsp:spPr>
        <a:xfrm>
          <a:off x="6218" y="691069"/>
          <a:ext cx="1943841" cy="2332610"/>
        </a:xfrm>
        <a:prstGeom prst="rect">
          <a:avLst/>
        </a:prstGeom>
        <a:solidFill>
          <a:schemeClr val="accent2">
            <a:hueOff val="0"/>
            <a:satOff val="0"/>
            <a:lumOff val="0"/>
            <a:alphaOff val="0"/>
          </a:schemeClr>
        </a:solidFill>
        <a:ln w="15875" cap="rnd"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2008" tIns="0" rIns="192008" bIns="330200" numCol="1" spcCol="1270" anchor="t" anchorCtr="0">
          <a:noAutofit/>
        </a:bodyPr>
        <a:lstStyle/>
        <a:p>
          <a:pPr marL="0" lvl="0" indent="0" algn="l" defTabSz="1111250">
            <a:lnSpc>
              <a:spcPct val="90000"/>
            </a:lnSpc>
            <a:spcBef>
              <a:spcPct val="0"/>
            </a:spcBef>
            <a:spcAft>
              <a:spcPct val="35000"/>
            </a:spcAft>
            <a:buNone/>
          </a:pPr>
          <a:r>
            <a:rPr lang="en-US" sz="2500" kern="1200" dirty="0"/>
            <a:t>What is the objective?</a:t>
          </a:r>
          <a:endParaRPr lang="en-PH" sz="2500" kern="1200" dirty="0"/>
        </a:p>
      </dsp:txBody>
      <dsp:txXfrm>
        <a:off x="6218" y="1624113"/>
        <a:ext cx="1943841" cy="1399566"/>
      </dsp:txXfrm>
    </dsp:sp>
    <dsp:sp modelId="{761CFCA3-0A90-495C-86A9-7B29CA39B287}">
      <dsp:nvSpPr>
        <dsp:cNvPr id="0" name=""/>
        <dsp:cNvSpPr/>
      </dsp:nvSpPr>
      <dsp:spPr>
        <a:xfrm>
          <a:off x="6218" y="691069"/>
          <a:ext cx="1943841" cy="933044"/>
        </a:xfrm>
        <a:prstGeom prst="rect">
          <a:avLst/>
        </a:prstGeom>
        <a:noFill/>
        <a:ln w="15875" cap="rnd"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192008" tIns="165100" rIns="192008" bIns="165100" numCol="1" spcCol="1270" anchor="ctr" anchorCtr="0">
          <a:noAutofit/>
        </a:bodyPr>
        <a:lstStyle/>
        <a:p>
          <a:pPr marL="0" lvl="0" indent="0" algn="l" defTabSz="1911350">
            <a:lnSpc>
              <a:spcPct val="90000"/>
            </a:lnSpc>
            <a:spcBef>
              <a:spcPct val="0"/>
            </a:spcBef>
            <a:spcAft>
              <a:spcPct val="35000"/>
            </a:spcAft>
            <a:buNone/>
          </a:pPr>
          <a:r>
            <a:rPr lang="en-PH" sz="4300" kern="1200"/>
            <a:t>01</a:t>
          </a:r>
        </a:p>
      </dsp:txBody>
      <dsp:txXfrm>
        <a:off x="6218" y="691069"/>
        <a:ext cx="1943841" cy="933044"/>
      </dsp:txXfrm>
    </dsp:sp>
    <dsp:sp modelId="{3A342DFD-7E53-49C2-AC92-3A91CE1C1EE9}">
      <dsp:nvSpPr>
        <dsp:cNvPr id="0" name=""/>
        <dsp:cNvSpPr/>
      </dsp:nvSpPr>
      <dsp:spPr>
        <a:xfrm>
          <a:off x="2105567" y="691069"/>
          <a:ext cx="1943841" cy="2332610"/>
        </a:xfrm>
        <a:prstGeom prst="rect">
          <a:avLst/>
        </a:prstGeom>
        <a:solidFill>
          <a:schemeClr val="accent3">
            <a:hueOff val="0"/>
            <a:satOff val="0"/>
            <a:lumOff val="0"/>
            <a:alphaOff val="0"/>
          </a:schemeClr>
        </a:solidFill>
        <a:ln w="15875" cap="rnd"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2008" tIns="0" rIns="192008" bIns="330200" numCol="1" spcCol="1270" anchor="t" anchorCtr="0">
          <a:noAutofit/>
        </a:bodyPr>
        <a:lstStyle/>
        <a:p>
          <a:pPr marL="0" lvl="0" indent="0" algn="l" defTabSz="1111250">
            <a:lnSpc>
              <a:spcPct val="90000"/>
            </a:lnSpc>
            <a:spcBef>
              <a:spcPct val="0"/>
            </a:spcBef>
            <a:spcAft>
              <a:spcPct val="35000"/>
            </a:spcAft>
            <a:buNone/>
          </a:pPr>
          <a:r>
            <a:rPr lang="en-US" sz="2500" kern="1200" dirty="0"/>
            <a:t>Why this problem?</a:t>
          </a:r>
          <a:endParaRPr lang="en-PH" sz="2500" kern="1200" dirty="0"/>
        </a:p>
      </dsp:txBody>
      <dsp:txXfrm>
        <a:off x="2105567" y="1624113"/>
        <a:ext cx="1943841" cy="1399566"/>
      </dsp:txXfrm>
    </dsp:sp>
    <dsp:sp modelId="{1D3D0C73-58B3-4F62-9D44-A1C5BFD110DE}">
      <dsp:nvSpPr>
        <dsp:cNvPr id="0" name=""/>
        <dsp:cNvSpPr/>
      </dsp:nvSpPr>
      <dsp:spPr>
        <a:xfrm>
          <a:off x="2105567" y="691069"/>
          <a:ext cx="1943841" cy="933044"/>
        </a:xfrm>
        <a:prstGeom prst="rect">
          <a:avLst/>
        </a:prstGeom>
        <a:noFill/>
        <a:ln w="15875" cap="rnd"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192008" tIns="165100" rIns="192008" bIns="165100" numCol="1" spcCol="1270" anchor="ctr" anchorCtr="0">
          <a:noAutofit/>
        </a:bodyPr>
        <a:lstStyle/>
        <a:p>
          <a:pPr marL="0" lvl="0" indent="0" algn="l" defTabSz="1911350">
            <a:lnSpc>
              <a:spcPct val="90000"/>
            </a:lnSpc>
            <a:spcBef>
              <a:spcPct val="0"/>
            </a:spcBef>
            <a:spcAft>
              <a:spcPct val="35000"/>
            </a:spcAft>
            <a:buNone/>
          </a:pPr>
          <a:r>
            <a:rPr lang="en-PH" sz="4300" kern="1200"/>
            <a:t>02</a:t>
          </a:r>
        </a:p>
      </dsp:txBody>
      <dsp:txXfrm>
        <a:off x="2105567" y="691069"/>
        <a:ext cx="1943841" cy="933044"/>
      </dsp:txXfrm>
    </dsp:sp>
    <dsp:sp modelId="{FAACC923-C42F-40AA-81CF-873A5D06786E}">
      <dsp:nvSpPr>
        <dsp:cNvPr id="0" name=""/>
        <dsp:cNvSpPr/>
      </dsp:nvSpPr>
      <dsp:spPr>
        <a:xfrm>
          <a:off x="4204916" y="691069"/>
          <a:ext cx="1943841" cy="2332610"/>
        </a:xfrm>
        <a:prstGeom prst="rect">
          <a:avLst/>
        </a:prstGeom>
        <a:solidFill>
          <a:schemeClr val="accent4">
            <a:hueOff val="0"/>
            <a:satOff val="0"/>
            <a:lumOff val="0"/>
            <a:alphaOff val="0"/>
          </a:schemeClr>
        </a:solidFill>
        <a:ln w="15875" cap="rnd"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2008" tIns="0" rIns="192008" bIns="330200" numCol="1" spcCol="1270" anchor="t" anchorCtr="0">
          <a:noAutofit/>
        </a:bodyPr>
        <a:lstStyle/>
        <a:p>
          <a:pPr marL="0" lvl="0" indent="0" algn="l" defTabSz="1111250">
            <a:lnSpc>
              <a:spcPct val="90000"/>
            </a:lnSpc>
            <a:spcBef>
              <a:spcPct val="0"/>
            </a:spcBef>
            <a:spcAft>
              <a:spcPct val="35000"/>
            </a:spcAft>
            <a:buNone/>
          </a:pPr>
          <a:r>
            <a:rPr lang="en-US" sz="2500" kern="1200" dirty="0"/>
            <a:t>How will we do the study?</a:t>
          </a:r>
          <a:endParaRPr lang="en-PH" sz="2500" kern="1200" dirty="0"/>
        </a:p>
      </dsp:txBody>
      <dsp:txXfrm>
        <a:off x="4204916" y="1624113"/>
        <a:ext cx="1943841" cy="1399566"/>
      </dsp:txXfrm>
    </dsp:sp>
    <dsp:sp modelId="{23A2A5F1-AB38-46FE-AB8B-CCB9AB8108B8}">
      <dsp:nvSpPr>
        <dsp:cNvPr id="0" name=""/>
        <dsp:cNvSpPr/>
      </dsp:nvSpPr>
      <dsp:spPr>
        <a:xfrm>
          <a:off x="4204916" y="691069"/>
          <a:ext cx="1943841" cy="933044"/>
        </a:xfrm>
        <a:prstGeom prst="rect">
          <a:avLst/>
        </a:prstGeom>
        <a:noFill/>
        <a:ln w="15875" cap="rnd"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192008" tIns="165100" rIns="192008" bIns="165100" numCol="1" spcCol="1270" anchor="ctr" anchorCtr="0">
          <a:noAutofit/>
        </a:bodyPr>
        <a:lstStyle/>
        <a:p>
          <a:pPr marL="0" lvl="0" indent="0" algn="l" defTabSz="1911350">
            <a:lnSpc>
              <a:spcPct val="90000"/>
            </a:lnSpc>
            <a:spcBef>
              <a:spcPct val="0"/>
            </a:spcBef>
            <a:spcAft>
              <a:spcPct val="35000"/>
            </a:spcAft>
            <a:buNone/>
          </a:pPr>
          <a:r>
            <a:rPr lang="en-PH" sz="4300" kern="1200"/>
            <a:t>03</a:t>
          </a:r>
        </a:p>
      </dsp:txBody>
      <dsp:txXfrm>
        <a:off x="4204916" y="691069"/>
        <a:ext cx="1943841" cy="933044"/>
      </dsp:txXfrm>
    </dsp:sp>
    <dsp:sp modelId="{125E23E0-F432-4A0D-AB41-E737E512EF6E}">
      <dsp:nvSpPr>
        <dsp:cNvPr id="0" name=""/>
        <dsp:cNvSpPr/>
      </dsp:nvSpPr>
      <dsp:spPr>
        <a:xfrm>
          <a:off x="6304265" y="691069"/>
          <a:ext cx="1943841" cy="2332610"/>
        </a:xfrm>
        <a:prstGeom prst="rect">
          <a:avLst/>
        </a:prstGeom>
        <a:solidFill>
          <a:schemeClr val="accent5">
            <a:hueOff val="0"/>
            <a:satOff val="0"/>
            <a:lumOff val="0"/>
            <a:alphaOff val="0"/>
          </a:schemeClr>
        </a:solidFill>
        <a:ln w="15875" cap="rnd"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2008" tIns="0" rIns="192008" bIns="330200" numCol="1" spcCol="1270" anchor="t" anchorCtr="0">
          <a:noAutofit/>
        </a:bodyPr>
        <a:lstStyle/>
        <a:p>
          <a:pPr marL="0" lvl="0" indent="0" algn="l" defTabSz="1111250">
            <a:lnSpc>
              <a:spcPct val="90000"/>
            </a:lnSpc>
            <a:spcBef>
              <a:spcPct val="0"/>
            </a:spcBef>
            <a:spcAft>
              <a:spcPct val="35000"/>
            </a:spcAft>
            <a:buNone/>
          </a:pPr>
          <a:r>
            <a:rPr lang="en-US" sz="2500" kern="1200" dirty="0"/>
            <a:t>Relevance of the problem</a:t>
          </a:r>
          <a:endParaRPr lang="en-PH" sz="2500" kern="1200" dirty="0"/>
        </a:p>
      </dsp:txBody>
      <dsp:txXfrm>
        <a:off x="6304265" y="1624113"/>
        <a:ext cx="1943841" cy="1399566"/>
      </dsp:txXfrm>
    </dsp:sp>
    <dsp:sp modelId="{6DB295D5-9808-4020-A734-FF1332E4023B}">
      <dsp:nvSpPr>
        <dsp:cNvPr id="0" name=""/>
        <dsp:cNvSpPr/>
      </dsp:nvSpPr>
      <dsp:spPr>
        <a:xfrm>
          <a:off x="6304265" y="691069"/>
          <a:ext cx="1943841" cy="933044"/>
        </a:xfrm>
        <a:prstGeom prst="rect">
          <a:avLst/>
        </a:prstGeom>
        <a:noFill/>
        <a:ln w="15875" cap="rnd"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192008" tIns="165100" rIns="192008" bIns="165100" numCol="1" spcCol="1270" anchor="ctr" anchorCtr="0">
          <a:noAutofit/>
        </a:bodyPr>
        <a:lstStyle/>
        <a:p>
          <a:pPr marL="0" lvl="0" indent="0" algn="l" defTabSz="1911350">
            <a:lnSpc>
              <a:spcPct val="90000"/>
            </a:lnSpc>
            <a:spcBef>
              <a:spcPct val="0"/>
            </a:spcBef>
            <a:spcAft>
              <a:spcPct val="35000"/>
            </a:spcAft>
            <a:buNone/>
          </a:pPr>
          <a:r>
            <a:rPr lang="en-PH" sz="4300" kern="1200"/>
            <a:t>04</a:t>
          </a:r>
        </a:p>
      </dsp:txBody>
      <dsp:txXfrm>
        <a:off x="6304265" y="691069"/>
        <a:ext cx="1943841" cy="933044"/>
      </dsp:txXfrm>
    </dsp:sp>
    <dsp:sp modelId="{779A7292-BD5C-4318-832C-728A25588629}">
      <dsp:nvSpPr>
        <dsp:cNvPr id="0" name=""/>
        <dsp:cNvSpPr/>
      </dsp:nvSpPr>
      <dsp:spPr>
        <a:xfrm>
          <a:off x="8403614" y="691069"/>
          <a:ext cx="1943841" cy="2332610"/>
        </a:xfrm>
        <a:prstGeom prst="rect">
          <a:avLst/>
        </a:prstGeom>
        <a:solidFill>
          <a:schemeClr val="accent6">
            <a:hueOff val="0"/>
            <a:satOff val="0"/>
            <a:lumOff val="0"/>
            <a:alphaOff val="0"/>
          </a:schemeClr>
        </a:solidFill>
        <a:ln w="15875" cap="rnd" cmpd="sng" algn="ctr">
          <a:solidFill>
            <a:schemeClr val="accent6">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2008" tIns="0" rIns="192008" bIns="330200" numCol="1" spcCol="1270" anchor="t" anchorCtr="0">
          <a:noAutofit/>
        </a:bodyPr>
        <a:lstStyle/>
        <a:p>
          <a:pPr marL="0" lvl="0" indent="0" algn="l" defTabSz="1111250">
            <a:lnSpc>
              <a:spcPct val="90000"/>
            </a:lnSpc>
            <a:spcBef>
              <a:spcPct val="0"/>
            </a:spcBef>
            <a:spcAft>
              <a:spcPct val="35000"/>
            </a:spcAft>
            <a:buNone/>
          </a:pPr>
          <a:r>
            <a:rPr lang="en-US" sz="2500" kern="1200" dirty="0"/>
            <a:t>Conclusion</a:t>
          </a:r>
          <a:endParaRPr lang="en-PH" sz="2500" kern="1200" dirty="0"/>
        </a:p>
      </dsp:txBody>
      <dsp:txXfrm>
        <a:off x="8403614" y="1624113"/>
        <a:ext cx="1943841" cy="1399566"/>
      </dsp:txXfrm>
    </dsp:sp>
    <dsp:sp modelId="{A2A5A822-640F-4AEE-A57E-2358413E46C6}">
      <dsp:nvSpPr>
        <dsp:cNvPr id="0" name=""/>
        <dsp:cNvSpPr/>
      </dsp:nvSpPr>
      <dsp:spPr>
        <a:xfrm>
          <a:off x="8403614" y="691069"/>
          <a:ext cx="1943841" cy="933044"/>
        </a:xfrm>
        <a:prstGeom prst="rect">
          <a:avLst/>
        </a:prstGeom>
        <a:noFill/>
        <a:ln w="15875" cap="rnd"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192008" tIns="165100" rIns="192008" bIns="165100" numCol="1" spcCol="1270" anchor="ctr" anchorCtr="0">
          <a:noAutofit/>
        </a:bodyPr>
        <a:lstStyle/>
        <a:p>
          <a:pPr marL="0" lvl="0" indent="0" algn="l" defTabSz="1911350">
            <a:lnSpc>
              <a:spcPct val="90000"/>
            </a:lnSpc>
            <a:spcBef>
              <a:spcPct val="0"/>
            </a:spcBef>
            <a:spcAft>
              <a:spcPct val="35000"/>
            </a:spcAft>
            <a:buNone/>
          </a:pPr>
          <a:r>
            <a:rPr lang="en-PH" sz="4300" kern="1200"/>
            <a:t>05</a:t>
          </a:r>
        </a:p>
      </dsp:txBody>
      <dsp:txXfrm>
        <a:off x="8403614" y="691069"/>
        <a:ext cx="1943841" cy="933044"/>
      </dsp:txXfrm>
    </dsp:sp>
  </dsp:spTree>
</dsp:drawing>
</file>

<file path=ppt/diagrams/layout1.xml><?xml version="1.0" encoding="utf-8"?>
<dgm:layoutDef xmlns:dgm="http://schemas.openxmlformats.org/drawingml/2006/diagram" xmlns:a="http://schemas.openxmlformats.org/drawingml/2006/main" uniqueId="urn:microsoft.com/office/officeart/2016/7/layout/LinearBlockProcessNumbered">
  <dgm:title val="Linear Block Process Numbered"/>
  <dgm:desc val="Used to show a progression; a timeline; sequential steps in a task, process, or workflow; or to emphasize movement or direction. Automatic numbers have been introduced to show the steps of the process. Level 1 text and Level 2 text both appears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01</a:t>
              </a:r>
            </a:p>
          </dgm:t>
        </dgm:pt>
        <dgm:pt modelId="201" type="sibTrans" cxnId="5">
          <dgm:prSet phldrT="2"/>
          <dgm:t>
            <a:bodyPr/>
            <a:lstStyle/>
            <a:p>
              <a:r>
                <a:t>02</a:t>
              </a:r>
            </a:p>
          </dgm:t>
        </dgm:pt>
        <dgm:pt modelId="301" type="sibTrans" cxnId="6">
          <dgm:prSet phldrT="3"/>
          <dgm:t>
            <a:bodyPr/>
            <a:lstStyle/>
            <a:p>
              <a:r>
                <a:t>03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sibTransNodeRect" op="equ"/>
      <dgm:constr type="primFontSz" for="des" forName="nodeRect" op="equ"/>
    </dgm:constrLst>
    <dgm:ruleLst/>
    <dgm:forEach name="Name4" axis="ch" ptType="node">
      <dgm:layoutNode name="compositeNode">
        <dgm:varLst>
          <dgm:bulletEnabled val="1"/>
        </dgm:varLst>
        <dgm:alg type="composite"/>
        <dgm:constrLst>
          <dgm:constr type="h" refType="w" op="lte" fact="1.2"/>
          <dgm:constr type="w" for="ch" forName="bgRect" refType="w"/>
          <dgm:constr type="h" for="ch" forName="bgRect" refType="h"/>
          <dgm:constr type="t" for="ch" forName="bgRect"/>
          <dgm:constr type="l" for="ch" forName="bgRect"/>
          <dgm:constr type="w" for="ch" forName="sibTransNodeRect" refType="w" refFor="ch" refForName="bgRect"/>
          <dgm:constr type="h" for="ch" forName="sibTransNodeRect" refType="h" refFor="ch" refForName="bgRect" fact="0.4"/>
          <dgm:constr type="t" for="ch" forName="sibTransNodeRect"/>
          <dgm:constr type="l" for="ch" forName="sibTransNodeRect"/>
          <dgm:constr type="r" for="ch" forName="nodeRect" refType="r" refFor="ch" refForName="bgRect"/>
          <dgm:constr type="h" for="ch" forName="nodeRect" refType="h" refFor="ch" refForName="bgRect" fact="0.6"/>
          <dgm:constr type="t" for="ch" forName="nodeRect" refType="b" refFor="ch" refForName="sibTransNodeRect"/>
          <dgm:constr type="l" for="ch" forName="nodeRect" refType="l" refFor="ch" refForName="bgRect"/>
        </dgm:constrLst>
        <dgm:ruleLst>
          <dgm:rule type="w" for="ch" forName="nodeRect" val="NaN" fact="NaN" max="30"/>
        </dgm:ruleLst>
        <dgm:layoutNode name="bgRect" styleLbl="alignNode1">
          <dgm:alg type="sp"/>
          <dgm:shape xmlns:r="http://schemas.openxmlformats.org/officeDocument/2006/relationships" type="rect" r:blip="">
            <dgm:adjLst>
              <dgm:adj idx="1" val="0.05"/>
            </dgm:adjLst>
          </dgm:shape>
          <dgm:presOf axis="self"/>
          <dgm:constrLst/>
          <dgm:ruleLst/>
        </dgm:layoutNode>
        <dgm:forEach name="Name19" axis="followSib" ptType="sibTrans" hideLastTrans="0" cnt="1">
          <dgm:layoutNode name="sibTransNodeRect" styleLbl="alignNode1">
            <dgm:varLst>
              <dgm:chMax val="0"/>
              <dgm:bulletEnabled val="1"/>
            </dgm:varLst>
            <dgm:presOf axis="self"/>
            <dgm:alg type="tx">
              <dgm:param type="parTxLTRAlign" val="l"/>
              <dgm:param type="parTxRTLAlign" val="l"/>
            </dgm:alg>
            <dgm:shape xmlns:r="http://schemas.openxmlformats.org/officeDocument/2006/relationships" type="rect" r:blip="" hideGeom="1">
              <dgm:adjLst/>
            </dgm:shape>
            <dgm:constrLst>
              <dgm:constr type="primFontSz" val="66"/>
              <dgm:constr type="tMarg" val="13"/>
              <dgm:constr type="lMarg" refType="w" fact="0.28"/>
              <dgm:constr type="rMarg" refType="w" fact="0.28"/>
              <dgm:constr type="bMarg" val="13"/>
            </dgm:constrLst>
            <dgm:ruleLst>
              <dgm:rule type="primFontSz" val="14" fact="NaN" max="NaN"/>
              <dgm:rule type="tMarg" val="13" fact="NaN" max="NaN"/>
            </dgm:ruleLst>
          </dgm:layoutNode>
        </dgm:forEach>
        <dgm:layoutNode name="nodeRect" styleLbl="alignNode1" moveWith="bgRect">
          <dgm:varLst>
            <dgm:bulletEnabled val="1"/>
          </dgm:varLst>
          <dgm:alg type="tx">
            <dgm:param type="parTxLTRAlign" val="l"/>
            <dgm:param type="parTxRTLAlign" val="r"/>
            <dgm:param type="txAnchorVert" val="t"/>
            <dgm:param type="stBulletLvl" val="2"/>
          </dgm:alg>
          <dgm:shape xmlns:r="http://schemas.openxmlformats.org/officeDocument/2006/relationships" type="rect" r:blip="" hideGeom="1">
            <dgm:adjLst/>
          </dgm:shape>
          <dgm:presOf axis="desOrSelf" ptType="node"/>
          <dgm:constrLst>
            <dgm:constr type="primFontSz" val="26"/>
            <dgm:constr type="tMarg"/>
            <dgm:constr type="lMarg" refType="w" fact="0.28"/>
            <dgm:constr type="rMarg" refType="w" fact="0.28"/>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1">
            <a:buAutoNum type="arabicParenBoth"/>
          </dgm1611:buPr>
        </dgm1611:autoBuNodeInfo>
      </dgm1611:autoBuNodeInfoLst>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370693" y="1769540"/>
            <a:ext cx="9440034" cy="1828801"/>
          </a:xfrm>
        </p:spPr>
        <p:txBody>
          <a:bodyPr anchor="b">
            <a:normAutofit/>
          </a:bodyPr>
          <a:lstStyle>
            <a:lvl1pPr algn="ctr">
              <a:defRPr sz="5400"/>
            </a:lvl1pPr>
          </a:lstStyle>
          <a:p>
            <a:r>
              <a:rPr lang="en-US"/>
              <a:t>Click to edit Master title style</a:t>
            </a:r>
            <a:endParaRPr lang="en-US" dirty="0"/>
          </a:p>
        </p:txBody>
      </p:sp>
      <p:sp>
        <p:nvSpPr>
          <p:cNvPr id="3" name="Subtitle 2"/>
          <p:cNvSpPr>
            <a:spLocks noGrp="1"/>
          </p:cNvSpPr>
          <p:nvPr>
            <p:ph type="subTitle" idx="1"/>
          </p:nvPr>
        </p:nvSpPr>
        <p:spPr>
          <a:xfrm>
            <a:off x="1370693" y="3773489"/>
            <a:ext cx="9440034" cy="1049867"/>
          </a:xfrm>
        </p:spPr>
        <p:txBody>
          <a:bodyPr anchor="t"/>
          <a:lstStyle>
            <a:lvl1pPr marL="0" indent="0" algn="ctr">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8D38747-4367-4BD2-8D51-C97E202738E2}" type="datetime1">
              <a:rPr lang="en-US" smtClean="0"/>
              <a:t>2/20/2022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38525254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3C55A3C-5767-4844-A0A3-83778C2E5409}" type="datetime1">
              <a:rPr lang="en-US" smtClean="0"/>
              <a:t>2/20/2022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7858651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95401" y="1761067"/>
            <a:ext cx="9590550" cy="1828813"/>
          </a:xfrm>
        </p:spPr>
        <p:txBody>
          <a:bodyPr anchor="b"/>
          <a:lstStyle>
            <a:lvl1pPr algn="ctr">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3763439"/>
            <a:ext cx="9590550" cy="1333494"/>
          </a:xfrm>
        </p:spPr>
        <p:txBody>
          <a:bodyPr anchor="t"/>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AE507A8-A5CF-4D38-AB86-7EDDA87A85D4}" type="datetime1">
              <a:rPr lang="en-US" smtClean="0"/>
              <a:t>2/20/2022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12264868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2" cy="1261872"/>
          </a:xfrm>
        </p:spPr>
        <p:txBody>
          <a:bodyPr/>
          <a:lstStyle/>
          <a:p>
            <a:r>
              <a:rPr lang="en-US"/>
              <a:t>Click to edit Master title style</a:t>
            </a:r>
            <a:endParaRPr lang="en-US" dirty="0"/>
          </a:p>
        </p:txBody>
      </p:sp>
      <p:sp>
        <p:nvSpPr>
          <p:cNvPr id="3" name="Content Placeholder 2"/>
          <p:cNvSpPr>
            <a:spLocks noGrp="1"/>
          </p:cNvSpPr>
          <p:nvPr>
            <p:ph sz="half" idx="1"/>
          </p:nvPr>
        </p:nvSpPr>
        <p:spPr>
          <a:xfrm>
            <a:off x="913795" y="2076450"/>
            <a:ext cx="4856841" cy="3622671"/>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0716" y="2076451"/>
            <a:ext cx="4856841" cy="3622672"/>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DFCD27C-8599-43EF-BA1D-14DDC1946E06}" type="datetime1">
              <a:rPr lang="en-US" smtClean="0"/>
              <a:t>2/20/2022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1751756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20" name="Picture 19" descr="Slate-V2-HD-compPhotoInset.png">
            <a:extLst>
              <a:ext uri="{FF2B5EF4-FFF2-40B4-BE49-F238E27FC236}">
                <a16:creationId xmlns:a16="http://schemas.microsoft.com/office/drawing/2014/main" id="{37B721FF-D609-4D98-9D19-CF75AA8A54F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3795" y="1734506"/>
            <a:ext cx="5029200" cy="4099959"/>
          </a:xfrm>
          <a:prstGeom prst="rect">
            <a:avLst/>
          </a:prstGeom>
        </p:spPr>
      </p:pic>
      <p:pic>
        <p:nvPicPr>
          <p:cNvPr id="21" name="Picture 20" descr="Slate-V2-HD-compPhotoInset.png">
            <a:extLst>
              <a:ext uri="{FF2B5EF4-FFF2-40B4-BE49-F238E27FC236}">
                <a16:creationId xmlns:a16="http://schemas.microsoft.com/office/drawing/2014/main" id="{073936BD-C868-433F-8E84-D6DD8E640E3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38357" y="1734506"/>
            <a:ext cx="5029200" cy="4099959"/>
          </a:xfrm>
          <a:prstGeom prst="rect">
            <a:avLst/>
          </a:prstGeom>
        </p:spPr>
      </p:pic>
      <p:sp>
        <p:nvSpPr>
          <p:cNvPr id="2" name="Title 1"/>
          <p:cNvSpPr>
            <a:spLocks noGrp="1"/>
          </p:cNvSpPr>
          <p:nvPr>
            <p:ph type="title"/>
          </p:nvPr>
        </p:nvSpPr>
        <p:spPr>
          <a:xfrm>
            <a:off x="913795" y="609600"/>
            <a:ext cx="10353762" cy="970450"/>
          </a:xfrm>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046013" y="1855153"/>
            <a:ext cx="4764764" cy="692494"/>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46013" y="2702103"/>
            <a:ext cx="4764764" cy="3043533"/>
          </a:xfrm>
        </p:spPr>
        <p:txBody>
          <a:bodyPr anchor="t">
            <a:normAutofit/>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63166" y="1855152"/>
            <a:ext cx="4779582" cy="692495"/>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363167" y="2702103"/>
            <a:ext cx="4779581" cy="3043533"/>
          </a:xfrm>
        </p:spPr>
        <p:txBody>
          <a:bodyPr anchor="t">
            <a:normAutofit/>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9343D99-809A-49C0-96E5-4250D0B498EE}" type="datetime1">
              <a:rPr lang="en-US" smtClean="0"/>
              <a:t>2/20/2022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6088870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143DE9B-B678-4EFB-BB7D-A4370204A0B0}" type="datetime1">
              <a:rPr lang="en-US" smtClean="0"/>
              <a:t>2/20/2022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1648886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68812DA-F765-4142-A6A3-A8ED7235E082}" type="datetime1">
              <a:rPr lang="en-US" smtClean="0"/>
              <a:t>2/20/2022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7659166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3706889" cy="1821918"/>
          </a:xfrm>
        </p:spPr>
        <p:txBody>
          <a:bodyPr anchor="b">
            <a:normAutofit/>
          </a:bodyPr>
          <a:lstStyle>
            <a:lvl1pPr algn="ctr">
              <a:defRPr sz="2800" b="0"/>
            </a:lvl1pPr>
          </a:lstStyle>
          <a:p>
            <a:r>
              <a:rPr lang="en-US"/>
              <a:t>Click to edit Master title style</a:t>
            </a:r>
            <a:endParaRPr lang="en-US" dirty="0"/>
          </a:p>
        </p:txBody>
      </p:sp>
      <p:sp>
        <p:nvSpPr>
          <p:cNvPr id="3" name="Content Placeholder 2"/>
          <p:cNvSpPr>
            <a:spLocks noGrp="1"/>
          </p:cNvSpPr>
          <p:nvPr>
            <p:ph idx="1"/>
          </p:nvPr>
        </p:nvSpPr>
        <p:spPr>
          <a:xfrm>
            <a:off x="4855633" y="609600"/>
            <a:ext cx="6411924" cy="5080001"/>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3795" y="2673351"/>
            <a:ext cx="3706889" cy="3016250"/>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E0277FD-7DE6-41D4-930D-AC99F5AFE54E}" type="datetime1">
              <a:rPr lang="en-US" smtClean="0"/>
              <a:t>2/20/2022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5964791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22" name="Picture 21" descr="Slate-V2-HD-vertPhotoInset.png">
            <a:extLst>
              <a:ext uri="{FF2B5EF4-FFF2-40B4-BE49-F238E27FC236}">
                <a16:creationId xmlns:a16="http://schemas.microsoft.com/office/drawing/2014/main" id="{4D06E496-ACBA-4063-B4A1-C5C484EE5A7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93665" y="609600"/>
            <a:ext cx="3584166" cy="5204832"/>
          </a:xfrm>
          <a:prstGeom prst="rect">
            <a:avLst/>
          </a:prstGeom>
        </p:spPr>
      </p:pic>
      <p:sp>
        <p:nvSpPr>
          <p:cNvPr id="2" name="Title 1"/>
          <p:cNvSpPr>
            <a:spLocks noGrp="1"/>
          </p:cNvSpPr>
          <p:nvPr>
            <p:ph type="title"/>
          </p:nvPr>
        </p:nvSpPr>
        <p:spPr>
          <a:xfrm>
            <a:off x="913795" y="763701"/>
            <a:ext cx="5707899" cy="1675559"/>
          </a:xfrm>
        </p:spPr>
        <p:txBody>
          <a:bodyPr anchor="b">
            <a:noAutofit/>
          </a:bodyPr>
          <a:lstStyle>
            <a:lvl1pPr algn="ctr">
              <a:defRPr sz="32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42551" y="763702"/>
            <a:ext cx="3275751" cy="4912822"/>
          </a:xfr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473698" y="2679699"/>
            <a:ext cx="4588094" cy="3135695"/>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EA15526-7079-4B7B-987C-1B5FAE11A0FF}" type="datetime1">
              <a:rPr lang="en-US" smtClean="0"/>
              <a:t>2/20/2022</a:t>
            </a:fld>
            <a:endParaRPr lang="en-US" dirty="0"/>
          </a:p>
        </p:txBody>
      </p:sp>
      <p:sp>
        <p:nvSpPr>
          <p:cNvPr id="6" name="Footer Placeholder 5"/>
          <p:cNvSpPr>
            <a:spLocks noGrp="1"/>
          </p:cNvSpPr>
          <p:nvPr>
            <p:ph type="ftr" sz="quarter" idx="11"/>
          </p:nvPr>
        </p:nvSpPr>
        <p:spPr/>
        <p:txBody>
          <a:bodyPr/>
          <a:lstStyle/>
          <a:p>
            <a:pPr algn="l"/>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4263787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6" name="Picture 15" descr="Slate-V2-HD-panoPhotoInset.png">
            <a:extLst>
              <a:ext uri="{FF2B5EF4-FFF2-40B4-BE49-F238E27FC236}">
                <a16:creationId xmlns:a16="http://schemas.microsoft.com/office/drawing/2014/main" id="{CE39118B-B3AD-4BD4-BA22-DEFF4E76CE9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3883" y="547807"/>
            <a:ext cx="10141799" cy="3816806"/>
          </a:xfrm>
          <a:prstGeom prst="rect">
            <a:avLst/>
          </a:prstGeom>
        </p:spPr>
      </p:pic>
      <p:sp>
        <p:nvSpPr>
          <p:cNvPr id="2" name="Title 1"/>
          <p:cNvSpPr>
            <a:spLocks noGrp="1"/>
          </p:cNvSpPr>
          <p:nvPr>
            <p:ph type="title"/>
          </p:nvPr>
        </p:nvSpPr>
        <p:spPr>
          <a:xfrm>
            <a:off x="913806" y="4565255"/>
            <a:ext cx="10355326" cy="543472"/>
          </a:xfrm>
        </p:spPr>
        <p:txBody>
          <a:bodyPr anchor="b">
            <a:normAutofit/>
          </a:bodyPr>
          <a:lstStyle>
            <a:lvl1pPr algn="ctr">
              <a:defRPr sz="28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69349" y="695009"/>
            <a:ext cx="9845346" cy="3525671"/>
          </a:xfrm>
          <a:effectLst>
            <a:outerShdw blurRad="38100" dist="25400" dir="4440000">
              <a:srgbClr val="000000">
                <a:alpha val="36000"/>
              </a:srgbClr>
            </a:outerShdw>
          </a:effectLst>
        </p:spPr>
        <p:txBody>
          <a:bodyPr anchor="t">
            <a:normAutofit/>
          </a:bodyPr>
          <a:lstStyle>
            <a:lvl1pPr marL="0" indent="0" algn="ctr">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5" y="5247728"/>
            <a:ext cx="10353762" cy="543472"/>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1F1B079-7EF0-44EE-B798-BCC497C9F3B2}" type="datetime1">
              <a:rPr lang="en-US" smtClean="0"/>
              <a:t>2/20/2022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2146655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8437"/>
            <a:ext cx="10353762" cy="3534344"/>
          </a:xfrm>
        </p:spPr>
        <p:txBody>
          <a:bodyPr anchor="ctr">
            <a:normAutofit/>
          </a:bodyPr>
          <a:lstStyle>
            <a:lvl1pPr>
              <a:defRPr sz="4000"/>
            </a:lvl1pPr>
          </a:lstStyle>
          <a:p>
            <a:r>
              <a:rPr lang="en-US"/>
              <a:t>Click to edit Master title style</a:t>
            </a:r>
            <a:endParaRPr lang="en-US" dirty="0"/>
          </a:p>
        </p:txBody>
      </p:sp>
      <p:sp>
        <p:nvSpPr>
          <p:cNvPr id="4" name="Text Placeholder 3"/>
          <p:cNvSpPr>
            <a:spLocks noGrp="1"/>
          </p:cNvSpPr>
          <p:nvPr>
            <p:ph type="body" sz="half" idx="2"/>
          </p:nvPr>
        </p:nvSpPr>
        <p:spPr>
          <a:xfrm>
            <a:off x="913794" y="4295180"/>
            <a:ext cx="10353763" cy="150182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8FF70A8-1D13-4657-95F0-A9EA54967B8D}" type="datetime1">
              <a:rPr lang="en-US" smtClean="0"/>
              <a:t>2/20/2022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58120556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normAutofit/>
          </a:bodyPr>
          <a:lstStyle>
            <a:lvl1pPr>
              <a:defRPr sz="36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532749"/>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913794" y="4304353"/>
            <a:ext cx="10353763" cy="1489496"/>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1EB90AC-71BD-4C7F-8ACA-7B3F18292E63}" type="datetime1">
              <a:rPr lang="en-US" smtClean="0"/>
              <a:t>2/20/2022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
        <p:nvSpPr>
          <p:cNvPr id="11" name="TextBox 10">
            <a:extLst>
              <a:ext uri="{FF2B5EF4-FFF2-40B4-BE49-F238E27FC236}">
                <a16:creationId xmlns:a16="http://schemas.microsoft.com/office/drawing/2014/main" id="{223F0D53-0705-41B7-8554-09D21E7807F9}"/>
              </a:ext>
            </a:extLst>
          </p:cNvPr>
          <p:cNvSpPr txBox="1"/>
          <p:nvPr/>
        </p:nvSpPr>
        <p:spPr>
          <a:xfrm>
            <a:off x="990600" y="88479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a:extLst>
              <a:ext uri="{FF2B5EF4-FFF2-40B4-BE49-F238E27FC236}">
                <a16:creationId xmlns:a16="http://schemas.microsoft.com/office/drawing/2014/main" id="{C7F647CD-0F1A-4BB3-89E0-A74F1E1B098D}"/>
              </a:ext>
            </a:extLst>
          </p:cNvPr>
          <p:cNvSpPr txBox="1"/>
          <p:nvPr/>
        </p:nvSpPr>
        <p:spPr>
          <a:xfrm>
            <a:off x="10504716" y="292825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148059434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794" y="2126942"/>
            <a:ext cx="10353763" cy="25118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84" y="4650556"/>
            <a:ext cx="10352199"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E6EFC2C-8905-46F0-B443-CE905B76BA01}" type="datetime1">
              <a:rPr lang="en-US" smtClean="0"/>
              <a:t>2/20/2022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15883623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5" y="609600"/>
            <a:ext cx="10353762" cy="970450"/>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95" y="1885950"/>
            <a:ext cx="3300984" cy="764782"/>
          </a:xfrm>
        </p:spPr>
        <p:txBody>
          <a:bodyPr anchor="b">
            <a:noAutofit/>
          </a:bodyPr>
          <a:lstStyle>
            <a:lvl1pPr marL="0" indent="0" algn="ctr">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913795" y="2768112"/>
            <a:ext cx="3300984" cy="302308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446711" y="1885949"/>
            <a:ext cx="3300984" cy="764783"/>
          </a:xfrm>
        </p:spPr>
        <p:txBody>
          <a:bodyPr anchor="b">
            <a:noAutofit/>
          </a:bodyPr>
          <a:lstStyle>
            <a:lvl1pPr marL="0" indent="0" algn="ctr">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441435" y="2768112"/>
            <a:ext cx="3300984" cy="302308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966572" y="1885950"/>
            <a:ext cx="3300984" cy="764782"/>
          </a:xfrm>
        </p:spPr>
        <p:txBody>
          <a:bodyPr anchor="b">
            <a:noAutofit/>
          </a:bodyPr>
          <a:lstStyle>
            <a:lvl1pPr marL="0" indent="0" algn="ctr">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966572" y="2768110"/>
            <a:ext cx="3300984" cy="302308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D9079DC3-C9B5-499E-9140-0DC28B7074E2}" type="datetime1">
              <a:rPr lang="en-US" smtClean="0"/>
              <a:t>2/20/2022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38740690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2" name="Picture 1" descr="Slate-V2-HD-3colPhotoInset.png">
            <a:extLst>
              <a:ext uri="{FF2B5EF4-FFF2-40B4-BE49-F238E27FC236}">
                <a16:creationId xmlns:a16="http://schemas.microsoft.com/office/drawing/2014/main" id="{7E87C569-D426-4615-ADA7-B370EA98340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7962" y="1818214"/>
            <a:ext cx="3339972" cy="1847851"/>
          </a:xfrm>
          <a:prstGeom prst="rect">
            <a:avLst/>
          </a:prstGeom>
        </p:spPr>
      </p:pic>
      <p:pic>
        <p:nvPicPr>
          <p:cNvPr id="36" name="Picture 35" descr="Slate-V2-HD-3colPhotoInset.png">
            <a:extLst>
              <a:ext uri="{FF2B5EF4-FFF2-40B4-BE49-F238E27FC236}">
                <a16:creationId xmlns:a16="http://schemas.microsoft.com/office/drawing/2014/main" id="{7B353ED4-7AD0-46C9-88ED-1A16B1433AF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03800" y="1818214"/>
            <a:ext cx="3339972" cy="1847851"/>
          </a:xfrm>
          <a:prstGeom prst="rect">
            <a:avLst/>
          </a:prstGeom>
        </p:spPr>
      </p:pic>
      <p:pic>
        <p:nvPicPr>
          <p:cNvPr id="37" name="Picture 36" descr="Slate-V2-HD-3colPhotoInset.png">
            <a:extLst>
              <a:ext uri="{FF2B5EF4-FFF2-40B4-BE49-F238E27FC236}">
                <a16:creationId xmlns:a16="http://schemas.microsoft.com/office/drawing/2014/main" id="{F561D985-AD57-459A-B3A6-EBF29603976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36051" y="1818214"/>
            <a:ext cx="3339972" cy="1847851"/>
          </a:xfrm>
          <a:prstGeom prst="rect">
            <a:avLst/>
          </a:prstGeom>
        </p:spPr>
      </p:pic>
      <p:sp>
        <p:nvSpPr>
          <p:cNvPr id="30" name="Title 1"/>
          <p:cNvSpPr>
            <a:spLocks noGrp="1"/>
          </p:cNvSpPr>
          <p:nvPr>
            <p:ph type="title"/>
          </p:nvPr>
        </p:nvSpPr>
        <p:spPr>
          <a:xfrm>
            <a:off x="913794" y="609600"/>
            <a:ext cx="10353763" cy="97045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95"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018102" y="1938918"/>
            <a:ext cx="3092368" cy="160295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95" y="4572443"/>
            <a:ext cx="3300984" cy="121875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42788"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545743" y="1939094"/>
            <a:ext cx="3092368" cy="160816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435" y="4572442"/>
            <a:ext cx="3300984" cy="121875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966697"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075698" y="1934432"/>
            <a:ext cx="3092368" cy="160729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66572" y="4572442"/>
            <a:ext cx="3300984" cy="121875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30BB33EA-E472-4D22-9C03-A9C14AA21CED}" type="datetime1">
              <a:rPr lang="en-US" smtClean="0"/>
              <a:t>2/20/2022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46230268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17E833E-1B6D-415F-AD29-75AE8C43BD0D}" type="datetime1">
              <a:rPr lang="en-US" smtClean="0"/>
              <a:t>2/20/2022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409415868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83068" y="609599"/>
            <a:ext cx="2284487" cy="5181601"/>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913796" y="609599"/>
            <a:ext cx="7916872" cy="5181601"/>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52596F-08A7-4B70-989A-F2B1CF31E66B}" type="datetime1">
              <a:rPr lang="en-US" smtClean="0"/>
              <a:t>2/20/2022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5345277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2" cy="1257300"/>
          </a:xfrm>
          <a:prstGeom prst="rect">
            <a:avLst/>
          </a:prstGeom>
          <a:effectLst>
            <a:outerShdw blurRad="25400" dir="17880000">
              <a:srgbClr val="000000">
                <a:alpha val="46000"/>
              </a:srgbClr>
            </a:outerShdw>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95" y="2076450"/>
            <a:ext cx="10353762" cy="3714749"/>
          </a:xfrm>
          <a:prstGeom prst="rect">
            <a:avLst/>
          </a:prstGeom>
          <a:effectLst>
            <a:outerShdw blurRad="25400" dir="17880000">
              <a:srgbClr val="000000">
                <a:alpha val="46000"/>
              </a:srgbClr>
            </a:outerShdw>
          </a:effectLst>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6" y="6000749"/>
            <a:ext cx="2743200" cy="365125"/>
          </a:xfrm>
          <a:prstGeom prst="rect">
            <a:avLst/>
          </a:prstGeom>
        </p:spPr>
        <p:txBody>
          <a:bodyPr vert="horz" lIns="91440" tIns="45720" rIns="91440" bIns="45720" rtlCol="0" anchor="ctr"/>
          <a:lstStyle>
            <a:lvl1pPr algn="r">
              <a:defRPr sz="1100">
                <a:solidFill>
                  <a:schemeClr val="tx1">
                    <a:lumMod val="95000"/>
                  </a:schemeClr>
                </a:solidFill>
                <a:effectLst>
                  <a:outerShdw blurRad="50800" dist="38100" dir="2700000" algn="tl" rotWithShape="0">
                    <a:schemeClr val="bg1">
                      <a:alpha val="43000"/>
                    </a:schemeClr>
                  </a:outerShdw>
                </a:effectLst>
              </a:defRPr>
            </a:lvl1pPr>
          </a:lstStyle>
          <a:p>
            <a:fld id="{073ED0CC-082F-4160-86E5-0D6041F12778}" type="datetime1">
              <a:rPr lang="en-US" smtClean="0"/>
              <a:t>2/20/2022</a:t>
            </a:fld>
            <a:endParaRPr lang="en-US" dirty="0"/>
          </a:p>
        </p:txBody>
      </p:sp>
      <p:sp>
        <p:nvSpPr>
          <p:cNvPr id="5" name="Footer Placeholder 4"/>
          <p:cNvSpPr>
            <a:spLocks noGrp="1"/>
          </p:cNvSpPr>
          <p:nvPr>
            <p:ph type="ftr" sz="quarter" idx="3"/>
          </p:nvPr>
        </p:nvSpPr>
        <p:spPr>
          <a:xfrm>
            <a:off x="913795" y="6000749"/>
            <a:ext cx="6672865" cy="365125"/>
          </a:xfrm>
          <a:prstGeom prst="rect">
            <a:avLst/>
          </a:prstGeom>
        </p:spPr>
        <p:txBody>
          <a:bodyPr vert="horz" lIns="91440" tIns="45720" rIns="91440" bIns="45720" rtlCol="0" anchor="ctr"/>
          <a:lstStyle>
            <a:lvl1pPr algn="l">
              <a:defRPr sz="1100">
                <a:solidFill>
                  <a:schemeClr val="tx1">
                    <a:lumMod val="95000"/>
                  </a:schemeClr>
                </a:solidFill>
                <a:effectLst>
                  <a:outerShdw blurRad="50800" dist="38100" dir="2700000" algn="tl" rotWithShape="0">
                    <a:schemeClr val="bg1">
                      <a:alpha val="43000"/>
                    </a:schemeClr>
                  </a:outerShdw>
                </a:effectLst>
              </a:defRPr>
            </a:lvl1pPr>
          </a:lstStyle>
          <a:p>
            <a:endParaRPr lang="en-US" dirty="0"/>
          </a:p>
        </p:txBody>
      </p:sp>
      <p:sp>
        <p:nvSpPr>
          <p:cNvPr id="6" name="Slide Number Placeholder 5"/>
          <p:cNvSpPr>
            <a:spLocks noGrp="1"/>
          </p:cNvSpPr>
          <p:nvPr>
            <p:ph type="sldNum" sz="quarter" idx="4"/>
          </p:nvPr>
        </p:nvSpPr>
        <p:spPr>
          <a:xfrm>
            <a:off x="10514011" y="6000749"/>
            <a:ext cx="753545" cy="365125"/>
          </a:xfrm>
          <a:prstGeom prst="rect">
            <a:avLst/>
          </a:prstGeom>
        </p:spPr>
        <p:txBody>
          <a:bodyPr vert="horz" lIns="91440" tIns="45720" rIns="91440" bIns="45720" rtlCol="0" anchor="ctr"/>
          <a:lstStyle>
            <a:lvl1pPr algn="r">
              <a:defRPr sz="1100">
                <a:solidFill>
                  <a:schemeClr val="tx1">
                    <a:lumMod val="95000"/>
                  </a:schemeClr>
                </a:solidFill>
                <a:effectLst>
                  <a:outerShdw blurRad="50800" dist="38100" dir="2700000" algn="tl" rotWithShape="0">
                    <a:schemeClr val="bg1">
                      <a:alpha val="43000"/>
                    </a:schemeClr>
                  </a:outerShdw>
                </a:effectLst>
              </a:defRPr>
            </a:lvl1pPr>
          </a:lstStyle>
          <a:p>
            <a:fld id="{3A98EE3D-8CD1-4C3F-BD1C-C98C9596463C}" type="slidenum">
              <a:rPr lang="en-US" smtClean="0"/>
              <a:t>‹#›</a:t>
            </a:fld>
            <a:endParaRPr lang="en-US" dirty="0"/>
          </a:p>
        </p:txBody>
      </p:sp>
    </p:spTree>
    <p:extLst>
      <p:ext uri="{BB962C8B-B14F-4D97-AF65-F5344CB8AC3E}">
        <p14:creationId xmlns:p14="http://schemas.microsoft.com/office/powerpoint/2010/main" val="1069802776"/>
      </p:ext>
    </p:extLst>
  </p:cSld>
  <p:clrMap bg1="dk1" tx1="lt1" bg2="dk2" tx2="lt2" accent1="accent1" accent2="accent2" accent3="accent3" accent4="accent4" accent5="accent5" accent6="accent6" hlink="hlink" folHlink="folHlink"/>
  <p:sldLayoutIdLst>
    <p:sldLayoutId id="2147483713" r:id="rId1"/>
    <p:sldLayoutId id="2147483715" r:id="rId2"/>
    <p:sldLayoutId id="2147483716" r:id="rId3"/>
    <p:sldLayoutId id="2147483714" r:id="rId4"/>
    <p:sldLayoutId id="2147483710" r:id="rId5"/>
    <p:sldLayoutId id="2147483694" r:id="rId6"/>
    <p:sldLayoutId id="2147483695" r:id="rId7"/>
    <p:sldLayoutId id="2147483696" r:id="rId8"/>
    <p:sldLayoutId id="2147483697" r:id="rId9"/>
    <p:sldLayoutId id="2147483699" r:id="rId10"/>
    <p:sldLayoutId id="2147483693" r:id="rId11"/>
    <p:sldLayoutId id="2147483700" r:id="rId12"/>
    <p:sldLayoutId id="2147483701" r:id="rId13"/>
    <p:sldLayoutId id="2147483703" r:id="rId14"/>
    <p:sldLayoutId id="2147483704" r:id="rId15"/>
    <p:sldLayoutId id="2147483702" r:id="rId16"/>
    <p:sldLayoutId id="2147483698" r:id="rId17"/>
  </p:sldLayoutIdLst>
  <p:hf sldNum="0" hdr="0" ftr="0" dt="0"/>
  <p:txStyles>
    <p:titleStyle>
      <a:lvl1pPr algn="ctr" defTabSz="457200" rtl="0" eaLnBrk="1" latinLnBrk="0" hangingPunct="1">
        <a:lnSpc>
          <a:spcPct val="90000"/>
        </a:lnSpc>
        <a:spcBef>
          <a:spcPct val="0"/>
        </a:spcBef>
        <a:buNone/>
        <a:defRPr sz="46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06000" algn="l" defTabSz="457200" rtl="0" eaLnBrk="1" latinLnBrk="0" hangingPunct="1">
        <a:lnSpc>
          <a:spcPct val="110000"/>
        </a:lnSpc>
        <a:spcBef>
          <a:spcPct val="20000"/>
        </a:spcBef>
        <a:spcAft>
          <a:spcPts val="600"/>
        </a:spcAft>
        <a:buClr>
          <a:schemeClr val="tx2"/>
        </a:buClr>
        <a:buSzPct val="70000"/>
        <a:buFont typeface="Wingdings 2" charset="2"/>
        <a:buChar char=""/>
        <a:defRPr sz="23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1pPr>
      <a:lvl2pPr marL="720000" indent="-270000" algn="l" defTabSz="457200" rtl="0" eaLnBrk="1" latinLnBrk="0" hangingPunct="1">
        <a:spcBef>
          <a:spcPct val="20000"/>
        </a:spcBef>
        <a:spcAft>
          <a:spcPts val="600"/>
        </a:spcAft>
        <a:buClr>
          <a:schemeClr val="tx2"/>
        </a:buClr>
        <a:buSzPct val="70000"/>
        <a:buFont typeface="Wingdings 2" charset="2"/>
        <a:buChar char=""/>
        <a:defRPr sz="21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2pPr>
      <a:lvl3pPr marL="1026000" indent="-216000" algn="l" defTabSz="457200" rtl="0" eaLnBrk="1" latinLnBrk="0" hangingPunct="1">
        <a:spcBef>
          <a:spcPct val="20000"/>
        </a:spcBef>
        <a:spcAft>
          <a:spcPts val="600"/>
        </a:spcAft>
        <a:buClr>
          <a:schemeClr val="tx2"/>
        </a:buClr>
        <a:buSzPct val="70000"/>
        <a:buFont typeface="Wingdings 2" charset="2"/>
        <a:buChar char=""/>
        <a:defRPr sz="18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3pPr>
      <a:lvl4pPr marL="1386000" indent="-216000" algn="l" defTabSz="457200" rtl="0" eaLnBrk="1" latinLnBrk="0" hangingPunct="1">
        <a:spcBef>
          <a:spcPct val="20000"/>
        </a:spcBef>
        <a:spcAft>
          <a:spcPts val="600"/>
        </a:spcAft>
        <a:buClr>
          <a:schemeClr val="tx2"/>
        </a:buClr>
        <a:buSzPct val="70000"/>
        <a:buFont typeface="Wingdings 2" charset="2"/>
        <a:buChar char=""/>
        <a:defRPr sz="16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4pPr>
      <a:lvl5pPr marL="1674000" indent="-216000" algn="l" defTabSz="457200" rtl="0" eaLnBrk="1" latinLnBrk="0" hangingPunct="1">
        <a:spcBef>
          <a:spcPct val="20000"/>
        </a:spcBef>
        <a:spcAft>
          <a:spcPts val="600"/>
        </a:spcAft>
        <a:buClr>
          <a:schemeClr val="tx2"/>
        </a:buClr>
        <a:buSzPct val="70000"/>
        <a:buFont typeface="Wingdings 2" charset="2"/>
        <a:buChar char=""/>
        <a:defRPr sz="16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5pPr>
      <a:lvl6pPr marL="20146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6pPr>
      <a:lvl7pPr marL="24018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7pPr>
      <a:lvl8pPr marL="27890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8pPr>
      <a:lvl9pPr marL="31062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1">
                <a:shade val="80000"/>
                <a:lumMod val="80000"/>
              </a:schemeClr>
              <a:schemeClr val="bg1">
                <a:tint val="98000"/>
              </a:schemeClr>
            </a:duotone>
          </a:blip>
          <a:stretch/>
        </a:blip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42517388-1656-4509-A4C2-3B4B8C6C8DE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12511" y="0"/>
            <a:ext cx="9756397" cy="6858000"/>
          </a:xfrm>
          <a:prstGeom prst="rect">
            <a:avLst/>
          </a:prstGeom>
        </p:spPr>
      </p:pic>
      <p:sp>
        <p:nvSpPr>
          <p:cNvPr id="2" name="Title 1">
            <a:extLst>
              <a:ext uri="{FF2B5EF4-FFF2-40B4-BE49-F238E27FC236}">
                <a16:creationId xmlns:a16="http://schemas.microsoft.com/office/drawing/2014/main" id="{0D1F047C-C727-42A7-85C5-68C5AA1B1A93}"/>
              </a:ext>
            </a:extLst>
          </p:cNvPr>
          <p:cNvSpPr>
            <a:spLocks noGrp="1"/>
          </p:cNvSpPr>
          <p:nvPr>
            <p:ph type="ctrTitle"/>
          </p:nvPr>
        </p:nvSpPr>
        <p:spPr>
          <a:xfrm>
            <a:off x="1370693" y="1087120"/>
            <a:ext cx="9440034" cy="2648381"/>
          </a:xfrm>
        </p:spPr>
        <p:txBody>
          <a:bodyPr>
            <a:noAutofit/>
          </a:bodyPr>
          <a:lstStyle/>
          <a:p>
            <a:r>
              <a:rPr lang="en-US" dirty="0">
                <a:solidFill>
                  <a:schemeClr val="accent3">
                    <a:lumMod val="60000"/>
                    <a:lumOff val="40000"/>
                  </a:schemeClr>
                </a:solidFill>
              </a:rPr>
              <a:t>Minimizing Electricity Consumption Using Linear Programming</a:t>
            </a:r>
          </a:p>
        </p:txBody>
      </p:sp>
      <p:sp>
        <p:nvSpPr>
          <p:cNvPr id="3" name="Subtitle 2">
            <a:extLst>
              <a:ext uri="{FF2B5EF4-FFF2-40B4-BE49-F238E27FC236}">
                <a16:creationId xmlns:a16="http://schemas.microsoft.com/office/drawing/2014/main" id="{DB93FB3F-A8D4-46D3-A1C6-C79C64563729}"/>
              </a:ext>
            </a:extLst>
          </p:cNvPr>
          <p:cNvSpPr>
            <a:spLocks noGrp="1"/>
          </p:cNvSpPr>
          <p:nvPr>
            <p:ph type="subTitle" idx="1"/>
          </p:nvPr>
        </p:nvSpPr>
        <p:spPr>
          <a:xfrm>
            <a:off x="1370693" y="3910649"/>
            <a:ext cx="9440034" cy="1397951"/>
          </a:xfrm>
        </p:spPr>
        <p:txBody>
          <a:bodyPr>
            <a:normAutofit/>
          </a:bodyPr>
          <a:lstStyle/>
          <a:p>
            <a:r>
              <a:rPr lang="en-US" sz="2800" dirty="0">
                <a:solidFill>
                  <a:schemeClr val="bg1"/>
                </a:solidFill>
              </a:rPr>
              <a:t>Group 5</a:t>
            </a:r>
          </a:p>
        </p:txBody>
      </p:sp>
      <p:sp>
        <p:nvSpPr>
          <p:cNvPr id="4" name="TextBox 3">
            <a:extLst>
              <a:ext uri="{FF2B5EF4-FFF2-40B4-BE49-F238E27FC236}">
                <a16:creationId xmlns:a16="http://schemas.microsoft.com/office/drawing/2014/main" id="{EE4A09C5-0F77-4B1A-B809-AD87091E07D3}"/>
              </a:ext>
            </a:extLst>
          </p:cNvPr>
          <p:cNvSpPr txBox="1"/>
          <p:nvPr/>
        </p:nvSpPr>
        <p:spPr>
          <a:xfrm>
            <a:off x="2637064" y="4972050"/>
            <a:ext cx="7233557" cy="1477328"/>
          </a:xfrm>
          <a:prstGeom prst="rect">
            <a:avLst/>
          </a:prstGeom>
          <a:noFill/>
        </p:spPr>
        <p:txBody>
          <a:bodyPr wrap="square" rtlCol="0">
            <a:spAutoFit/>
          </a:bodyPr>
          <a:lstStyle/>
          <a:p>
            <a:pPr algn="ctr"/>
            <a:r>
              <a:rPr lang="en-PH" dirty="0">
                <a:solidFill>
                  <a:schemeClr val="bg1"/>
                </a:solidFill>
              </a:rPr>
              <a:t>Joshua D. </a:t>
            </a:r>
            <a:r>
              <a:rPr lang="en-PH" dirty="0" err="1">
                <a:solidFill>
                  <a:schemeClr val="bg1"/>
                </a:solidFill>
              </a:rPr>
              <a:t>Advincula</a:t>
            </a:r>
            <a:endParaRPr lang="en-PH" dirty="0">
              <a:solidFill>
                <a:schemeClr val="bg1"/>
              </a:solidFill>
            </a:endParaRPr>
          </a:p>
          <a:p>
            <a:pPr algn="ctr"/>
            <a:r>
              <a:rPr lang="en-PH" dirty="0">
                <a:solidFill>
                  <a:schemeClr val="bg1"/>
                </a:solidFill>
              </a:rPr>
              <a:t>Mark </a:t>
            </a:r>
            <a:r>
              <a:rPr lang="en-PH" dirty="0" err="1">
                <a:solidFill>
                  <a:schemeClr val="bg1"/>
                </a:solidFill>
              </a:rPr>
              <a:t>Exequiel</a:t>
            </a:r>
            <a:r>
              <a:rPr lang="en-PH" dirty="0">
                <a:solidFill>
                  <a:schemeClr val="bg1"/>
                </a:solidFill>
              </a:rPr>
              <a:t> Pascua</a:t>
            </a:r>
          </a:p>
          <a:p>
            <a:pPr algn="ctr"/>
            <a:r>
              <a:rPr lang="en-PH" dirty="0">
                <a:solidFill>
                  <a:schemeClr val="bg1"/>
                </a:solidFill>
              </a:rPr>
              <a:t>Edralyn R. Peralta</a:t>
            </a:r>
          </a:p>
          <a:p>
            <a:pPr algn="ctr"/>
            <a:r>
              <a:rPr lang="en-PH" dirty="0">
                <a:solidFill>
                  <a:schemeClr val="bg1"/>
                </a:solidFill>
              </a:rPr>
              <a:t>John </a:t>
            </a:r>
            <a:r>
              <a:rPr lang="en-PH" dirty="0" err="1">
                <a:solidFill>
                  <a:schemeClr val="bg1"/>
                </a:solidFill>
              </a:rPr>
              <a:t>Saquitan</a:t>
            </a:r>
            <a:endParaRPr lang="en-PH" dirty="0">
              <a:solidFill>
                <a:schemeClr val="bg1"/>
              </a:solidFill>
            </a:endParaRPr>
          </a:p>
          <a:p>
            <a:pPr algn="ctr"/>
            <a:r>
              <a:rPr lang="en-PH" dirty="0">
                <a:solidFill>
                  <a:schemeClr val="bg1"/>
                </a:solidFill>
              </a:rPr>
              <a:t>Jose Mari C. </a:t>
            </a:r>
            <a:r>
              <a:rPr lang="en-PH" dirty="0" err="1">
                <a:solidFill>
                  <a:schemeClr val="bg1"/>
                </a:solidFill>
              </a:rPr>
              <a:t>Zaens</a:t>
            </a:r>
            <a:endParaRPr lang="en-PH" dirty="0">
              <a:solidFill>
                <a:schemeClr val="bg1"/>
              </a:solidFill>
            </a:endParaRPr>
          </a:p>
        </p:txBody>
      </p:sp>
    </p:spTree>
    <p:extLst>
      <p:ext uri="{BB962C8B-B14F-4D97-AF65-F5344CB8AC3E}">
        <p14:creationId xmlns:p14="http://schemas.microsoft.com/office/powerpoint/2010/main" val="6337383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1">
                <a:shade val="80000"/>
                <a:lumMod val="80000"/>
              </a:schemeClr>
              <a:schemeClr val="bg1">
                <a:tint val="98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6A748D-BEEC-43A4-BFF3-B31C0275A5D9}"/>
              </a:ext>
            </a:extLst>
          </p:cNvPr>
          <p:cNvSpPr>
            <a:spLocks noGrp="1"/>
          </p:cNvSpPr>
          <p:nvPr>
            <p:ph type="title"/>
          </p:nvPr>
        </p:nvSpPr>
        <p:spPr>
          <a:xfrm>
            <a:off x="914400" y="1066800"/>
            <a:ext cx="10353762" cy="1257300"/>
          </a:xfrm>
        </p:spPr>
        <p:txBody>
          <a:bodyPr>
            <a:normAutofit/>
          </a:bodyPr>
          <a:lstStyle/>
          <a:p>
            <a:pPr algn="l"/>
            <a:r>
              <a:rPr lang="en-US" dirty="0"/>
              <a:t>Contents</a:t>
            </a:r>
          </a:p>
        </p:txBody>
      </p:sp>
      <p:graphicFrame>
        <p:nvGraphicFramePr>
          <p:cNvPr id="4" name="Content Placeholder 2">
            <a:extLst>
              <a:ext uri="{FF2B5EF4-FFF2-40B4-BE49-F238E27FC236}">
                <a16:creationId xmlns:a16="http://schemas.microsoft.com/office/drawing/2014/main" id="{AED04DAF-1E3F-4397-8834-E64118E9B2CD}"/>
              </a:ext>
            </a:extLst>
          </p:cNvPr>
          <p:cNvGraphicFramePr>
            <a:graphicFrameLocks noGrp="1"/>
          </p:cNvGraphicFramePr>
          <p:nvPr>
            <p:ph idx="1"/>
            <p:extLst>
              <p:ext uri="{D42A27DB-BD31-4B8C-83A1-F6EECF244321}">
                <p14:modId xmlns:p14="http://schemas.microsoft.com/office/powerpoint/2010/main" val="1709391260"/>
              </p:ext>
            </p:extLst>
          </p:nvPr>
        </p:nvGraphicFramePr>
        <p:xfrm>
          <a:off x="914400" y="2076450"/>
          <a:ext cx="10353675" cy="37147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extBox 2">
            <a:extLst>
              <a:ext uri="{FF2B5EF4-FFF2-40B4-BE49-F238E27FC236}">
                <a16:creationId xmlns:a16="http://schemas.microsoft.com/office/drawing/2014/main" id="{DDC02312-7F23-4A7F-A5C6-618DAE389540}"/>
              </a:ext>
            </a:extLst>
          </p:cNvPr>
          <p:cNvSpPr txBox="1"/>
          <p:nvPr/>
        </p:nvSpPr>
        <p:spPr>
          <a:xfrm>
            <a:off x="2270351" y="255814"/>
            <a:ext cx="7641772" cy="383722"/>
          </a:xfrm>
          <a:prstGeom prst="rect">
            <a:avLst/>
          </a:prstGeom>
          <a:noFill/>
        </p:spPr>
        <p:txBody>
          <a:bodyPr wrap="square" rtlCol="0">
            <a:spAutoFit/>
          </a:bodyPr>
          <a:lstStyle/>
          <a:p>
            <a:pPr algn="ctr"/>
            <a:r>
              <a:rPr lang="en-US" dirty="0"/>
              <a:t>Minimizing Electricity Consumption Using Linear Programming</a:t>
            </a:r>
            <a:endParaRPr lang="en-PH" dirty="0"/>
          </a:p>
        </p:txBody>
      </p:sp>
    </p:spTree>
    <p:extLst>
      <p:ext uri="{BB962C8B-B14F-4D97-AF65-F5344CB8AC3E}">
        <p14:creationId xmlns:p14="http://schemas.microsoft.com/office/powerpoint/2010/main" val="268908979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4" grpId="0">
        <p:bldAsOne/>
      </p:bldGraphic>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32744A-A022-4A28-9EC1-1C88348BBCFB}"/>
              </a:ext>
            </a:extLst>
          </p:cNvPr>
          <p:cNvSpPr>
            <a:spLocks noGrp="1"/>
          </p:cNvSpPr>
          <p:nvPr>
            <p:ph type="title"/>
          </p:nvPr>
        </p:nvSpPr>
        <p:spPr>
          <a:xfrm>
            <a:off x="924443" y="903514"/>
            <a:ext cx="10353762" cy="1257300"/>
          </a:xfrm>
        </p:spPr>
        <p:txBody>
          <a:bodyPr/>
          <a:lstStyle/>
          <a:p>
            <a:pPr algn="l"/>
            <a:r>
              <a:rPr lang="en-US" dirty="0"/>
              <a:t>What is the aim?</a:t>
            </a:r>
            <a:endParaRPr lang="en-PH" dirty="0"/>
          </a:p>
        </p:txBody>
      </p:sp>
      <p:sp>
        <p:nvSpPr>
          <p:cNvPr id="3" name="Content Placeholder 2">
            <a:extLst>
              <a:ext uri="{FF2B5EF4-FFF2-40B4-BE49-F238E27FC236}">
                <a16:creationId xmlns:a16="http://schemas.microsoft.com/office/drawing/2014/main" id="{2815B8C4-90C2-49DF-AD68-F86950CA09DC}"/>
              </a:ext>
            </a:extLst>
          </p:cNvPr>
          <p:cNvSpPr>
            <a:spLocks noGrp="1"/>
          </p:cNvSpPr>
          <p:nvPr>
            <p:ph idx="1"/>
          </p:nvPr>
        </p:nvSpPr>
        <p:spPr>
          <a:xfrm>
            <a:off x="913795" y="2258233"/>
            <a:ext cx="10353762" cy="3714749"/>
          </a:xfrm>
        </p:spPr>
        <p:txBody>
          <a:bodyPr/>
          <a:lstStyle/>
          <a:p>
            <a:pPr algn="just"/>
            <a:r>
              <a:rPr lang="en-US" dirty="0"/>
              <a:t>The objective of this study aims to analyze electricity consumption and its corresponding cost to be able to come up with a way to reduce it.</a:t>
            </a:r>
            <a:endParaRPr lang="en-PH" dirty="0"/>
          </a:p>
        </p:txBody>
      </p:sp>
      <p:pic>
        <p:nvPicPr>
          <p:cNvPr id="5" name="Picture 4">
            <a:extLst>
              <a:ext uri="{FF2B5EF4-FFF2-40B4-BE49-F238E27FC236}">
                <a16:creationId xmlns:a16="http://schemas.microsoft.com/office/drawing/2014/main" id="{20D6C942-6106-40A9-98F9-C3E9BCA8B90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39452" y="3749266"/>
            <a:ext cx="3480677" cy="2318172"/>
          </a:xfrm>
          <a:prstGeom prst="rect">
            <a:avLst/>
          </a:prstGeom>
        </p:spPr>
      </p:pic>
      <p:pic>
        <p:nvPicPr>
          <p:cNvPr id="7" name="Picture 6">
            <a:extLst>
              <a:ext uri="{FF2B5EF4-FFF2-40B4-BE49-F238E27FC236}">
                <a16:creationId xmlns:a16="http://schemas.microsoft.com/office/drawing/2014/main" id="{F3CC4720-36DE-46A1-87DB-896A2896898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0532" y="3749266"/>
            <a:ext cx="3392017" cy="2324410"/>
          </a:xfrm>
          <a:prstGeom prst="rect">
            <a:avLst/>
          </a:prstGeom>
        </p:spPr>
      </p:pic>
      <p:sp>
        <p:nvSpPr>
          <p:cNvPr id="6" name="TextBox 5">
            <a:extLst>
              <a:ext uri="{FF2B5EF4-FFF2-40B4-BE49-F238E27FC236}">
                <a16:creationId xmlns:a16="http://schemas.microsoft.com/office/drawing/2014/main" id="{08510C7A-EC18-40C7-AF21-0F046188EEE9}"/>
              </a:ext>
            </a:extLst>
          </p:cNvPr>
          <p:cNvSpPr txBox="1"/>
          <p:nvPr/>
        </p:nvSpPr>
        <p:spPr>
          <a:xfrm>
            <a:off x="2280438" y="193773"/>
            <a:ext cx="7641772" cy="383722"/>
          </a:xfrm>
          <a:prstGeom prst="rect">
            <a:avLst/>
          </a:prstGeom>
          <a:noFill/>
        </p:spPr>
        <p:txBody>
          <a:bodyPr wrap="square" rtlCol="0">
            <a:spAutoFit/>
          </a:bodyPr>
          <a:lstStyle/>
          <a:p>
            <a:pPr algn="ctr"/>
            <a:r>
              <a:rPr lang="en-US" dirty="0"/>
              <a:t>Minimizing Electricity Consumption Using Linear Programming</a:t>
            </a:r>
            <a:endParaRPr lang="en-PH" dirty="0"/>
          </a:p>
        </p:txBody>
      </p:sp>
    </p:spTree>
    <p:extLst>
      <p:ext uri="{BB962C8B-B14F-4D97-AF65-F5344CB8AC3E}">
        <p14:creationId xmlns:p14="http://schemas.microsoft.com/office/powerpoint/2010/main" val="3690266478"/>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ppt_x"/>
                                          </p:val>
                                        </p:tav>
                                        <p:tav tm="100000">
                                          <p:val>
                                            <p:strVal val="#ppt_x"/>
                                          </p:val>
                                        </p:tav>
                                      </p:tavLst>
                                    </p:anim>
                                    <p:anim calcmode="lin" valueType="num">
                                      <p:cBhvr additive="base">
                                        <p:cTn id="12" dur="500" fill="hold"/>
                                        <p:tgtEl>
                                          <p:spTgt spid="7"/>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ppt_x"/>
                                          </p:val>
                                        </p:tav>
                                        <p:tav tm="100000">
                                          <p:val>
                                            <p:strVal val="#ppt_x"/>
                                          </p:val>
                                        </p:tav>
                                      </p:tavLst>
                                    </p:anim>
                                    <p:anim calcmode="lin" valueType="num">
                                      <p:cBhvr additive="base">
                                        <p:cTn id="16"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3">
                                            <p:txEl>
                                              <p:pRg st="0" end="0"/>
                                            </p:txEl>
                                          </p:spTgt>
                                        </p:tgtEl>
                                        <p:attrNameLst>
                                          <p:attrName>style.visibility</p:attrName>
                                        </p:attrNameLst>
                                      </p:cBhvr>
                                      <p:to>
                                        <p:strVal val="visible"/>
                                      </p:to>
                                    </p:set>
                                    <p:anim calcmode="lin" valueType="num">
                                      <p:cBhvr additive="base">
                                        <p:cTn id="21"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3D2A2B-FF24-4571-9BE9-3885849D2013}"/>
              </a:ext>
            </a:extLst>
          </p:cNvPr>
          <p:cNvSpPr>
            <a:spLocks noGrp="1"/>
          </p:cNvSpPr>
          <p:nvPr>
            <p:ph type="title"/>
          </p:nvPr>
        </p:nvSpPr>
        <p:spPr>
          <a:xfrm>
            <a:off x="919118" y="1283291"/>
            <a:ext cx="10353762" cy="1257300"/>
          </a:xfrm>
        </p:spPr>
        <p:txBody>
          <a:bodyPr/>
          <a:lstStyle/>
          <a:p>
            <a:pPr algn="l"/>
            <a:r>
              <a:rPr lang="en-US" dirty="0"/>
              <a:t>Why this problem?</a:t>
            </a:r>
            <a:endParaRPr lang="en-PH" dirty="0"/>
          </a:p>
        </p:txBody>
      </p:sp>
      <p:sp>
        <p:nvSpPr>
          <p:cNvPr id="3" name="Content Placeholder 2">
            <a:extLst>
              <a:ext uri="{FF2B5EF4-FFF2-40B4-BE49-F238E27FC236}">
                <a16:creationId xmlns:a16="http://schemas.microsoft.com/office/drawing/2014/main" id="{8C92C7FC-DBEA-484A-A45C-5FF94CC429A1}"/>
              </a:ext>
            </a:extLst>
          </p:cNvPr>
          <p:cNvSpPr>
            <a:spLocks noGrp="1"/>
          </p:cNvSpPr>
          <p:nvPr>
            <p:ph idx="1"/>
          </p:nvPr>
        </p:nvSpPr>
        <p:spPr>
          <a:xfrm>
            <a:off x="2464856" y="3079551"/>
            <a:ext cx="7347857" cy="2873829"/>
          </a:xfrm>
        </p:spPr>
        <p:txBody>
          <a:bodyPr/>
          <a:lstStyle/>
          <a:p>
            <a:pPr algn="just"/>
            <a:r>
              <a:rPr lang="en-US" b="0" i="0" dirty="0">
                <a:solidFill>
                  <a:srgbClr val="E4E6EB"/>
                </a:solidFill>
                <a:effectLst/>
              </a:rPr>
              <a:t>As a generation of the abundance of technology. Electricity became a necessity. An additional to the expenses, that most families </a:t>
            </a:r>
            <a:r>
              <a:rPr lang="en-US" dirty="0">
                <a:solidFill>
                  <a:srgbClr val="E4E6EB"/>
                </a:solidFill>
                <a:effectLst/>
              </a:rPr>
              <a:t>are having</a:t>
            </a:r>
            <a:r>
              <a:rPr lang="en-US" b="0" i="0" dirty="0">
                <a:solidFill>
                  <a:srgbClr val="E4E6EB"/>
                </a:solidFill>
                <a:effectLst/>
              </a:rPr>
              <a:t> difficulty sustaining financially due to its high cost.</a:t>
            </a:r>
            <a:endParaRPr lang="en-PH" dirty="0"/>
          </a:p>
        </p:txBody>
      </p:sp>
      <p:pic>
        <p:nvPicPr>
          <p:cNvPr id="5" name="Picture 4">
            <a:extLst>
              <a:ext uri="{FF2B5EF4-FFF2-40B4-BE49-F238E27FC236}">
                <a16:creationId xmlns:a16="http://schemas.microsoft.com/office/drawing/2014/main" id="{EF6A994D-6C0F-42BB-B526-EE37D0BB0BA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3059352">
            <a:off x="1338530" y="4610614"/>
            <a:ext cx="1289783" cy="1694576"/>
          </a:xfrm>
          <a:prstGeom prst="rect">
            <a:avLst/>
          </a:prstGeom>
        </p:spPr>
      </p:pic>
      <p:pic>
        <p:nvPicPr>
          <p:cNvPr id="6" name="Picture 5">
            <a:extLst>
              <a:ext uri="{FF2B5EF4-FFF2-40B4-BE49-F238E27FC236}">
                <a16:creationId xmlns:a16="http://schemas.microsoft.com/office/drawing/2014/main" id="{7FFE4E0C-37F0-472F-93B4-25236786EE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3139120">
            <a:off x="9842170" y="1411222"/>
            <a:ext cx="1289783" cy="1694576"/>
          </a:xfrm>
          <a:prstGeom prst="rect">
            <a:avLst/>
          </a:prstGeom>
        </p:spPr>
      </p:pic>
      <p:sp>
        <p:nvSpPr>
          <p:cNvPr id="7" name="TextBox 6">
            <a:extLst>
              <a:ext uri="{FF2B5EF4-FFF2-40B4-BE49-F238E27FC236}">
                <a16:creationId xmlns:a16="http://schemas.microsoft.com/office/drawing/2014/main" id="{B92A11F5-B2D9-4E37-BDCC-6F360811A809}"/>
              </a:ext>
            </a:extLst>
          </p:cNvPr>
          <p:cNvSpPr txBox="1"/>
          <p:nvPr/>
        </p:nvSpPr>
        <p:spPr>
          <a:xfrm>
            <a:off x="2275113" y="360608"/>
            <a:ext cx="7641772" cy="383722"/>
          </a:xfrm>
          <a:prstGeom prst="rect">
            <a:avLst/>
          </a:prstGeom>
          <a:noFill/>
        </p:spPr>
        <p:txBody>
          <a:bodyPr wrap="square" rtlCol="0">
            <a:spAutoFit/>
          </a:bodyPr>
          <a:lstStyle/>
          <a:p>
            <a:pPr algn="ctr"/>
            <a:r>
              <a:rPr lang="en-US" dirty="0"/>
              <a:t>Minimizing Electricity Consumption Using Linear Programming</a:t>
            </a:r>
            <a:endParaRPr lang="en-PH" dirty="0"/>
          </a:p>
        </p:txBody>
      </p:sp>
    </p:spTree>
    <p:extLst>
      <p:ext uri="{BB962C8B-B14F-4D97-AF65-F5344CB8AC3E}">
        <p14:creationId xmlns:p14="http://schemas.microsoft.com/office/powerpoint/2010/main" val="243738420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ppt_x"/>
                                          </p:val>
                                        </p:tav>
                                        <p:tav tm="100000">
                                          <p:val>
                                            <p:strVal val="#ppt_x"/>
                                          </p:val>
                                        </p:tav>
                                      </p:tavLst>
                                    </p:anim>
                                    <p:anim calcmode="lin" valueType="num">
                                      <p:cBhvr additive="base">
                                        <p:cTn id="1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nodeType="clickEffect">
                                  <p:stCondLst>
                                    <p:cond delay="0"/>
                                  </p:stCondLst>
                                  <p:childTnLst>
                                    <p:set>
                                      <p:cBhvr>
                                        <p:cTn id="22" dur="1" fill="hold">
                                          <p:stCondLst>
                                            <p:cond delay="0"/>
                                          </p:stCondLst>
                                        </p:cTn>
                                        <p:tgtEl>
                                          <p:spTgt spid="3">
                                            <p:txEl>
                                              <p:pRg st="0" end="0"/>
                                            </p:txEl>
                                          </p:spTgt>
                                        </p:tgtEl>
                                        <p:attrNameLst>
                                          <p:attrName>style.visibility</p:attrName>
                                        </p:attrNameLst>
                                      </p:cBhvr>
                                      <p:to>
                                        <p:strVal val="visible"/>
                                      </p:to>
                                    </p:set>
                                    <p:animEffect transition="in" filter="fade">
                                      <p:cBhvr>
                                        <p:cTn id="23" dur="1000"/>
                                        <p:tgtEl>
                                          <p:spTgt spid="3">
                                            <p:txEl>
                                              <p:pRg st="0" end="0"/>
                                            </p:txEl>
                                          </p:spTgt>
                                        </p:tgtEl>
                                      </p:cBhvr>
                                    </p:animEffect>
                                    <p:anim calcmode="lin" valueType="num">
                                      <p:cBhvr>
                                        <p:cTn id="24"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25"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DB70CE38-4B2C-49FA-BAC3-407F744D5D2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629175" y="2920798"/>
            <a:ext cx="4836204" cy="3225749"/>
          </a:xfrm>
          <a:prstGeom prst="rect">
            <a:avLst/>
          </a:prstGeom>
        </p:spPr>
      </p:pic>
      <p:sp>
        <p:nvSpPr>
          <p:cNvPr id="2" name="Title 1">
            <a:extLst>
              <a:ext uri="{FF2B5EF4-FFF2-40B4-BE49-F238E27FC236}">
                <a16:creationId xmlns:a16="http://schemas.microsoft.com/office/drawing/2014/main" id="{42D294BB-1135-4F45-B2AE-CD9ED7C6A968}"/>
              </a:ext>
            </a:extLst>
          </p:cNvPr>
          <p:cNvSpPr>
            <a:spLocks noGrp="1"/>
          </p:cNvSpPr>
          <p:nvPr>
            <p:ph type="title"/>
          </p:nvPr>
        </p:nvSpPr>
        <p:spPr>
          <a:xfrm>
            <a:off x="919119" y="1229140"/>
            <a:ext cx="10353762" cy="1257300"/>
          </a:xfrm>
        </p:spPr>
        <p:txBody>
          <a:bodyPr/>
          <a:lstStyle/>
          <a:p>
            <a:pPr algn="l"/>
            <a:r>
              <a:rPr lang="en-US" dirty="0"/>
              <a:t>How will we do the study?</a:t>
            </a:r>
            <a:endParaRPr lang="en-PH" dirty="0"/>
          </a:p>
        </p:txBody>
      </p:sp>
      <p:sp>
        <p:nvSpPr>
          <p:cNvPr id="3" name="Content Placeholder 2">
            <a:extLst>
              <a:ext uri="{FF2B5EF4-FFF2-40B4-BE49-F238E27FC236}">
                <a16:creationId xmlns:a16="http://schemas.microsoft.com/office/drawing/2014/main" id="{AA4F899F-17A2-4DA5-9F29-6964751070D3}"/>
              </a:ext>
            </a:extLst>
          </p:cNvPr>
          <p:cNvSpPr>
            <a:spLocks noGrp="1"/>
          </p:cNvSpPr>
          <p:nvPr>
            <p:ph idx="1"/>
          </p:nvPr>
        </p:nvSpPr>
        <p:spPr>
          <a:xfrm>
            <a:off x="726621" y="2774654"/>
            <a:ext cx="5298622" cy="3672286"/>
          </a:xfrm>
        </p:spPr>
        <p:txBody>
          <a:bodyPr/>
          <a:lstStyle/>
          <a:p>
            <a:pPr algn="just"/>
            <a:r>
              <a:rPr lang="en-US" b="0" i="0" dirty="0">
                <a:solidFill>
                  <a:srgbClr val="E4E6EB"/>
                </a:solidFill>
                <a:effectLst/>
              </a:rPr>
              <a:t>Since cost is an independent variable, we researchers would like to take the consumption as the dependent variable. We will gather data, analyze the variables, create mathematical models, solve, analyze results, and conclude.</a:t>
            </a:r>
            <a:endParaRPr lang="en-PH" dirty="0"/>
          </a:p>
        </p:txBody>
      </p:sp>
      <p:sp>
        <p:nvSpPr>
          <p:cNvPr id="5" name="TextBox 4">
            <a:extLst>
              <a:ext uri="{FF2B5EF4-FFF2-40B4-BE49-F238E27FC236}">
                <a16:creationId xmlns:a16="http://schemas.microsoft.com/office/drawing/2014/main" id="{3BF0B53E-768D-4C1B-8646-8A73A186AC34}"/>
              </a:ext>
            </a:extLst>
          </p:cNvPr>
          <p:cNvSpPr txBox="1"/>
          <p:nvPr/>
        </p:nvSpPr>
        <p:spPr>
          <a:xfrm>
            <a:off x="2275114" y="219199"/>
            <a:ext cx="7641772" cy="383722"/>
          </a:xfrm>
          <a:prstGeom prst="rect">
            <a:avLst/>
          </a:prstGeom>
          <a:noFill/>
        </p:spPr>
        <p:txBody>
          <a:bodyPr wrap="square" rtlCol="0">
            <a:spAutoFit/>
          </a:bodyPr>
          <a:lstStyle/>
          <a:p>
            <a:pPr algn="ctr"/>
            <a:r>
              <a:rPr lang="en-US" dirty="0"/>
              <a:t>Minimizing Electricity Consumption Using Linear Programming</a:t>
            </a:r>
            <a:endParaRPr lang="en-PH" dirty="0"/>
          </a:p>
        </p:txBody>
      </p:sp>
    </p:spTree>
    <p:extLst>
      <p:ext uri="{BB962C8B-B14F-4D97-AF65-F5344CB8AC3E}">
        <p14:creationId xmlns:p14="http://schemas.microsoft.com/office/powerpoint/2010/main" val="251975686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 calcmode="lin" valueType="num">
                                      <p:cBhvr additive="base">
                                        <p:cTn id="19"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3D0018-D8F5-44F0-930C-ED9BAA0832EB}"/>
              </a:ext>
            </a:extLst>
          </p:cNvPr>
          <p:cNvSpPr>
            <a:spLocks noGrp="1"/>
          </p:cNvSpPr>
          <p:nvPr>
            <p:ph type="title"/>
          </p:nvPr>
        </p:nvSpPr>
        <p:spPr>
          <a:xfrm>
            <a:off x="913795" y="1540329"/>
            <a:ext cx="10353762" cy="1257300"/>
          </a:xfrm>
        </p:spPr>
        <p:txBody>
          <a:bodyPr/>
          <a:lstStyle/>
          <a:p>
            <a:pPr algn="l"/>
            <a:r>
              <a:rPr lang="en-US" dirty="0"/>
              <a:t>Relevance of the problem</a:t>
            </a:r>
            <a:endParaRPr lang="en-PH" dirty="0"/>
          </a:p>
        </p:txBody>
      </p:sp>
      <p:sp>
        <p:nvSpPr>
          <p:cNvPr id="3" name="Content Placeholder 2">
            <a:extLst>
              <a:ext uri="{FF2B5EF4-FFF2-40B4-BE49-F238E27FC236}">
                <a16:creationId xmlns:a16="http://schemas.microsoft.com/office/drawing/2014/main" id="{512954C5-37E1-4D7B-98FB-788F68121FAB}"/>
              </a:ext>
            </a:extLst>
          </p:cNvPr>
          <p:cNvSpPr>
            <a:spLocks noGrp="1"/>
          </p:cNvSpPr>
          <p:nvPr>
            <p:ph idx="1"/>
          </p:nvPr>
        </p:nvSpPr>
        <p:spPr>
          <a:xfrm>
            <a:off x="913795" y="3031673"/>
            <a:ext cx="10353762" cy="3714749"/>
          </a:xfrm>
        </p:spPr>
        <p:txBody>
          <a:bodyPr/>
          <a:lstStyle/>
          <a:p>
            <a:pPr algn="just"/>
            <a:r>
              <a:rPr lang="en-US" b="0" i="0" dirty="0">
                <a:solidFill>
                  <a:srgbClr val="E4E6EB"/>
                </a:solidFill>
                <a:effectLst/>
              </a:rPr>
              <a:t>Now that electricity has become a necessity, this study aims to give a solution or at least a mitigation to Filipino families that struggles financially because of electricity. Every household requires electricity to be able to keep up with living systematically.</a:t>
            </a:r>
            <a:endParaRPr lang="en-PH" dirty="0"/>
          </a:p>
        </p:txBody>
      </p:sp>
      <p:sp>
        <p:nvSpPr>
          <p:cNvPr id="4" name="TextBox 3">
            <a:extLst>
              <a:ext uri="{FF2B5EF4-FFF2-40B4-BE49-F238E27FC236}">
                <a16:creationId xmlns:a16="http://schemas.microsoft.com/office/drawing/2014/main" id="{010B03ED-2247-4CF2-BC08-97C35D80B470}"/>
              </a:ext>
            </a:extLst>
          </p:cNvPr>
          <p:cNvSpPr txBox="1"/>
          <p:nvPr/>
        </p:nvSpPr>
        <p:spPr>
          <a:xfrm>
            <a:off x="2269790" y="229981"/>
            <a:ext cx="7641772" cy="383722"/>
          </a:xfrm>
          <a:prstGeom prst="rect">
            <a:avLst/>
          </a:prstGeom>
          <a:noFill/>
        </p:spPr>
        <p:txBody>
          <a:bodyPr wrap="square" rtlCol="0">
            <a:spAutoFit/>
          </a:bodyPr>
          <a:lstStyle/>
          <a:p>
            <a:pPr algn="ctr"/>
            <a:r>
              <a:rPr lang="en-US" dirty="0"/>
              <a:t>Minimizing Electricity Consumption Using Linear Programming</a:t>
            </a:r>
            <a:endParaRPr lang="en-PH" dirty="0"/>
          </a:p>
        </p:txBody>
      </p:sp>
    </p:spTree>
    <p:extLst>
      <p:ext uri="{BB962C8B-B14F-4D97-AF65-F5344CB8AC3E}">
        <p14:creationId xmlns:p14="http://schemas.microsoft.com/office/powerpoint/2010/main" val="299064163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7B5E37-2273-47BB-9528-3CE2F4DB8E8F}"/>
              </a:ext>
            </a:extLst>
          </p:cNvPr>
          <p:cNvSpPr>
            <a:spLocks noGrp="1"/>
          </p:cNvSpPr>
          <p:nvPr>
            <p:ph type="title"/>
          </p:nvPr>
        </p:nvSpPr>
        <p:spPr>
          <a:xfrm>
            <a:off x="919119" y="1031967"/>
            <a:ext cx="10353762" cy="1257300"/>
          </a:xfrm>
        </p:spPr>
        <p:txBody>
          <a:bodyPr/>
          <a:lstStyle/>
          <a:p>
            <a:pPr algn="l"/>
            <a:r>
              <a:rPr lang="en-US" dirty="0"/>
              <a:t>Conclusion</a:t>
            </a:r>
            <a:endParaRPr lang="en-PH" dirty="0"/>
          </a:p>
        </p:txBody>
      </p:sp>
      <p:sp>
        <p:nvSpPr>
          <p:cNvPr id="3" name="Content Placeholder 2">
            <a:extLst>
              <a:ext uri="{FF2B5EF4-FFF2-40B4-BE49-F238E27FC236}">
                <a16:creationId xmlns:a16="http://schemas.microsoft.com/office/drawing/2014/main" id="{F40C7076-5049-40F2-9F3E-2D63C27BB90D}"/>
              </a:ext>
            </a:extLst>
          </p:cNvPr>
          <p:cNvSpPr>
            <a:spLocks noGrp="1"/>
          </p:cNvSpPr>
          <p:nvPr>
            <p:ph idx="1"/>
          </p:nvPr>
        </p:nvSpPr>
        <p:spPr>
          <a:xfrm>
            <a:off x="913795" y="2533651"/>
            <a:ext cx="7217834" cy="3714749"/>
          </a:xfrm>
        </p:spPr>
        <p:txBody>
          <a:bodyPr/>
          <a:lstStyle/>
          <a:p>
            <a:pPr algn="just"/>
            <a:r>
              <a:rPr lang="en-US" dirty="0"/>
              <a:t>This study aims to contribute to making the life of Filipinos lighter and better. In addition, it also seeks to spread more knowledge and educate individuals who will be able to read this about the importance of being aware of electricity consumption, understand it, how it affects us, and how to cope with its corresponding difficulties.</a:t>
            </a:r>
            <a:endParaRPr lang="en-PH" dirty="0"/>
          </a:p>
        </p:txBody>
      </p:sp>
      <p:pic>
        <p:nvPicPr>
          <p:cNvPr id="7" name="Picture 6">
            <a:extLst>
              <a:ext uri="{FF2B5EF4-FFF2-40B4-BE49-F238E27FC236}">
                <a16:creationId xmlns:a16="http://schemas.microsoft.com/office/drawing/2014/main" id="{BEA92F14-A180-4FDA-B161-5918D763898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58822">
            <a:off x="7933271" y="2781892"/>
            <a:ext cx="3734741" cy="3585352"/>
          </a:xfrm>
          <a:prstGeom prst="rect">
            <a:avLst/>
          </a:prstGeom>
        </p:spPr>
      </p:pic>
      <p:sp>
        <p:nvSpPr>
          <p:cNvPr id="5" name="TextBox 4">
            <a:extLst>
              <a:ext uri="{FF2B5EF4-FFF2-40B4-BE49-F238E27FC236}">
                <a16:creationId xmlns:a16="http://schemas.microsoft.com/office/drawing/2014/main" id="{5CB83E70-E789-44BD-8A0F-41AEE27E9033}"/>
              </a:ext>
            </a:extLst>
          </p:cNvPr>
          <p:cNvSpPr txBox="1"/>
          <p:nvPr/>
        </p:nvSpPr>
        <p:spPr>
          <a:xfrm>
            <a:off x="2275114" y="225878"/>
            <a:ext cx="7641772" cy="383722"/>
          </a:xfrm>
          <a:prstGeom prst="rect">
            <a:avLst/>
          </a:prstGeom>
          <a:noFill/>
        </p:spPr>
        <p:txBody>
          <a:bodyPr wrap="square" rtlCol="0">
            <a:spAutoFit/>
          </a:bodyPr>
          <a:lstStyle/>
          <a:p>
            <a:pPr algn="ctr"/>
            <a:r>
              <a:rPr lang="en-US" dirty="0"/>
              <a:t>Minimizing Electricity Consumption Using Linear Programming</a:t>
            </a:r>
            <a:endParaRPr lang="en-PH" dirty="0"/>
          </a:p>
        </p:txBody>
      </p:sp>
    </p:spTree>
    <p:extLst>
      <p:ext uri="{BB962C8B-B14F-4D97-AF65-F5344CB8AC3E}">
        <p14:creationId xmlns:p14="http://schemas.microsoft.com/office/powerpoint/2010/main" val="3821209986"/>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additive="base">
                                        <p:cTn id="15"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lateVTI">
  <a:themeElements>
    <a:clrScheme name="Coffee">
      <a:dk1>
        <a:sysClr val="windowText" lastClr="000000"/>
      </a:dk1>
      <a:lt1>
        <a:sysClr val="window" lastClr="FFFFFF"/>
      </a:lt1>
      <a:dk2>
        <a:srgbClr val="4E3B30"/>
      </a:dk2>
      <a:lt2>
        <a:srgbClr val="F4EEDC"/>
      </a:lt2>
      <a:accent1>
        <a:srgbClr val="CC830E"/>
      </a:accent1>
      <a:accent2>
        <a:srgbClr val="B54C2D"/>
      </a:accent2>
      <a:accent3>
        <a:srgbClr val="99570C"/>
      </a:accent3>
      <a:accent4>
        <a:srgbClr val="C17529"/>
      </a:accent4>
      <a:accent5>
        <a:srgbClr val="A19574"/>
      </a:accent5>
      <a:accent6>
        <a:srgbClr val="A49518"/>
      </a:accent6>
      <a:hlink>
        <a:srgbClr val="AD1F1F"/>
      </a:hlink>
      <a:folHlink>
        <a:srgbClr val="FFC42F"/>
      </a:folHlink>
    </a:clrScheme>
    <a:fontScheme name="Custom 4">
      <a:majorFont>
        <a:latin typeface="Goudy Old Style"/>
        <a:ea typeface=""/>
        <a:cs typeface=""/>
      </a:majorFont>
      <a:minorFont>
        <a:latin typeface="Goudy Old Style"/>
        <a:ea typeface=""/>
        <a:cs typeface=""/>
      </a:minorFont>
    </a:fontScheme>
    <a:fmtScheme name="Slate">
      <a:fillStyleLst>
        <a:solidFill>
          <a:schemeClr val="phClr"/>
        </a:solidFill>
        <a:gradFill rotWithShape="1">
          <a:gsLst>
            <a:gs pos="0">
              <a:schemeClr val="phClr">
                <a:tint val="60000"/>
                <a:lumMod val="110000"/>
              </a:schemeClr>
            </a:gs>
            <a:gs pos="100000">
              <a:schemeClr val="phClr">
                <a:tint val="88000"/>
              </a:schemeClr>
            </a:gs>
          </a:gsLst>
          <a:lin ang="5400000" scaled="0"/>
        </a:gradFill>
        <a:gradFill rotWithShape="1">
          <a:gsLst>
            <a:gs pos="0">
              <a:schemeClr val="phClr">
                <a:tint val="96000"/>
                <a:lumMod val="104000"/>
              </a:schemeClr>
            </a:gs>
            <a:gs pos="100000">
              <a:schemeClr val="phClr">
                <a:shade val="90000"/>
                <a:lumMod val="90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63500" dist="25400" dir="5400000" rotWithShape="0">
              <a:srgbClr val="000000">
                <a:alpha val="60000"/>
              </a:srgbClr>
            </a:outerShdw>
          </a:effectLst>
        </a:effectStyle>
        <a:effectStyle>
          <a:effectLst>
            <a:outerShdw blurRad="76200" dist="38100" dir="5400000" rotWithShape="0">
              <a:srgbClr val="000000">
                <a:alpha val="75000"/>
              </a:srgbClr>
            </a:outerShdw>
          </a:effectLst>
          <a:scene3d>
            <a:camera prst="orthographicFront">
              <a:rot lat="0" lon="0" rev="0"/>
            </a:camera>
            <a:lightRig rig="threePt" dir="t">
              <a:rot lat="0" lon="0" rev="1200000"/>
            </a:lightRig>
          </a:scene3d>
          <a:sp3d>
            <a:bevelT w="63500" h="25400" prst="hardEdge"/>
          </a:sp3d>
        </a:effectStyle>
      </a:effectStyleLst>
      <a:bgFillStyleLst>
        <a:solidFill>
          <a:schemeClr val="phClr"/>
        </a:solidFill>
        <a:solidFill>
          <a:schemeClr val="phClr"/>
        </a:solidFill>
        <a:blipFill rotWithShape="1">
          <a:blip xmlns:r="http://schemas.openxmlformats.org/officeDocument/2006/relationships" r:embed="rId1">
            <a:duotone>
              <a:schemeClr val="phClr">
                <a:shade val="80000"/>
                <a:lumMod val="80000"/>
              </a:schemeClr>
              <a:schemeClr val="phClr">
                <a:tint val="98000"/>
              </a:schemeClr>
            </a:duotone>
          </a:blip>
          <a:stretch/>
        </a:blipFill>
      </a:bgFillStyleLst>
    </a:fmtScheme>
  </a:themeElements>
  <a:objectDefaults/>
  <a:extraClrSchemeLst/>
  <a:extLst>
    <a:ext uri="{05A4C25C-085E-4340-85A3-A5531E510DB2}">
      <thm15:themeFamily xmlns:thm15="http://schemas.microsoft.com/office/thememl/2012/main" name="THREE.pptx" id="{E781C72B-3D65-4B8D-9071-33B66AF0EF30}" vid="{3A5A58F2-9BE1-435C-B12D-88FD9BF70179}"/>
    </a:ext>
  </a:extLst>
</a:theme>
</file>

<file path=docProps/app.xml><?xml version="1.0" encoding="utf-8"?>
<Properties xmlns="http://schemas.openxmlformats.org/officeDocument/2006/extended-properties" xmlns:vt="http://schemas.openxmlformats.org/officeDocument/2006/docPropsVTypes">
  <Template>{5F0C31F5-E17A-4CD2-AA65-7E42C51FC52D}tf12214701_win32</Template>
  <TotalTime>132</TotalTime>
  <Words>318</Words>
  <Application>Microsoft Office PowerPoint</Application>
  <PresentationFormat>Widescreen</PresentationFormat>
  <Paragraphs>34</Paragraphs>
  <Slides>7</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7</vt:i4>
      </vt:variant>
    </vt:vector>
  </HeadingPairs>
  <TitlesOfParts>
    <vt:vector size="10" baseType="lpstr">
      <vt:lpstr>Goudy Old Style</vt:lpstr>
      <vt:lpstr>Wingdings 2</vt:lpstr>
      <vt:lpstr>SlateVTI</vt:lpstr>
      <vt:lpstr>Minimizing Electricity Consumption Using Linear Programming</vt:lpstr>
      <vt:lpstr>Contents</vt:lpstr>
      <vt:lpstr>What is the aim?</vt:lpstr>
      <vt:lpstr>Why this problem?</vt:lpstr>
      <vt:lpstr>How will we do the study?</vt:lpstr>
      <vt:lpstr>Relevance of the problem</vt:lpstr>
      <vt:lpstr>Conclusion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Minimizing Electricity Consumption Using Linear Programming</dc:title>
  <dc:creator>Frooche</dc:creator>
  <cp:lastModifiedBy>Edralyn Peralta</cp:lastModifiedBy>
  <cp:revision>11</cp:revision>
  <dcterms:created xsi:type="dcterms:W3CDTF">2022-02-20T04:10:44Z</dcterms:created>
  <dcterms:modified xsi:type="dcterms:W3CDTF">2022-02-20T11:52:59Z</dcterms:modified>
</cp:coreProperties>
</file>