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2" r:id="rId11"/>
    <p:sldId id="269" r:id="rId12"/>
    <p:sldId id="264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3" Type="http://schemas.openxmlformats.org/officeDocument/2006/relationships/image" Target="../media/image22.jpeg"/><Relationship Id="rId2" Type="http://schemas.openxmlformats.org/officeDocument/2006/relationships/image" Target="../media/image19.jpeg"/><Relationship Id="rId1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35.jpeg"/><Relationship Id="rId8" Type="http://schemas.openxmlformats.org/officeDocument/2006/relationships/image" Target="../media/image34.jpeg"/><Relationship Id="rId7" Type="http://schemas.openxmlformats.org/officeDocument/2006/relationships/image" Target="../media/image33.jpeg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9.jpeg"/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46.jpeg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23488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  <a:cs typeface="+mn-lt"/>
              </a:rPr>
              <a:t>Chào mừng các vị phụ huynh </a:t>
            </a:r>
            <a:br>
              <a:rPr lang="en-US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  <a:cs typeface="+mn-lt"/>
              </a:rPr>
            </a:br>
            <a:r>
              <a:rPr lang="en-US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  <a:cs typeface="+mn-lt"/>
              </a:rPr>
              <a:t>đến cuộc họp đầu năm </a:t>
            </a:r>
            <a:br>
              <a:rPr lang="en-US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  <a:cs typeface="+mn-lt"/>
              </a:rPr>
            </a:br>
            <a:r>
              <a:rPr lang="en-US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  <a:cs typeface="+mn-lt"/>
              </a:rPr>
              <a:t>2022-2023</a:t>
            </a:r>
            <a:endParaRPr lang="en-US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+mn-lt"/>
              <a:cs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465" y="86995"/>
            <a:ext cx="10515600" cy="1325563"/>
          </a:xfrm>
        </p:spPr>
        <p:txBody>
          <a:bodyPr/>
          <a:p>
            <a:r>
              <a:rPr lang="en-US" b="1">
                <a:ln>
                  <a:solidFill>
                    <a:schemeClr val="bg1"/>
                  </a:solidFill>
                </a:ln>
              </a:rPr>
              <a:t>Đến trường thật là vui!</a:t>
            </a: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18" name="Picture 17" descr="301186714_1025322071464292_5286525180682625638_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93535" y="1209040"/>
            <a:ext cx="3186430" cy="2390140"/>
          </a:xfrm>
          <a:prstGeom prst="rect">
            <a:avLst/>
          </a:prstGeom>
        </p:spPr>
      </p:pic>
      <p:pic>
        <p:nvPicPr>
          <p:cNvPr id="19" name="Picture 18" descr="299663577_402587045118077_922215728433768441_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340" y="3977640"/>
            <a:ext cx="3213100" cy="2409825"/>
          </a:xfrm>
          <a:prstGeom prst="rect">
            <a:avLst/>
          </a:prstGeom>
        </p:spPr>
      </p:pic>
      <p:pic>
        <p:nvPicPr>
          <p:cNvPr id="20" name="Picture 19" descr="300431282_1229260561185643_7482053421032692539_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170" y="3977640"/>
            <a:ext cx="3185795" cy="2389505"/>
          </a:xfrm>
          <a:prstGeom prst="rect">
            <a:avLst/>
          </a:prstGeom>
        </p:spPr>
      </p:pic>
      <p:pic>
        <p:nvPicPr>
          <p:cNvPr id="21" name="Picture 20" descr="299841097_1774870379555860_2719568635361387268_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6340" y="1200150"/>
            <a:ext cx="3209290" cy="24079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en-US" b="1">
                <a:ln>
                  <a:solidFill>
                    <a:schemeClr val="bg1"/>
                  </a:solidFill>
                </a:ln>
              </a:rPr>
              <a:t>Chúng mình còn được các cô cho xem phim, ăn bỏng ngô nữa, vui ơi là vui!</a:t>
            </a: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4" name="Picture 3" descr="299876364_786144315909760_5295499450266558233_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8335" y="2052320"/>
            <a:ext cx="3437255" cy="2578100"/>
          </a:xfrm>
          <a:prstGeom prst="rect">
            <a:avLst/>
          </a:prstGeom>
        </p:spPr>
      </p:pic>
      <p:pic>
        <p:nvPicPr>
          <p:cNvPr id="5" name="Picture 4" descr="300025862_565114738637088_1981532522091188842_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5775" y="2052320"/>
            <a:ext cx="3436620" cy="2578100"/>
          </a:xfrm>
          <a:prstGeom prst="rect">
            <a:avLst/>
          </a:prstGeom>
        </p:spPr>
      </p:pic>
      <p:pic>
        <p:nvPicPr>
          <p:cNvPr id="7" name="Picture 6" descr="300435836_389853196562779_644109447020300327_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6100" y="3823970"/>
            <a:ext cx="3479165" cy="260921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b="1">
                <a:ln>
                  <a:solidFill>
                    <a:schemeClr val="bg1"/>
                  </a:solidFill>
                </a:ln>
              </a:rPr>
              <a:t>Mình còn được cô dạy nhặt rau nữa này!</a:t>
            </a: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4" name="Picture 3" descr="z3664046740457_c3f73ef92452f45eda09eeda2d842a6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94225" y="4099560"/>
            <a:ext cx="3343275" cy="2508250"/>
          </a:xfrm>
          <a:prstGeom prst="rect">
            <a:avLst/>
          </a:prstGeom>
        </p:spPr>
      </p:pic>
      <p:pic>
        <p:nvPicPr>
          <p:cNvPr id="5" name="Picture 4" descr="z3664046764247_9e54f2249941a7d0e5ee0827a66e68c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5010" y="4099560"/>
            <a:ext cx="3344545" cy="2508250"/>
          </a:xfrm>
          <a:prstGeom prst="rect">
            <a:avLst/>
          </a:prstGeom>
        </p:spPr>
      </p:pic>
      <p:pic>
        <p:nvPicPr>
          <p:cNvPr id="6" name="Picture 5" descr="z3664046813369_d6ad88615a6658aca59475246e1f3d5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4225" y="1407795"/>
            <a:ext cx="3322955" cy="2492375"/>
          </a:xfrm>
          <a:prstGeom prst="rect">
            <a:avLst/>
          </a:prstGeom>
        </p:spPr>
      </p:pic>
      <p:pic>
        <p:nvPicPr>
          <p:cNvPr id="7" name="Picture 6" descr="z3664046793013_0c411034a44a3b2b408aab268bafa5ac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5010" y="1407795"/>
            <a:ext cx="3322320" cy="2492375"/>
          </a:xfrm>
          <a:prstGeom prst="rect">
            <a:avLst/>
          </a:prstGeom>
        </p:spPr>
      </p:pic>
      <p:pic>
        <p:nvPicPr>
          <p:cNvPr id="8" name="Picture 7" descr="z3664046801351_0b5ec17a0dad21272af049d121330c9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4044950"/>
            <a:ext cx="3303270" cy="2477770"/>
          </a:xfrm>
          <a:prstGeom prst="rect">
            <a:avLst/>
          </a:prstGeom>
        </p:spPr>
      </p:pic>
      <p:pic>
        <p:nvPicPr>
          <p:cNvPr id="9" name="Picture 8" descr="z3664046775020_4b1aa1a01e66697859a82371d95b674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1407795"/>
            <a:ext cx="3321685" cy="249110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b="1">
                <a:ln>
                  <a:solidFill>
                    <a:schemeClr val="bg1"/>
                  </a:solidFill>
                </a:ln>
              </a:rPr>
              <a:t>Làm bánh thật là vui!</a:t>
            </a: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10" name="Picture 9" descr="z3664054419500_375812a65cf23f60ea1c841c510261c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16090" y="1995170"/>
            <a:ext cx="2141220" cy="2903855"/>
          </a:xfrm>
          <a:prstGeom prst="rect">
            <a:avLst/>
          </a:prstGeom>
        </p:spPr>
      </p:pic>
      <p:pic>
        <p:nvPicPr>
          <p:cNvPr id="11" name="Picture 10" descr="z3664054423834_e1533559b8cd15b8192ad39b6d219ed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4640" y="1995170"/>
            <a:ext cx="2475865" cy="3221355"/>
          </a:xfrm>
          <a:prstGeom prst="rect">
            <a:avLst/>
          </a:prstGeom>
        </p:spPr>
      </p:pic>
      <p:pic>
        <p:nvPicPr>
          <p:cNvPr id="12" name="Picture 11" descr="z3664054428388_d4bd719559d3f2485b88de47860cf85d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7530" y="1995170"/>
            <a:ext cx="2179955" cy="2744470"/>
          </a:xfrm>
          <a:prstGeom prst="rect">
            <a:avLst/>
          </a:prstGeom>
        </p:spPr>
      </p:pic>
      <p:pic>
        <p:nvPicPr>
          <p:cNvPr id="13" name="Picture 12" descr="z3664054430327_6d5a09b79253c9427eef51ee07cd49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170" y="1995170"/>
            <a:ext cx="3805555" cy="28543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en-US" b="1">
                <a:ln>
                  <a:solidFill>
                    <a:schemeClr val="bg1"/>
                  </a:solidFill>
                </a:ln>
              </a:rPr>
              <a:t>Mình còn được nghe các cô kể chuyện, dạy múa, dạy hát này!</a:t>
            </a: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4" name="Picture 3" descr="z3664059815966_8acbeb0871cf6af046ff50313d9671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8200" y="4121150"/>
            <a:ext cx="3239770" cy="2430145"/>
          </a:xfrm>
          <a:prstGeom prst="rect">
            <a:avLst/>
          </a:prstGeom>
        </p:spPr>
      </p:pic>
      <p:pic>
        <p:nvPicPr>
          <p:cNvPr id="5" name="Picture 4" descr="z3664064758107_91fac2be32f6b18ef1492c8ab00b392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145" y="1861820"/>
            <a:ext cx="2542540" cy="3391535"/>
          </a:xfrm>
          <a:prstGeom prst="rect">
            <a:avLst/>
          </a:prstGeom>
        </p:spPr>
      </p:pic>
      <p:pic>
        <p:nvPicPr>
          <p:cNvPr id="6" name="Picture 5" descr="z3664064762149_13a25c2ece0b323ad5fea878b3dcf3f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6225" y="1591945"/>
            <a:ext cx="3625215" cy="2719070"/>
          </a:xfrm>
          <a:prstGeom prst="rect">
            <a:avLst/>
          </a:prstGeom>
        </p:spPr>
      </p:pic>
      <p:pic>
        <p:nvPicPr>
          <p:cNvPr id="7" name="Picture 6" descr="z3664059808713_f676f6f6d0b07c463f2293b2769497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2935" y="4447540"/>
            <a:ext cx="3181350" cy="2282190"/>
          </a:xfrm>
          <a:prstGeom prst="rect">
            <a:avLst/>
          </a:prstGeom>
        </p:spPr>
      </p:pic>
      <p:pic>
        <p:nvPicPr>
          <p:cNvPr id="8" name="Picture 7" descr="z3664059813326_6d5e7bff63dc676d216f114307be8e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795" y="1691005"/>
            <a:ext cx="3016250" cy="22631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Picture 3" descr="z3664065303116_6d5e7bff63dc676d216f114307be8e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02125" y="3406775"/>
            <a:ext cx="3618230" cy="2714625"/>
          </a:xfrm>
          <a:prstGeom prst="rect">
            <a:avLst/>
          </a:prstGeom>
        </p:spPr>
      </p:pic>
      <p:pic>
        <p:nvPicPr>
          <p:cNvPr id="5" name="Picture 4" descr="z3664065303631_8acbeb0871cf6af046ff50313d9671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365" y="3477260"/>
            <a:ext cx="3524885" cy="2643505"/>
          </a:xfrm>
          <a:prstGeom prst="rect">
            <a:avLst/>
          </a:prstGeom>
        </p:spPr>
      </p:pic>
      <p:pic>
        <p:nvPicPr>
          <p:cNvPr id="6" name="Picture 5" descr="z3664065311909_f676f6f6d0b07c463f2293b2769497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3095" y="339725"/>
            <a:ext cx="3575050" cy="2564130"/>
          </a:xfrm>
          <a:prstGeom prst="rect">
            <a:avLst/>
          </a:prstGeom>
        </p:spPr>
      </p:pic>
      <p:pic>
        <p:nvPicPr>
          <p:cNvPr id="7" name="Picture 6" descr="z3664065294474_fdb42463180ebfe1f227d2f24ca87c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1730" y="3237865"/>
            <a:ext cx="2557780" cy="3410585"/>
          </a:xfrm>
          <a:prstGeom prst="rect">
            <a:avLst/>
          </a:prstGeom>
        </p:spPr>
      </p:pic>
      <p:pic>
        <p:nvPicPr>
          <p:cNvPr id="8" name="Picture 7" descr="z3664065297746_27d48216d70cf48584427e27b037b00a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2430" y="245110"/>
            <a:ext cx="3670935" cy="2753360"/>
          </a:xfrm>
          <a:prstGeom prst="rect">
            <a:avLst/>
          </a:prstGeom>
        </p:spPr>
      </p:pic>
      <p:pic>
        <p:nvPicPr>
          <p:cNvPr id="9" name="Picture 8" descr="z3664065299756_f2f05c83476d4792d9eb5a9990a05ac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965" y="245110"/>
            <a:ext cx="3575050" cy="268160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en-US" b="1">
                <a:ln>
                  <a:solidFill>
                    <a:schemeClr val="bg1"/>
                  </a:solidFill>
                </a:ln>
              </a:rPr>
              <a:t>Mình còn được học các dự án STEM: trộn bột, làm dù</a:t>
            </a: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4" name="Picture 3" descr="z3664076974283_c0ec402c42ec9c1a16443f08ad21e41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2580" y="1661795"/>
            <a:ext cx="2538095" cy="1903730"/>
          </a:xfrm>
          <a:prstGeom prst="rect">
            <a:avLst/>
          </a:prstGeom>
        </p:spPr>
      </p:pic>
      <p:pic>
        <p:nvPicPr>
          <p:cNvPr id="5" name="Picture 4" descr="z3664076978136_0ef390f0a5bee8e85490b2c959f1b03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6820" y="4665345"/>
            <a:ext cx="2089785" cy="1567180"/>
          </a:xfrm>
          <a:prstGeom prst="rect">
            <a:avLst/>
          </a:prstGeom>
        </p:spPr>
      </p:pic>
      <p:pic>
        <p:nvPicPr>
          <p:cNvPr id="6" name="Picture 5" descr="z3664076979449_bc850ae6bff9172b182ff5d71d02173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970" y="1557020"/>
            <a:ext cx="1331595" cy="2361565"/>
          </a:xfrm>
          <a:prstGeom prst="rect">
            <a:avLst/>
          </a:prstGeom>
        </p:spPr>
      </p:pic>
      <p:pic>
        <p:nvPicPr>
          <p:cNvPr id="7" name="Picture 6" descr="z3664076983904_5ecd5bb49a26eb8c7f5c3371c8116ce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865" y="4617085"/>
            <a:ext cx="2153285" cy="1615440"/>
          </a:xfrm>
          <a:prstGeom prst="rect">
            <a:avLst/>
          </a:prstGeom>
        </p:spPr>
      </p:pic>
      <p:pic>
        <p:nvPicPr>
          <p:cNvPr id="8" name="Picture 7" descr="z3664077423749_29b84cdcf4988d7d0385ef5b4fe28dbd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1960" y="1691005"/>
            <a:ext cx="2627630" cy="1969135"/>
          </a:xfrm>
          <a:prstGeom prst="rect">
            <a:avLst/>
          </a:prstGeom>
        </p:spPr>
      </p:pic>
      <p:pic>
        <p:nvPicPr>
          <p:cNvPr id="9" name="Picture 8" descr="z3664077425485_e53b3b352387b826edab9f84c93583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8357870" y="4166235"/>
            <a:ext cx="2757805" cy="2066290"/>
          </a:xfrm>
          <a:prstGeom prst="rect">
            <a:avLst/>
          </a:prstGeom>
        </p:spPr>
      </p:pic>
      <p:pic>
        <p:nvPicPr>
          <p:cNvPr id="10" name="Picture 9" descr="z3664077429029_37fd23370cb15e3c21df57a36724095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99070" y="1800225"/>
            <a:ext cx="1404620" cy="1875155"/>
          </a:xfrm>
          <a:prstGeom prst="rect">
            <a:avLst/>
          </a:prstGeom>
        </p:spPr>
      </p:pic>
      <p:pic>
        <p:nvPicPr>
          <p:cNvPr id="11" name="Picture 10" descr="z3664076969198_287e8409ef5f270236852203e263425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62170" y="1557020"/>
            <a:ext cx="2868295" cy="2151380"/>
          </a:xfrm>
          <a:prstGeom prst="rect">
            <a:avLst/>
          </a:prstGeom>
        </p:spPr>
      </p:pic>
      <p:pic>
        <p:nvPicPr>
          <p:cNvPr id="12" name="Picture 11" descr="z3664076970806_790350f094e0008588f617d25cdf58e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06340" y="4521835"/>
            <a:ext cx="2433320" cy="182499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en-US" b="1">
                <a:ln>
                  <a:solidFill>
                    <a:schemeClr val="bg1"/>
                  </a:solidFill>
                </a:ln>
              </a:rPr>
              <a:t>Giờ học tiếng anh với thầy giáo nước ngoài thật là hấp dẫn!</a:t>
            </a: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4" name="Picture 3" descr="z3664097002894_d32b07f72e89ed6ed93847672bbed9c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66025" y="4276090"/>
            <a:ext cx="3408680" cy="2272665"/>
          </a:xfrm>
          <a:prstGeom prst="rect">
            <a:avLst/>
          </a:prstGeom>
        </p:spPr>
      </p:pic>
      <p:pic>
        <p:nvPicPr>
          <p:cNvPr id="5" name="Picture 4" descr="z3664097003589_1d017c350bc2db2dff7031f0258a8e3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3460" y="4276090"/>
            <a:ext cx="3241675" cy="2431415"/>
          </a:xfrm>
          <a:prstGeom prst="rect">
            <a:avLst/>
          </a:prstGeom>
        </p:spPr>
      </p:pic>
      <p:pic>
        <p:nvPicPr>
          <p:cNvPr id="6" name="Picture 5" descr="z3664097010633_e78c1b52376e6d041096569115aac8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5135" y="1551940"/>
            <a:ext cx="3477895" cy="2314575"/>
          </a:xfrm>
          <a:prstGeom prst="rect">
            <a:avLst/>
          </a:prstGeom>
        </p:spPr>
      </p:pic>
      <p:pic>
        <p:nvPicPr>
          <p:cNvPr id="7" name="Picture 6" descr="z3664096998409_b2fc03c91bfa113e686aab0ce2915a6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665" y="1605915"/>
            <a:ext cx="3309620" cy="22066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b="1">
                <a:ln>
                  <a:solidFill>
                    <a:schemeClr val="bg1"/>
                  </a:solidFill>
                </a:ln>
              </a:rPr>
              <a:t>Được chơi dưới sân trường thích ơi là thích!</a:t>
            </a: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4" name="Picture 3" descr="z3664094334685_32ea1d51b96f78c85bd8c9ccfd660b6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64050" y="3978910"/>
            <a:ext cx="1530350" cy="2383155"/>
          </a:xfrm>
          <a:prstGeom prst="rect">
            <a:avLst/>
          </a:prstGeom>
        </p:spPr>
      </p:pic>
      <p:pic>
        <p:nvPicPr>
          <p:cNvPr id="5" name="Picture 4" descr="z3664094338351_136393a6d78aaebda0c07b549bc508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V="1">
            <a:off x="6256655" y="4310380"/>
            <a:ext cx="3058795" cy="1720215"/>
          </a:xfrm>
          <a:prstGeom prst="rect">
            <a:avLst/>
          </a:prstGeom>
        </p:spPr>
      </p:pic>
      <p:pic>
        <p:nvPicPr>
          <p:cNvPr id="6" name="Picture 5" descr="z3664094344479_7b385dec47639d37379de73dc202b51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" y="4164965"/>
            <a:ext cx="3767455" cy="2118995"/>
          </a:xfrm>
          <a:prstGeom prst="rect">
            <a:avLst/>
          </a:prstGeom>
        </p:spPr>
      </p:pic>
      <p:pic>
        <p:nvPicPr>
          <p:cNvPr id="7" name="Picture 6" descr="z3664094348606_b5ed8d5e0aa9e175d678c33cfd6f086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2770" y="4259580"/>
            <a:ext cx="2529840" cy="1687195"/>
          </a:xfrm>
          <a:prstGeom prst="rect">
            <a:avLst/>
          </a:prstGeom>
        </p:spPr>
      </p:pic>
      <p:pic>
        <p:nvPicPr>
          <p:cNvPr id="8" name="Picture 7" descr="z3664094350410_a146a52350c1d63ca260e3497bf13d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3265" y="1609090"/>
            <a:ext cx="3263900" cy="2176145"/>
          </a:xfrm>
          <a:prstGeom prst="rect">
            <a:avLst/>
          </a:prstGeom>
        </p:spPr>
      </p:pic>
      <p:pic>
        <p:nvPicPr>
          <p:cNvPr id="9" name="Picture 8" descr="z3664094351831_ce40796cddafa8a8096151e73390f97a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5475" y="1572895"/>
            <a:ext cx="3317875" cy="2212340"/>
          </a:xfrm>
          <a:prstGeom prst="rect">
            <a:avLst/>
          </a:prstGeom>
        </p:spPr>
      </p:pic>
      <p:pic>
        <p:nvPicPr>
          <p:cNvPr id="10" name="Picture 9" descr="z3664094353675_c133565b60d28cf9b01db56a9c12a59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340" y="1527810"/>
            <a:ext cx="3457575" cy="23018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en-US" b="1">
                <a:ln>
                  <a:solidFill>
                    <a:schemeClr val="bg1"/>
                  </a:solidFill>
                </a:ln>
              </a:rPr>
              <a:t>Mình chờ đợi nhất là cuối tháng, mình được ăn buffet đó!</a:t>
            </a:r>
            <a:endParaRPr lang="en-US" b="1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4" name="Picture 3" descr="z3664082105312_6994537d7416f1be90317fa0aa73e5a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10650" y="2015490"/>
            <a:ext cx="2343150" cy="3213735"/>
          </a:xfrm>
          <a:prstGeom prst="rect">
            <a:avLst/>
          </a:prstGeom>
        </p:spPr>
      </p:pic>
      <p:pic>
        <p:nvPicPr>
          <p:cNvPr id="5" name="Picture 4" descr="z3664082107802_64051220dbbf3871948ee9e9fb1f6e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088515"/>
            <a:ext cx="3010535" cy="3010535"/>
          </a:xfrm>
          <a:prstGeom prst="rect">
            <a:avLst/>
          </a:prstGeom>
        </p:spPr>
      </p:pic>
      <p:pic>
        <p:nvPicPr>
          <p:cNvPr id="6" name="Picture 5" descr="z3664082114873_15e83ce2307de6413039f9f28f41a49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2695" y="1808480"/>
            <a:ext cx="2565400" cy="342074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798570"/>
            <a:ext cx="9144000" cy="117856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  <a:cs typeface="+mn-lt"/>
              </a:rPr>
              <a:t>Các bạn ơi hãy đến ngôi nhà của chúng mình</a:t>
            </a:r>
            <a:br>
              <a:rPr lang="en-US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  <a:cs typeface="+mn-lt"/>
              </a:rPr>
            </a:br>
            <a:br>
              <a:rPr lang="en-US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  <a:cs typeface="+mn-lt"/>
              </a:rPr>
            </a:br>
            <a:r>
              <a:rPr lang="en-US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+mn-lt"/>
                <a:cs typeface="+mn-lt"/>
              </a:rPr>
              <a:t>Đi học vui ơi là vui!</a:t>
            </a:r>
            <a:endParaRPr lang="en-US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+mn-lt"/>
              <a:cs typeface="+mn-l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545</Words>
  <Application>WPS Presentation</Application>
  <PresentationFormat>Widescreen</PresentationFormat>
  <Paragraphs>22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0" baseType="lpstr">
      <vt:lpstr>Arial</vt:lpstr>
      <vt:lpstr>SimSun</vt:lpstr>
      <vt:lpstr>Wingdings</vt:lpstr>
      <vt:lpstr>Calibri Light</vt:lpstr>
      <vt:lpstr>Calibri</vt:lpstr>
      <vt:lpstr>Microsoft YaHei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Chào mừng các vị phụ huynh  đến cuộc họp đầu năm  2022-2023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Chào mừng các vị phụ huynh  đến cuộc họp đầu năm  2022-2023</dc:title>
  <dc:creator/>
  <cp:lastModifiedBy>Gearvn</cp:lastModifiedBy>
  <cp:revision>2</cp:revision>
  <dcterms:created xsi:type="dcterms:W3CDTF">2022-08-22T15:57:06Z</dcterms:created>
  <dcterms:modified xsi:type="dcterms:W3CDTF">2022-08-22T16:16:19Z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21757D35A1AA4FECAB0B1AFEDD9DABEC</vt:lpwstr>
  </property>
  <property fmtid="{D5CDD505-2E9C-101B-9397-08002B2CF9AE}" pid="3" name="KSOProductBuildVer">
    <vt:lpwstr>1033-11.2.0.11254</vt:lpwstr>
  </property>
</Properties>
</file>