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embeddedFontLst>
    <p:embeddedFont>
      <p:font typeface="Amatic SC"/>
      <p:regular r:id="rId14"/>
      <p:bold r:id="rId15"/>
    </p:embeddedFont>
    <p:embeddedFont>
      <p:font typeface="Source Code Pro"/>
      <p:regular r:id="rId16"/>
      <p:bold r:id="rId17"/>
      <p:italic r:id="rId18"/>
      <p:boldItalic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AmaticSC-bold.fntdata"/><Relationship Id="rId14" Type="http://schemas.openxmlformats.org/officeDocument/2006/relationships/font" Target="fonts/AmaticSC-regular.fntdata"/><Relationship Id="rId17" Type="http://schemas.openxmlformats.org/officeDocument/2006/relationships/font" Target="fonts/SourceCodePro-bold.fntdata"/><Relationship Id="rId16" Type="http://schemas.openxmlformats.org/officeDocument/2006/relationships/font" Target="fonts/SourceCodePro-regular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SourceCodePro-boldItalic.fntdata"/><Relationship Id="rId6" Type="http://schemas.openxmlformats.org/officeDocument/2006/relationships/slide" Target="slides/slide1.xml"/><Relationship Id="rId18" Type="http://schemas.openxmlformats.org/officeDocument/2006/relationships/font" Target="fonts/SourceCodePro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1229b8ecacd_0_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1229b8ecacd_0_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1229b8ecacd_0_1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1229b8ecacd_0_1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229b8ecacd_0_1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229b8ecacd_0_1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1229b8ecacd_0_1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1229b8ecacd_0_1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229b8ecacd_0_1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229b8ecacd_0_1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1229b8ecacd_0_1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1229b8ecacd_0_1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1229b8ecacd_0_1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1229b8ecacd_0_1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2" type="body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4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38" name="Google Shape;38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2857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9" name="Google Shape;39;p9"/>
          <p:cNvSpPr txBox="1"/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40" name="Google Shape;40;p9"/>
          <p:cNvSpPr txBox="1"/>
          <p:nvPr>
            <p:ph idx="1" type="subTitle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1" name="Google Shape;41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42" name="Google Shape;42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b="1" sz="24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/>
        </p:txBody>
      </p:sp>
      <p:sp>
        <p:nvSpPr>
          <p:cNvPr id="45" name="Google Shape;45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/>
          <p:nvPr>
            <p:ph hasCustomPrompt="1" type="title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p11"/>
          <p:cNvSpPr txBox="1"/>
          <p:nvPr>
            <p:ph idx="1" type="body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49" name="Google Shape;49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beach-day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38761D"/>
        </a:solid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FF"/>
                </a:solidFill>
              </a:rPr>
              <a:t>Why Choose…</a:t>
            </a:r>
            <a:endParaRPr>
              <a:solidFill>
                <a:srgbClr val="0000FF"/>
              </a:solidFill>
            </a:endParaRPr>
          </a:p>
        </p:txBody>
      </p:sp>
      <p:sp>
        <p:nvSpPr>
          <p:cNvPr id="57" name="Google Shape;57;p13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8" name="Google Shape;58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05150" y="2304650"/>
            <a:ext cx="2194299" cy="28388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 Character</a:t>
            </a:r>
            <a:endParaRPr/>
          </a:p>
        </p:txBody>
      </p:sp>
      <p:sp>
        <p:nvSpPr>
          <p:cNvPr id="64" name="Google Shape;64;p14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38761D"/>
                </a:solidFill>
              </a:rPr>
              <a:t>What do they want?</a:t>
            </a:r>
            <a:endParaRPr>
              <a:solidFill>
                <a:srgbClr val="38761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solidFill>
                  <a:srgbClr val="0000FF"/>
                </a:solidFill>
              </a:rPr>
              <a:t>These are young professionals with office jobs that keep them out of the office 8+ hours a day, away from their dogs.</a:t>
            </a:r>
            <a:endParaRPr>
              <a:solidFill>
                <a:srgbClr val="0000FF"/>
              </a:solidFill>
            </a:endParaRPr>
          </a:p>
        </p:txBody>
      </p:sp>
      <p:pic>
        <p:nvPicPr>
          <p:cNvPr id="65" name="Google Shape;6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3035850"/>
            <a:ext cx="3830900" cy="2107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08225" y="2924250"/>
            <a:ext cx="3327250" cy="2219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5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Has a Problem</a:t>
            </a:r>
            <a:endParaRPr/>
          </a:p>
        </p:txBody>
      </p:sp>
      <p:sp>
        <p:nvSpPr>
          <p:cNvPr id="72" name="Google Shape;72;p15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38761D"/>
                </a:solidFill>
              </a:rPr>
              <a:t>Villain</a:t>
            </a:r>
            <a:endParaRPr>
              <a:solidFill>
                <a:srgbClr val="38761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FF"/>
                </a:solidFill>
              </a:rPr>
              <a:t>Office jobs</a:t>
            </a:r>
            <a:endParaRPr>
              <a:solidFill>
                <a:srgbClr val="0000FF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rgbClr val="38761D"/>
                </a:solidFill>
              </a:rPr>
              <a:t>Internal</a:t>
            </a:r>
            <a:endParaRPr>
              <a:solidFill>
                <a:srgbClr val="38761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FF"/>
                </a:solidFill>
              </a:rPr>
              <a:t>Feeling like a bad pet owner</a:t>
            </a:r>
            <a:endParaRPr>
              <a:solidFill>
                <a:srgbClr val="0000FF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rgbClr val="38761D"/>
                </a:solidFill>
              </a:rPr>
              <a:t>External</a:t>
            </a:r>
            <a:endParaRPr>
              <a:solidFill>
                <a:srgbClr val="38761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FF"/>
                </a:solidFill>
              </a:rPr>
              <a:t>Having a lonely pet at home</a:t>
            </a:r>
            <a:endParaRPr>
              <a:solidFill>
                <a:srgbClr val="0000FF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rgbClr val="38761D"/>
                </a:solidFill>
              </a:rPr>
              <a:t>Philosophical</a:t>
            </a:r>
            <a:endParaRPr>
              <a:solidFill>
                <a:srgbClr val="38761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solidFill>
                  <a:srgbClr val="0000FF"/>
                </a:solidFill>
              </a:rPr>
              <a:t>Having to go to work and leave the dog is a drag</a:t>
            </a:r>
            <a:endParaRPr>
              <a:solidFill>
                <a:srgbClr val="0000FF"/>
              </a:solidFill>
            </a:endParaRPr>
          </a:p>
        </p:txBody>
      </p:sp>
      <p:pic>
        <p:nvPicPr>
          <p:cNvPr id="73" name="Google Shape;7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16625" y="467000"/>
            <a:ext cx="3326201" cy="35012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And meets a guide</a:t>
            </a:r>
            <a:endParaRPr/>
          </a:p>
        </p:txBody>
      </p:sp>
      <p:sp>
        <p:nvSpPr>
          <p:cNvPr id="79" name="Google Shape;79;p16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38761D"/>
                </a:solidFill>
              </a:rPr>
              <a:t>Empathy</a:t>
            </a:r>
            <a:endParaRPr>
              <a:solidFill>
                <a:srgbClr val="38761D"/>
              </a:solidFill>
            </a:endParaRPr>
          </a:p>
          <a:p>
            <a:pPr indent="0" lvl="0" marL="0" rtl="0" algn="r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FF"/>
                </a:solidFill>
              </a:rPr>
              <a:t>Having to go to the office to work a job is hard, and no one wants to leave the dog by themselves</a:t>
            </a:r>
            <a:endParaRPr>
              <a:solidFill>
                <a:srgbClr val="0000FF"/>
              </a:solidFill>
            </a:endParaRPr>
          </a:p>
          <a:p>
            <a:pPr indent="0" lvl="0" marL="0" rtl="0" algn="r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rgbClr val="38761D"/>
                </a:solidFill>
              </a:rPr>
              <a:t>Authority</a:t>
            </a:r>
            <a:endParaRPr>
              <a:solidFill>
                <a:srgbClr val="38761D"/>
              </a:solidFill>
            </a:endParaRPr>
          </a:p>
          <a:p>
            <a:pPr indent="0" lvl="0" marL="0" rtl="0" algn="r"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solidFill>
                  <a:srgbClr val="0000FF"/>
                </a:solidFill>
              </a:rPr>
              <a:t>I have had dogs for 28 years and I have hired </a:t>
            </a:r>
            <a:r>
              <a:rPr lang="en">
                <a:solidFill>
                  <a:srgbClr val="0000FF"/>
                </a:solidFill>
              </a:rPr>
              <a:t>knowledgeable</a:t>
            </a:r>
            <a:r>
              <a:rPr lang="en">
                <a:solidFill>
                  <a:srgbClr val="0000FF"/>
                </a:solidFill>
              </a:rPr>
              <a:t> and caring dog owners. I help show our knowledge on Facebook with dog fun facts during the week.</a:t>
            </a:r>
            <a:endParaRPr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Who gives them a plan</a:t>
            </a:r>
            <a:endParaRPr/>
          </a:p>
        </p:txBody>
      </p:sp>
      <p:sp>
        <p:nvSpPr>
          <p:cNvPr id="85" name="Google Shape;85;p17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38761D"/>
                </a:solidFill>
              </a:rPr>
              <a:t>Process</a:t>
            </a:r>
            <a:endParaRPr>
              <a:solidFill>
                <a:srgbClr val="38761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FF"/>
                </a:solidFill>
              </a:rPr>
              <a:t>Hiring dog walkers means that your dog has a companion during the day. It helps break up the long work day for the dog and let’s them not be alone all day.</a:t>
            </a:r>
            <a:endParaRPr>
              <a:solidFill>
                <a:srgbClr val="0000FF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rgbClr val="38761D"/>
                </a:solidFill>
              </a:rPr>
              <a:t>Agreement</a:t>
            </a:r>
            <a:endParaRPr>
              <a:solidFill>
                <a:srgbClr val="38761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solidFill>
                  <a:srgbClr val="0000FF"/>
                </a:solidFill>
              </a:rPr>
              <a:t>The dog owner doesn’t have to </a:t>
            </a:r>
            <a:r>
              <a:rPr lang="en">
                <a:solidFill>
                  <a:srgbClr val="0000FF"/>
                </a:solidFill>
              </a:rPr>
              <a:t>worry about their dog feeling lonely because they have a trusted friend come and give them a walk during the day. The dog is taken care of and the owner gets to work.</a:t>
            </a:r>
            <a:endParaRPr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8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And calls them to action</a:t>
            </a:r>
            <a:endParaRPr/>
          </a:p>
        </p:txBody>
      </p:sp>
      <p:sp>
        <p:nvSpPr>
          <p:cNvPr id="91" name="Google Shape;91;p18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38761D"/>
                </a:solidFill>
              </a:rPr>
              <a:t>Direct</a:t>
            </a:r>
            <a:endParaRPr>
              <a:solidFill>
                <a:srgbClr val="38761D"/>
              </a:solidFill>
            </a:endParaRPr>
          </a:p>
          <a:p>
            <a:pPr indent="0" lvl="0" marL="0" rtl="0" algn="r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FF"/>
                </a:solidFill>
              </a:rPr>
              <a:t>Hiring Woof Woof dog walkers is a great way to both take care of your pet and work at an office during the week. </a:t>
            </a:r>
            <a:endParaRPr>
              <a:solidFill>
                <a:srgbClr val="0000FF"/>
              </a:solidFill>
            </a:endParaRPr>
          </a:p>
          <a:p>
            <a:pPr indent="0" lvl="0" marL="0" rtl="0" algn="r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rgbClr val="38761D"/>
                </a:solidFill>
              </a:rPr>
              <a:t>Transitional</a:t>
            </a:r>
            <a:endParaRPr>
              <a:solidFill>
                <a:srgbClr val="38761D"/>
              </a:solidFill>
            </a:endParaRPr>
          </a:p>
          <a:p>
            <a:pPr indent="0" lvl="0" marL="0" rtl="0" algn="r"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solidFill>
                  <a:srgbClr val="0000FF"/>
                </a:solidFill>
              </a:rPr>
              <a:t>Woof Woof dog walkers knows that it will help lonely dogs during the day. We take a picture of the dog and send it to the owner, so that they know that their dog is taken care of.</a:t>
            </a:r>
            <a:endParaRPr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9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That helps them avoid failure</a:t>
            </a:r>
            <a:endParaRPr/>
          </a:p>
        </p:txBody>
      </p:sp>
      <p:sp>
        <p:nvSpPr>
          <p:cNvPr id="97" name="Google Shape;97;p19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38761D"/>
                </a:solidFill>
              </a:rPr>
              <a:t>The dog is no longer alone for 8+ hours a day.</a:t>
            </a:r>
            <a:endParaRPr>
              <a:solidFill>
                <a:srgbClr val="38761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FF"/>
                </a:solidFill>
              </a:rPr>
              <a:t>The dog gets enough exercise and stimulation.</a:t>
            </a:r>
            <a:endParaRPr>
              <a:solidFill>
                <a:srgbClr val="0000FF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rgbClr val="38761D"/>
                </a:solidFill>
              </a:rPr>
              <a:t>The owner doesn’t feel like a failure, because the dog is taken care of.</a:t>
            </a:r>
            <a:endParaRPr>
              <a:solidFill>
                <a:srgbClr val="38761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>
              <a:solidFill>
                <a:srgbClr val="38761D"/>
              </a:solidFill>
            </a:endParaRPr>
          </a:p>
        </p:txBody>
      </p:sp>
      <p:pic>
        <p:nvPicPr>
          <p:cNvPr id="98" name="Google Shape;9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81675" y="2686225"/>
            <a:ext cx="3687376" cy="2457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20"/>
          <p:cNvSpPr txBox="1"/>
          <p:nvPr>
            <p:ph idx="1" type="body"/>
          </p:nvPr>
        </p:nvSpPr>
        <p:spPr>
          <a:xfrm>
            <a:off x="311700" y="183150"/>
            <a:ext cx="8520600" cy="438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4800">
                <a:solidFill>
                  <a:srgbClr val="38761D"/>
                </a:solidFill>
                <a:latin typeface="Amatic SC"/>
                <a:ea typeface="Amatic SC"/>
                <a:cs typeface="Amatic SC"/>
                <a:sym typeface="Amatic SC"/>
              </a:rPr>
              <a:t>Woof Woof dog walkers is here to help you with all your doggy’s needs.</a:t>
            </a:r>
            <a:endParaRPr sz="4800">
              <a:solidFill>
                <a:srgbClr val="38761D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05" name="Google Shape;10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8875" y="1885950"/>
            <a:ext cx="4286250" cy="3257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