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comments/comment1.xml" ContentType="application/vnd.openxmlformats-officedocument.presentationml.comments+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8" r:id="rId3"/>
    <p:sldId id="259" r:id="rId4"/>
    <p:sldId id="264" r:id="rId5"/>
    <p:sldId id="260" r:id="rId6"/>
    <p:sldId id="261" r:id="rId7"/>
    <p:sldId id="262" r:id="rId8"/>
    <p:sldId id="263" r:id="rId9"/>
    <p:sldId id="267" r:id="rId10"/>
    <p:sldId id="265" r:id="rId11"/>
    <p:sldId id="266" r:id="rId12"/>
    <p:sldId id="268" r:id="rId13"/>
    <p:sldId id="270" r:id="rId14"/>
    <p:sldId id="269" r:id="rId15"/>
    <p:sldId id="272" r:id="rId16"/>
    <p:sldId id="271" r:id="rId17"/>
    <p:sldId id="273" r:id="rId18"/>
    <p:sldId id="274" r:id="rId19"/>
    <p:sldId id="275" r:id="rId20"/>
    <p:sldId id="276" r:id="rId21"/>
    <p:sldId id="277" r:id="rId22"/>
    <p:sldId id="278" r:id="rId23"/>
    <p:sldId id="279" r:id="rId24"/>
    <p:sldId id="280" r:id="rId25"/>
    <p:sldId id="281" r:id="rId26"/>
    <p:sldId id="282" r:id="rId27"/>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B152651E-EAAC-4291-8C73-E4B1D1786A4E}">
          <p14:sldIdLst>
            <p14:sldId id="256"/>
            <p14:sldId id="258"/>
            <p14:sldId id="259"/>
            <p14:sldId id="264"/>
            <p14:sldId id="260"/>
            <p14:sldId id="261"/>
            <p14:sldId id="262"/>
            <p14:sldId id="263"/>
            <p14:sldId id="267"/>
            <p14:sldId id="265"/>
            <p14:sldId id="266"/>
            <p14:sldId id="268"/>
            <p14:sldId id="270"/>
            <p14:sldId id="269"/>
            <p14:sldId id="272"/>
            <p14:sldId id="271"/>
            <p14:sldId id="273"/>
            <p14:sldId id="274"/>
            <p14:sldId id="275"/>
            <p14:sldId id="276"/>
            <p14:sldId id="277"/>
            <p14:sldId id="278"/>
            <p14:sldId id="279"/>
            <p14:sldId id="280"/>
            <p14:sldId id="281"/>
            <p14:sldId id="282"/>
          </p14:sldIdLst>
        </p14:section>
      </p14:section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Sailaja V" initials="SV" lastIdx="1" clrIdx="0">
    <p:extLst>
      <p:ext uri="{19B8F6BF-5375-455C-9EA6-DF929625EA0E}">
        <p15:presenceInfo xmlns:p15="http://schemas.microsoft.com/office/powerpoint/2012/main" userId="981b72613652c4b9" providerId="Windows Liv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995" autoAdjust="0"/>
    <p:restoredTop sz="94660"/>
  </p:normalViewPr>
  <p:slideViewPr>
    <p:cSldViewPr snapToGrid="0">
      <p:cViewPr varScale="1">
        <p:scale>
          <a:sx n="52" d="100"/>
          <a:sy n="52" d="100"/>
        </p:scale>
        <p:origin x="34" y="233"/>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commentAuthors" Target="commentAuthor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viewProps" Target="viewProps.xml"/></Relationships>
</file>

<file path=ppt/comments/comment1.xml><?xml version="1.0" encoding="utf-8"?>
<p:cmLst xmlns:a="http://schemas.openxmlformats.org/drawingml/2006/main" xmlns:r="http://schemas.openxmlformats.org/officeDocument/2006/relationships" xmlns:p="http://schemas.openxmlformats.org/presentationml/2006/main">
  <p:cm authorId="1" dt="2023-11-01T21:17:00.641" idx="1">
    <p:pos x="10" y="10"/>
    <p:text/>
    <p:extLst>
      <p:ext uri="{C676402C-5697-4E1C-873F-D02D1690AC5C}">
        <p15:threadingInfo xmlns:p15="http://schemas.microsoft.com/office/powerpoint/2012/main" timeZoneBias="-180"/>
      </p:ext>
    </p:extLst>
  </p:cm>
</p:cmLst>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BA69C673-FF10-43A8-BA79-EBDC74745186}" type="doc">
      <dgm:prSet loTypeId="urn:microsoft.com/office/officeart/2008/layout/LinedList" loCatId="list" qsTypeId="urn:microsoft.com/office/officeart/2005/8/quickstyle/simple1" qsCatId="simple" csTypeId="urn:microsoft.com/office/officeart/2005/8/colors/accent1_2" csCatId="accent1"/>
      <dgm:spPr/>
      <dgm:t>
        <a:bodyPr/>
        <a:lstStyle/>
        <a:p>
          <a:endParaRPr lang="en-US"/>
        </a:p>
      </dgm:t>
    </dgm:pt>
    <dgm:pt modelId="{A31189E3-0FF9-4344-8228-61AA4DE15DC5}">
      <dgm:prSet/>
      <dgm:spPr/>
      <dgm:t>
        <a:bodyPr/>
        <a:lstStyle/>
        <a:p>
          <a:r>
            <a:rPr lang="en-US" b="1" u="sng"/>
            <a:t>CLASS –XE</a:t>
          </a:r>
          <a:endParaRPr lang="en-US"/>
        </a:p>
      </dgm:t>
    </dgm:pt>
    <dgm:pt modelId="{17B97E59-B178-4F67-852F-80ED96D26707}" type="parTrans" cxnId="{E2411C49-7B32-4D2B-AD5B-86C18EF60757}">
      <dgm:prSet/>
      <dgm:spPr/>
      <dgm:t>
        <a:bodyPr/>
        <a:lstStyle/>
        <a:p>
          <a:endParaRPr lang="en-US"/>
        </a:p>
      </dgm:t>
    </dgm:pt>
    <dgm:pt modelId="{CAD7702F-A7C7-4CDF-BB6E-B6E96ED68AFE}" type="sibTrans" cxnId="{E2411C49-7B32-4D2B-AD5B-86C18EF60757}">
      <dgm:prSet/>
      <dgm:spPr/>
      <dgm:t>
        <a:bodyPr/>
        <a:lstStyle/>
        <a:p>
          <a:endParaRPr lang="en-US"/>
        </a:p>
      </dgm:t>
    </dgm:pt>
    <dgm:pt modelId="{BFC1EA30-0FB7-4902-8880-F342B5526A39}">
      <dgm:prSet/>
      <dgm:spPr/>
      <dgm:t>
        <a:bodyPr/>
        <a:lstStyle/>
        <a:p>
          <a:r>
            <a:rPr lang="en-US" b="1" u="sng"/>
            <a:t>Presented by-</a:t>
          </a:r>
          <a:endParaRPr lang="en-US"/>
        </a:p>
      </dgm:t>
    </dgm:pt>
    <dgm:pt modelId="{12FF45F3-4069-4A32-A382-B39C6177616A}" type="parTrans" cxnId="{E23F1C6F-E8A8-4FEF-B374-BF7340A055AA}">
      <dgm:prSet/>
      <dgm:spPr/>
      <dgm:t>
        <a:bodyPr/>
        <a:lstStyle/>
        <a:p>
          <a:endParaRPr lang="en-US"/>
        </a:p>
      </dgm:t>
    </dgm:pt>
    <dgm:pt modelId="{8A371CE7-8278-45AB-B841-8EB0005891DC}" type="sibTrans" cxnId="{E23F1C6F-E8A8-4FEF-B374-BF7340A055AA}">
      <dgm:prSet/>
      <dgm:spPr/>
      <dgm:t>
        <a:bodyPr/>
        <a:lstStyle/>
        <a:p>
          <a:endParaRPr lang="en-US"/>
        </a:p>
      </dgm:t>
    </dgm:pt>
    <dgm:pt modelId="{A5524E7F-CDAF-47A1-BA68-7DB259F7151C}">
      <dgm:prSet/>
      <dgm:spPr/>
      <dgm:t>
        <a:bodyPr/>
        <a:lstStyle/>
        <a:p>
          <a:r>
            <a:rPr lang="en-US" b="1" u="sng"/>
            <a:t>Charan</a:t>
          </a:r>
          <a:endParaRPr lang="en-US"/>
        </a:p>
      </dgm:t>
    </dgm:pt>
    <dgm:pt modelId="{688FAAEA-9570-4026-9ADD-F48036F95A1B}" type="parTrans" cxnId="{92FC8699-8144-4197-A641-226AA4F64D78}">
      <dgm:prSet/>
      <dgm:spPr/>
      <dgm:t>
        <a:bodyPr/>
        <a:lstStyle/>
        <a:p>
          <a:endParaRPr lang="en-US"/>
        </a:p>
      </dgm:t>
    </dgm:pt>
    <dgm:pt modelId="{8C407626-40BC-4743-99A4-1A777F063107}" type="sibTrans" cxnId="{92FC8699-8144-4197-A641-226AA4F64D78}">
      <dgm:prSet/>
      <dgm:spPr/>
      <dgm:t>
        <a:bodyPr/>
        <a:lstStyle/>
        <a:p>
          <a:endParaRPr lang="en-US"/>
        </a:p>
      </dgm:t>
    </dgm:pt>
    <dgm:pt modelId="{4D076EA1-1D86-4EE8-B359-DAC86E0D824E}">
      <dgm:prSet/>
      <dgm:spPr/>
      <dgm:t>
        <a:bodyPr/>
        <a:lstStyle/>
        <a:p>
          <a:r>
            <a:rPr lang="en-US" b="1" u="sng"/>
            <a:t>Kiran</a:t>
          </a:r>
          <a:endParaRPr lang="en-US"/>
        </a:p>
      </dgm:t>
    </dgm:pt>
    <dgm:pt modelId="{4343A628-CD13-41D3-8B79-C6E3551F8A7A}" type="parTrans" cxnId="{2E299962-A9BF-4973-8666-F1C997F83392}">
      <dgm:prSet/>
      <dgm:spPr/>
      <dgm:t>
        <a:bodyPr/>
        <a:lstStyle/>
        <a:p>
          <a:endParaRPr lang="en-US"/>
        </a:p>
      </dgm:t>
    </dgm:pt>
    <dgm:pt modelId="{61716633-3D01-45D4-BCEB-F196FA3DDFB6}" type="sibTrans" cxnId="{2E299962-A9BF-4973-8666-F1C997F83392}">
      <dgm:prSet/>
      <dgm:spPr/>
      <dgm:t>
        <a:bodyPr/>
        <a:lstStyle/>
        <a:p>
          <a:endParaRPr lang="en-US"/>
        </a:p>
      </dgm:t>
    </dgm:pt>
    <dgm:pt modelId="{4F118A02-0F30-40F2-8E23-2AA98DE76502}">
      <dgm:prSet/>
      <dgm:spPr/>
      <dgm:t>
        <a:bodyPr/>
        <a:lstStyle/>
        <a:p>
          <a:r>
            <a:rPr lang="en-US" b="1" u="sng"/>
            <a:t>Edwin</a:t>
          </a:r>
          <a:endParaRPr lang="en-US"/>
        </a:p>
      </dgm:t>
    </dgm:pt>
    <dgm:pt modelId="{816884A3-C2BC-42AB-83E3-EA95490AFFA6}" type="parTrans" cxnId="{4984DE0B-3616-4A09-B033-65AA994D1C76}">
      <dgm:prSet/>
      <dgm:spPr/>
      <dgm:t>
        <a:bodyPr/>
        <a:lstStyle/>
        <a:p>
          <a:endParaRPr lang="en-US"/>
        </a:p>
      </dgm:t>
    </dgm:pt>
    <dgm:pt modelId="{609A9DA9-D65E-48DA-8329-2FE9D5739EAE}" type="sibTrans" cxnId="{4984DE0B-3616-4A09-B033-65AA994D1C76}">
      <dgm:prSet/>
      <dgm:spPr/>
      <dgm:t>
        <a:bodyPr/>
        <a:lstStyle/>
        <a:p>
          <a:endParaRPr lang="en-US"/>
        </a:p>
      </dgm:t>
    </dgm:pt>
    <dgm:pt modelId="{D0F8CE33-56D6-4DFA-85A2-0C15F8CA04B1}">
      <dgm:prSet/>
      <dgm:spPr/>
      <dgm:t>
        <a:bodyPr/>
        <a:lstStyle/>
        <a:p>
          <a:r>
            <a:rPr lang="en-US" b="1" u="sng"/>
            <a:t>Meeran</a:t>
          </a:r>
          <a:endParaRPr lang="en-US"/>
        </a:p>
      </dgm:t>
    </dgm:pt>
    <dgm:pt modelId="{133AD0E0-8FCC-412B-98CE-5AC1F7EC2EED}" type="parTrans" cxnId="{EB2EAB7B-EA84-417F-B67A-27F65D37149F}">
      <dgm:prSet/>
      <dgm:spPr/>
      <dgm:t>
        <a:bodyPr/>
        <a:lstStyle/>
        <a:p>
          <a:endParaRPr lang="en-US"/>
        </a:p>
      </dgm:t>
    </dgm:pt>
    <dgm:pt modelId="{9D389E46-FBFB-42AF-B095-A99EE1C63706}" type="sibTrans" cxnId="{EB2EAB7B-EA84-417F-B67A-27F65D37149F}">
      <dgm:prSet/>
      <dgm:spPr/>
      <dgm:t>
        <a:bodyPr/>
        <a:lstStyle/>
        <a:p>
          <a:endParaRPr lang="en-US"/>
        </a:p>
      </dgm:t>
    </dgm:pt>
    <dgm:pt modelId="{E0ABAACD-02BF-49F4-AC73-012148B4DC09}">
      <dgm:prSet/>
      <dgm:spPr/>
      <dgm:t>
        <a:bodyPr/>
        <a:lstStyle/>
        <a:p>
          <a:r>
            <a:rPr lang="en-US" b="1" u="sng"/>
            <a:t>Abha</a:t>
          </a:r>
          <a:endParaRPr lang="en-US"/>
        </a:p>
      </dgm:t>
    </dgm:pt>
    <dgm:pt modelId="{625C7025-B89F-4A91-92D3-EA569009CB7E}" type="parTrans" cxnId="{65662570-79FC-4D86-ACF9-EEC0E3FBDD81}">
      <dgm:prSet/>
      <dgm:spPr/>
      <dgm:t>
        <a:bodyPr/>
        <a:lstStyle/>
        <a:p>
          <a:endParaRPr lang="en-US"/>
        </a:p>
      </dgm:t>
    </dgm:pt>
    <dgm:pt modelId="{177BDA71-0DEC-4DBB-83F6-AB5CFB0358A4}" type="sibTrans" cxnId="{65662570-79FC-4D86-ACF9-EEC0E3FBDD81}">
      <dgm:prSet/>
      <dgm:spPr/>
      <dgm:t>
        <a:bodyPr/>
        <a:lstStyle/>
        <a:p>
          <a:endParaRPr lang="en-US"/>
        </a:p>
      </dgm:t>
    </dgm:pt>
    <dgm:pt modelId="{59FD8868-523F-46CB-BD4C-0C6E5958A92C}">
      <dgm:prSet/>
      <dgm:spPr/>
      <dgm:t>
        <a:bodyPr/>
        <a:lstStyle/>
        <a:p>
          <a:r>
            <a:rPr lang="en-US" b="1" u="sng"/>
            <a:t>Akshita</a:t>
          </a:r>
          <a:endParaRPr lang="en-US"/>
        </a:p>
      </dgm:t>
    </dgm:pt>
    <dgm:pt modelId="{677B01E5-001D-41BE-897C-A11B34124411}" type="parTrans" cxnId="{C88774CF-3CCE-4BDA-AF33-4A072FB13D4E}">
      <dgm:prSet/>
      <dgm:spPr/>
      <dgm:t>
        <a:bodyPr/>
        <a:lstStyle/>
        <a:p>
          <a:endParaRPr lang="en-US"/>
        </a:p>
      </dgm:t>
    </dgm:pt>
    <dgm:pt modelId="{7D63FAE8-75D3-4252-A19D-EDFF90BF4136}" type="sibTrans" cxnId="{C88774CF-3CCE-4BDA-AF33-4A072FB13D4E}">
      <dgm:prSet/>
      <dgm:spPr/>
      <dgm:t>
        <a:bodyPr/>
        <a:lstStyle/>
        <a:p>
          <a:endParaRPr lang="en-US"/>
        </a:p>
      </dgm:t>
    </dgm:pt>
    <dgm:pt modelId="{86FE0384-9D3B-4001-8FE1-716E6DBF6FC0}" type="pres">
      <dgm:prSet presAssocID="{BA69C673-FF10-43A8-BA79-EBDC74745186}" presName="vert0" presStyleCnt="0">
        <dgm:presLayoutVars>
          <dgm:dir/>
          <dgm:animOne val="branch"/>
          <dgm:animLvl val="lvl"/>
        </dgm:presLayoutVars>
      </dgm:prSet>
      <dgm:spPr/>
    </dgm:pt>
    <dgm:pt modelId="{2E9D0701-A04F-4C29-A3C9-E7610451AF8D}" type="pres">
      <dgm:prSet presAssocID="{A31189E3-0FF9-4344-8228-61AA4DE15DC5}" presName="thickLine" presStyleLbl="alignNode1" presStyleIdx="0" presStyleCnt="8"/>
      <dgm:spPr/>
    </dgm:pt>
    <dgm:pt modelId="{A4170ABE-F4A4-4A08-94A1-F60C135C4A1C}" type="pres">
      <dgm:prSet presAssocID="{A31189E3-0FF9-4344-8228-61AA4DE15DC5}" presName="horz1" presStyleCnt="0"/>
      <dgm:spPr/>
    </dgm:pt>
    <dgm:pt modelId="{F5CE4428-9B6E-46D6-9FF2-CAE9C70B1221}" type="pres">
      <dgm:prSet presAssocID="{A31189E3-0FF9-4344-8228-61AA4DE15DC5}" presName="tx1" presStyleLbl="revTx" presStyleIdx="0" presStyleCnt="8"/>
      <dgm:spPr/>
    </dgm:pt>
    <dgm:pt modelId="{25C438CD-B064-404E-B9D0-A733C68B077B}" type="pres">
      <dgm:prSet presAssocID="{A31189E3-0FF9-4344-8228-61AA4DE15DC5}" presName="vert1" presStyleCnt="0"/>
      <dgm:spPr/>
    </dgm:pt>
    <dgm:pt modelId="{8578F6DD-8F7C-4A01-8346-3510732A4BEC}" type="pres">
      <dgm:prSet presAssocID="{BFC1EA30-0FB7-4902-8880-F342B5526A39}" presName="thickLine" presStyleLbl="alignNode1" presStyleIdx="1" presStyleCnt="8"/>
      <dgm:spPr/>
    </dgm:pt>
    <dgm:pt modelId="{2620E301-90EA-496D-A6D2-00156AF201FA}" type="pres">
      <dgm:prSet presAssocID="{BFC1EA30-0FB7-4902-8880-F342B5526A39}" presName="horz1" presStyleCnt="0"/>
      <dgm:spPr/>
    </dgm:pt>
    <dgm:pt modelId="{1A218158-DC05-47D2-B6CE-9F7A59889A97}" type="pres">
      <dgm:prSet presAssocID="{BFC1EA30-0FB7-4902-8880-F342B5526A39}" presName="tx1" presStyleLbl="revTx" presStyleIdx="1" presStyleCnt="8"/>
      <dgm:spPr/>
    </dgm:pt>
    <dgm:pt modelId="{0A7B783A-CF88-4034-8E75-C7E4E0041CC2}" type="pres">
      <dgm:prSet presAssocID="{BFC1EA30-0FB7-4902-8880-F342B5526A39}" presName="vert1" presStyleCnt="0"/>
      <dgm:spPr/>
    </dgm:pt>
    <dgm:pt modelId="{4C0780AE-7DC4-4C11-BA7F-874472B909D9}" type="pres">
      <dgm:prSet presAssocID="{A5524E7F-CDAF-47A1-BA68-7DB259F7151C}" presName="thickLine" presStyleLbl="alignNode1" presStyleIdx="2" presStyleCnt="8"/>
      <dgm:spPr/>
    </dgm:pt>
    <dgm:pt modelId="{1352B8DF-5324-43E5-9923-6EA8C59A3E7F}" type="pres">
      <dgm:prSet presAssocID="{A5524E7F-CDAF-47A1-BA68-7DB259F7151C}" presName="horz1" presStyleCnt="0"/>
      <dgm:spPr/>
    </dgm:pt>
    <dgm:pt modelId="{C54C8B05-0D2A-42E4-B94B-78F0E34B4DB1}" type="pres">
      <dgm:prSet presAssocID="{A5524E7F-CDAF-47A1-BA68-7DB259F7151C}" presName="tx1" presStyleLbl="revTx" presStyleIdx="2" presStyleCnt="8"/>
      <dgm:spPr/>
    </dgm:pt>
    <dgm:pt modelId="{185CD295-E4E5-4830-AA12-0B9A4C709F58}" type="pres">
      <dgm:prSet presAssocID="{A5524E7F-CDAF-47A1-BA68-7DB259F7151C}" presName="vert1" presStyleCnt="0"/>
      <dgm:spPr/>
    </dgm:pt>
    <dgm:pt modelId="{217C2C2E-190D-40C8-8899-08223C68E09A}" type="pres">
      <dgm:prSet presAssocID="{4D076EA1-1D86-4EE8-B359-DAC86E0D824E}" presName="thickLine" presStyleLbl="alignNode1" presStyleIdx="3" presStyleCnt="8"/>
      <dgm:spPr/>
    </dgm:pt>
    <dgm:pt modelId="{93FA99BB-8EB7-4161-AB5C-485B2FA8AAF2}" type="pres">
      <dgm:prSet presAssocID="{4D076EA1-1D86-4EE8-B359-DAC86E0D824E}" presName="horz1" presStyleCnt="0"/>
      <dgm:spPr/>
    </dgm:pt>
    <dgm:pt modelId="{421C7971-1B5A-4120-9772-D6165C1D1686}" type="pres">
      <dgm:prSet presAssocID="{4D076EA1-1D86-4EE8-B359-DAC86E0D824E}" presName="tx1" presStyleLbl="revTx" presStyleIdx="3" presStyleCnt="8"/>
      <dgm:spPr/>
    </dgm:pt>
    <dgm:pt modelId="{55B0B681-68AE-4CB4-942A-BD05C82827CB}" type="pres">
      <dgm:prSet presAssocID="{4D076EA1-1D86-4EE8-B359-DAC86E0D824E}" presName="vert1" presStyleCnt="0"/>
      <dgm:spPr/>
    </dgm:pt>
    <dgm:pt modelId="{4AFB2B45-61BC-4D55-A989-7AF6D313D9E5}" type="pres">
      <dgm:prSet presAssocID="{4F118A02-0F30-40F2-8E23-2AA98DE76502}" presName="thickLine" presStyleLbl="alignNode1" presStyleIdx="4" presStyleCnt="8"/>
      <dgm:spPr/>
    </dgm:pt>
    <dgm:pt modelId="{83FA2ED8-CF6F-49DD-833D-F4071C84C33C}" type="pres">
      <dgm:prSet presAssocID="{4F118A02-0F30-40F2-8E23-2AA98DE76502}" presName="horz1" presStyleCnt="0"/>
      <dgm:spPr/>
    </dgm:pt>
    <dgm:pt modelId="{887D5E75-AA11-4250-A47E-8C7A3B121F72}" type="pres">
      <dgm:prSet presAssocID="{4F118A02-0F30-40F2-8E23-2AA98DE76502}" presName="tx1" presStyleLbl="revTx" presStyleIdx="4" presStyleCnt="8"/>
      <dgm:spPr/>
    </dgm:pt>
    <dgm:pt modelId="{2B670E96-9FC9-441F-8493-4D5ACA5E77FE}" type="pres">
      <dgm:prSet presAssocID="{4F118A02-0F30-40F2-8E23-2AA98DE76502}" presName="vert1" presStyleCnt="0"/>
      <dgm:spPr/>
    </dgm:pt>
    <dgm:pt modelId="{6161C37C-B4E3-4262-9685-9CA88AE3BA2C}" type="pres">
      <dgm:prSet presAssocID="{D0F8CE33-56D6-4DFA-85A2-0C15F8CA04B1}" presName="thickLine" presStyleLbl="alignNode1" presStyleIdx="5" presStyleCnt="8"/>
      <dgm:spPr/>
    </dgm:pt>
    <dgm:pt modelId="{5CF8D9E7-8667-4F39-A077-EE761DFDFCB7}" type="pres">
      <dgm:prSet presAssocID="{D0F8CE33-56D6-4DFA-85A2-0C15F8CA04B1}" presName="horz1" presStyleCnt="0"/>
      <dgm:spPr/>
    </dgm:pt>
    <dgm:pt modelId="{B4F21CAD-71C6-4671-BF45-9EE8573016C4}" type="pres">
      <dgm:prSet presAssocID="{D0F8CE33-56D6-4DFA-85A2-0C15F8CA04B1}" presName="tx1" presStyleLbl="revTx" presStyleIdx="5" presStyleCnt="8"/>
      <dgm:spPr/>
    </dgm:pt>
    <dgm:pt modelId="{456DA6F6-32C6-486C-8D4F-EFAF6242208F}" type="pres">
      <dgm:prSet presAssocID="{D0F8CE33-56D6-4DFA-85A2-0C15F8CA04B1}" presName="vert1" presStyleCnt="0"/>
      <dgm:spPr/>
    </dgm:pt>
    <dgm:pt modelId="{42CD4B9C-8E53-4E15-9D34-F04E26C6C738}" type="pres">
      <dgm:prSet presAssocID="{E0ABAACD-02BF-49F4-AC73-012148B4DC09}" presName="thickLine" presStyleLbl="alignNode1" presStyleIdx="6" presStyleCnt="8"/>
      <dgm:spPr/>
    </dgm:pt>
    <dgm:pt modelId="{6370A573-0B02-4DFE-8D22-6A5D31C04980}" type="pres">
      <dgm:prSet presAssocID="{E0ABAACD-02BF-49F4-AC73-012148B4DC09}" presName="horz1" presStyleCnt="0"/>
      <dgm:spPr/>
    </dgm:pt>
    <dgm:pt modelId="{E8173945-B6B4-497F-BA8F-F28027FBD75C}" type="pres">
      <dgm:prSet presAssocID="{E0ABAACD-02BF-49F4-AC73-012148B4DC09}" presName="tx1" presStyleLbl="revTx" presStyleIdx="6" presStyleCnt="8"/>
      <dgm:spPr/>
    </dgm:pt>
    <dgm:pt modelId="{DAD2111D-76EA-4991-80C1-356ECC08E5F5}" type="pres">
      <dgm:prSet presAssocID="{E0ABAACD-02BF-49F4-AC73-012148B4DC09}" presName="vert1" presStyleCnt="0"/>
      <dgm:spPr/>
    </dgm:pt>
    <dgm:pt modelId="{D755B13E-5283-4F1F-93FF-30BD1309D34E}" type="pres">
      <dgm:prSet presAssocID="{59FD8868-523F-46CB-BD4C-0C6E5958A92C}" presName="thickLine" presStyleLbl="alignNode1" presStyleIdx="7" presStyleCnt="8"/>
      <dgm:spPr/>
    </dgm:pt>
    <dgm:pt modelId="{FF9F680E-02DB-4DD4-84FF-8D6FE588294A}" type="pres">
      <dgm:prSet presAssocID="{59FD8868-523F-46CB-BD4C-0C6E5958A92C}" presName="horz1" presStyleCnt="0"/>
      <dgm:spPr/>
    </dgm:pt>
    <dgm:pt modelId="{BBC1F1D3-851D-4072-9609-28057615F4AF}" type="pres">
      <dgm:prSet presAssocID="{59FD8868-523F-46CB-BD4C-0C6E5958A92C}" presName="tx1" presStyleLbl="revTx" presStyleIdx="7" presStyleCnt="8"/>
      <dgm:spPr/>
    </dgm:pt>
    <dgm:pt modelId="{D6172B64-D316-4DFA-B5B3-69F4A6E77902}" type="pres">
      <dgm:prSet presAssocID="{59FD8868-523F-46CB-BD4C-0C6E5958A92C}" presName="vert1" presStyleCnt="0"/>
      <dgm:spPr/>
    </dgm:pt>
  </dgm:ptLst>
  <dgm:cxnLst>
    <dgm:cxn modelId="{4984DE0B-3616-4A09-B033-65AA994D1C76}" srcId="{BA69C673-FF10-43A8-BA79-EBDC74745186}" destId="{4F118A02-0F30-40F2-8E23-2AA98DE76502}" srcOrd="4" destOrd="0" parTransId="{816884A3-C2BC-42AB-83E3-EA95490AFFA6}" sibTransId="{609A9DA9-D65E-48DA-8329-2FE9D5739EAE}"/>
    <dgm:cxn modelId="{A69D6F15-4CCB-4B36-8813-5F81C6F0A889}" type="presOf" srcId="{4D076EA1-1D86-4EE8-B359-DAC86E0D824E}" destId="{421C7971-1B5A-4120-9772-D6165C1D1686}" srcOrd="0" destOrd="0" presId="urn:microsoft.com/office/officeart/2008/layout/LinedList"/>
    <dgm:cxn modelId="{D0385B1B-4FE2-42F6-AD2B-37CE54DE72AA}" type="presOf" srcId="{4F118A02-0F30-40F2-8E23-2AA98DE76502}" destId="{887D5E75-AA11-4250-A47E-8C7A3B121F72}" srcOrd="0" destOrd="0" presId="urn:microsoft.com/office/officeart/2008/layout/LinedList"/>
    <dgm:cxn modelId="{649BED3F-FDA9-41BB-A546-EFBAED4F18B5}" type="presOf" srcId="{A5524E7F-CDAF-47A1-BA68-7DB259F7151C}" destId="{C54C8B05-0D2A-42E4-B94B-78F0E34B4DB1}" srcOrd="0" destOrd="0" presId="urn:microsoft.com/office/officeart/2008/layout/LinedList"/>
    <dgm:cxn modelId="{B6F7F65B-55AB-4946-930B-A9C346C18458}" type="presOf" srcId="{D0F8CE33-56D6-4DFA-85A2-0C15F8CA04B1}" destId="{B4F21CAD-71C6-4671-BF45-9EE8573016C4}" srcOrd="0" destOrd="0" presId="urn:microsoft.com/office/officeart/2008/layout/LinedList"/>
    <dgm:cxn modelId="{2E299962-A9BF-4973-8666-F1C997F83392}" srcId="{BA69C673-FF10-43A8-BA79-EBDC74745186}" destId="{4D076EA1-1D86-4EE8-B359-DAC86E0D824E}" srcOrd="3" destOrd="0" parTransId="{4343A628-CD13-41D3-8B79-C6E3551F8A7A}" sibTransId="{61716633-3D01-45D4-BCEB-F196FA3DDFB6}"/>
    <dgm:cxn modelId="{E2411C49-7B32-4D2B-AD5B-86C18EF60757}" srcId="{BA69C673-FF10-43A8-BA79-EBDC74745186}" destId="{A31189E3-0FF9-4344-8228-61AA4DE15DC5}" srcOrd="0" destOrd="0" parTransId="{17B97E59-B178-4F67-852F-80ED96D26707}" sibTransId="{CAD7702F-A7C7-4CDF-BB6E-B6E96ED68AFE}"/>
    <dgm:cxn modelId="{E23F1C6F-E8A8-4FEF-B374-BF7340A055AA}" srcId="{BA69C673-FF10-43A8-BA79-EBDC74745186}" destId="{BFC1EA30-0FB7-4902-8880-F342B5526A39}" srcOrd="1" destOrd="0" parTransId="{12FF45F3-4069-4A32-A382-B39C6177616A}" sibTransId="{8A371CE7-8278-45AB-B841-8EB0005891DC}"/>
    <dgm:cxn modelId="{65662570-79FC-4D86-ACF9-EEC0E3FBDD81}" srcId="{BA69C673-FF10-43A8-BA79-EBDC74745186}" destId="{E0ABAACD-02BF-49F4-AC73-012148B4DC09}" srcOrd="6" destOrd="0" parTransId="{625C7025-B89F-4A91-92D3-EA569009CB7E}" sibTransId="{177BDA71-0DEC-4DBB-83F6-AB5CFB0358A4}"/>
    <dgm:cxn modelId="{EB2EAB7B-EA84-417F-B67A-27F65D37149F}" srcId="{BA69C673-FF10-43A8-BA79-EBDC74745186}" destId="{D0F8CE33-56D6-4DFA-85A2-0C15F8CA04B1}" srcOrd="5" destOrd="0" parTransId="{133AD0E0-8FCC-412B-98CE-5AC1F7EC2EED}" sibTransId="{9D389E46-FBFB-42AF-B095-A99EE1C63706}"/>
    <dgm:cxn modelId="{2B5B5884-6BD5-46AA-84E9-8B068A8635C0}" type="presOf" srcId="{E0ABAACD-02BF-49F4-AC73-012148B4DC09}" destId="{E8173945-B6B4-497F-BA8F-F28027FBD75C}" srcOrd="0" destOrd="0" presId="urn:microsoft.com/office/officeart/2008/layout/LinedList"/>
    <dgm:cxn modelId="{44702798-6392-4613-A036-7A851AAE8861}" type="presOf" srcId="{BA69C673-FF10-43A8-BA79-EBDC74745186}" destId="{86FE0384-9D3B-4001-8FE1-716E6DBF6FC0}" srcOrd="0" destOrd="0" presId="urn:microsoft.com/office/officeart/2008/layout/LinedList"/>
    <dgm:cxn modelId="{92FC8699-8144-4197-A641-226AA4F64D78}" srcId="{BA69C673-FF10-43A8-BA79-EBDC74745186}" destId="{A5524E7F-CDAF-47A1-BA68-7DB259F7151C}" srcOrd="2" destOrd="0" parTransId="{688FAAEA-9570-4026-9ADD-F48036F95A1B}" sibTransId="{8C407626-40BC-4743-99A4-1A777F063107}"/>
    <dgm:cxn modelId="{D850429C-F09A-42E5-BC97-14B4BC022D0E}" type="presOf" srcId="{BFC1EA30-0FB7-4902-8880-F342B5526A39}" destId="{1A218158-DC05-47D2-B6CE-9F7A59889A97}" srcOrd="0" destOrd="0" presId="urn:microsoft.com/office/officeart/2008/layout/LinedList"/>
    <dgm:cxn modelId="{C2043DB6-1FEB-4A3A-A577-E47376B52176}" type="presOf" srcId="{A31189E3-0FF9-4344-8228-61AA4DE15DC5}" destId="{F5CE4428-9B6E-46D6-9FF2-CAE9C70B1221}" srcOrd="0" destOrd="0" presId="urn:microsoft.com/office/officeart/2008/layout/LinedList"/>
    <dgm:cxn modelId="{C88774CF-3CCE-4BDA-AF33-4A072FB13D4E}" srcId="{BA69C673-FF10-43A8-BA79-EBDC74745186}" destId="{59FD8868-523F-46CB-BD4C-0C6E5958A92C}" srcOrd="7" destOrd="0" parTransId="{677B01E5-001D-41BE-897C-A11B34124411}" sibTransId="{7D63FAE8-75D3-4252-A19D-EDFF90BF4136}"/>
    <dgm:cxn modelId="{AA74EFFE-40CC-47CF-9E57-8157EE76CE80}" type="presOf" srcId="{59FD8868-523F-46CB-BD4C-0C6E5958A92C}" destId="{BBC1F1D3-851D-4072-9609-28057615F4AF}" srcOrd="0" destOrd="0" presId="urn:microsoft.com/office/officeart/2008/layout/LinedList"/>
    <dgm:cxn modelId="{1382695D-463B-41F1-AE1D-5D10A34AB92C}" type="presParOf" srcId="{86FE0384-9D3B-4001-8FE1-716E6DBF6FC0}" destId="{2E9D0701-A04F-4C29-A3C9-E7610451AF8D}" srcOrd="0" destOrd="0" presId="urn:microsoft.com/office/officeart/2008/layout/LinedList"/>
    <dgm:cxn modelId="{83968FC7-5856-4FF7-A626-EB71B5F45501}" type="presParOf" srcId="{86FE0384-9D3B-4001-8FE1-716E6DBF6FC0}" destId="{A4170ABE-F4A4-4A08-94A1-F60C135C4A1C}" srcOrd="1" destOrd="0" presId="urn:microsoft.com/office/officeart/2008/layout/LinedList"/>
    <dgm:cxn modelId="{63664779-F4E3-4C5A-BA9F-486A0F73BEBB}" type="presParOf" srcId="{A4170ABE-F4A4-4A08-94A1-F60C135C4A1C}" destId="{F5CE4428-9B6E-46D6-9FF2-CAE9C70B1221}" srcOrd="0" destOrd="0" presId="urn:microsoft.com/office/officeart/2008/layout/LinedList"/>
    <dgm:cxn modelId="{E90A783F-D2C4-41C5-B316-854B2E4C80CC}" type="presParOf" srcId="{A4170ABE-F4A4-4A08-94A1-F60C135C4A1C}" destId="{25C438CD-B064-404E-B9D0-A733C68B077B}" srcOrd="1" destOrd="0" presId="urn:microsoft.com/office/officeart/2008/layout/LinedList"/>
    <dgm:cxn modelId="{2FC54C66-7454-4EAB-A959-89FEB048E852}" type="presParOf" srcId="{86FE0384-9D3B-4001-8FE1-716E6DBF6FC0}" destId="{8578F6DD-8F7C-4A01-8346-3510732A4BEC}" srcOrd="2" destOrd="0" presId="urn:microsoft.com/office/officeart/2008/layout/LinedList"/>
    <dgm:cxn modelId="{54002232-BA8B-42B0-9451-B34E1D71C8A9}" type="presParOf" srcId="{86FE0384-9D3B-4001-8FE1-716E6DBF6FC0}" destId="{2620E301-90EA-496D-A6D2-00156AF201FA}" srcOrd="3" destOrd="0" presId="urn:microsoft.com/office/officeart/2008/layout/LinedList"/>
    <dgm:cxn modelId="{D52E8C27-DB41-4777-90EA-5F9023DEE7BD}" type="presParOf" srcId="{2620E301-90EA-496D-A6D2-00156AF201FA}" destId="{1A218158-DC05-47D2-B6CE-9F7A59889A97}" srcOrd="0" destOrd="0" presId="urn:microsoft.com/office/officeart/2008/layout/LinedList"/>
    <dgm:cxn modelId="{EE511D47-5C5B-4981-AB76-DADEFB51B689}" type="presParOf" srcId="{2620E301-90EA-496D-A6D2-00156AF201FA}" destId="{0A7B783A-CF88-4034-8E75-C7E4E0041CC2}" srcOrd="1" destOrd="0" presId="urn:microsoft.com/office/officeart/2008/layout/LinedList"/>
    <dgm:cxn modelId="{BAA1CCB0-F321-4FAF-9C1C-60302422F776}" type="presParOf" srcId="{86FE0384-9D3B-4001-8FE1-716E6DBF6FC0}" destId="{4C0780AE-7DC4-4C11-BA7F-874472B909D9}" srcOrd="4" destOrd="0" presId="urn:microsoft.com/office/officeart/2008/layout/LinedList"/>
    <dgm:cxn modelId="{A424DBD2-743C-44D1-87BE-41FBD138428C}" type="presParOf" srcId="{86FE0384-9D3B-4001-8FE1-716E6DBF6FC0}" destId="{1352B8DF-5324-43E5-9923-6EA8C59A3E7F}" srcOrd="5" destOrd="0" presId="urn:microsoft.com/office/officeart/2008/layout/LinedList"/>
    <dgm:cxn modelId="{C370F530-ED2F-4E3E-A979-2D22D95276C4}" type="presParOf" srcId="{1352B8DF-5324-43E5-9923-6EA8C59A3E7F}" destId="{C54C8B05-0D2A-42E4-B94B-78F0E34B4DB1}" srcOrd="0" destOrd="0" presId="urn:microsoft.com/office/officeart/2008/layout/LinedList"/>
    <dgm:cxn modelId="{E4EF2BD1-BF08-4D9B-B9D7-B3BCCED07ACC}" type="presParOf" srcId="{1352B8DF-5324-43E5-9923-6EA8C59A3E7F}" destId="{185CD295-E4E5-4830-AA12-0B9A4C709F58}" srcOrd="1" destOrd="0" presId="urn:microsoft.com/office/officeart/2008/layout/LinedList"/>
    <dgm:cxn modelId="{A95CEA5F-CDA2-4F0F-AA6B-F8EE5037CF28}" type="presParOf" srcId="{86FE0384-9D3B-4001-8FE1-716E6DBF6FC0}" destId="{217C2C2E-190D-40C8-8899-08223C68E09A}" srcOrd="6" destOrd="0" presId="urn:microsoft.com/office/officeart/2008/layout/LinedList"/>
    <dgm:cxn modelId="{E32B5D0C-CB97-4E39-A6AD-4DF1939001DC}" type="presParOf" srcId="{86FE0384-9D3B-4001-8FE1-716E6DBF6FC0}" destId="{93FA99BB-8EB7-4161-AB5C-485B2FA8AAF2}" srcOrd="7" destOrd="0" presId="urn:microsoft.com/office/officeart/2008/layout/LinedList"/>
    <dgm:cxn modelId="{62D3BC9F-80A4-4599-85DC-C948CAEEE6E5}" type="presParOf" srcId="{93FA99BB-8EB7-4161-AB5C-485B2FA8AAF2}" destId="{421C7971-1B5A-4120-9772-D6165C1D1686}" srcOrd="0" destOrd="0" presId="urn:microsoft.com/office/officeart/2008/layout/LinedList"/>
    <dgm:cxn modelId="{24D7680E-D8DC-4659-B666-E37CA11F6911}" type="presParOf" srcId="{93FA99BB-8EB7-4161-AB5C-485B2FA8AAF2}" destId="{55B0B681-68AE-4CB4-942A-BD05C82827CB}" srcOrd="1" destOrd="0" presId="urn:microsoft.com/office/officeart/2008/layout/LinedList"/>
    <dgm:cxn modelId="{4FD0F8E8-3349-410C-B6C6-FEDB4E9114C1}" type="presParOf" srcId="{86FE0384-9D3B-4001-8FE1-716E6DBF6FC0}" destId="{4AFB2B45-61BC-4D55-A989-7AF6D313D9E5}" srcOrd="8" destOrd="0" presId="urn:microsoft.com/office/officeart/2008/layout/LinedList"/>
    <dgm:cxn modelId="{7547D69F-342F-4589-9996-A472C3C12740}" type="presParOf" srcId="{86FE0384-9D3B-4001-8FE1-716E6DBF6FC0}" destId="{83FA2ED8-CF6F-49DD-833D-F4071C84C33C}" srcOrd="9" destOrd="0" presId="urn:microsoft.com/office/officeart/2008/layout/LinedList"/>
    <dgm:cxn modelId="{4142FF37-A930-48D4-B03D-D243B36D74E2}" type="presParOf" srcId="{83FA2ED8-CF6F-49DD-833D-F4071C84C33C}" destId="{887D5E75-AA11-4250-A47E-8C7A3B121F72}" srcOrd="0" destOrd="0" presId="urn:microsoft.com/office/officeart/2008/layout/LinedList"/>
    <dgm:cxn modelId="{3C7FD67F-1222-44A1-9766-A51DE981BDE0}" type="presParOf" srcId="{83FA2ED8-CF6F-49DD-833D-F4071C84C33C}" destId="{2B670E96-9FC9-441F-8493-4D5ACA5E77FE}" srcOrd="1" destOrd="0" presId="urn:microsoft.com/office/officeart/2008/layout/LinedList"/>
    <dgm:cxn modelId="{17FF8F11-0285-4407-AD6E-5C45E1D6D8B3}" type="presParOf" srcId="{86FE0384-9D3B-4001-8FE1-716E6DBF6FC0}" destId="{6161C37C-B4E3-4262-9685-9CA88AE3BA2C}" srcOrd="10" destOrd="0" presId="urn:microsoft.com/office/officeart/2008/layout/LinedList"/>
    <dgm:cxn modelId="{B83EBF45-09F5-443F-A86B-DAFC6255B240}" type="presParOf" srcId="{86FE0384-9D3B-4001-8FE1-716E6DBF6FC0}" destId="{5CF8D9E7-8667-4F39-A077-EE761DFDFCB7}" srcOrd="11" destOrd="0" presId="urn:microsoft.com/office/officeart/2008/layout/LinedList"/>
    <dgm:cxn modelId="{907D753E-F4B3-4451-A2A9-A367E21A019F}" type="presParOf" srcId="{5CF8D9E7-8667-4F39-A077-EE761DFDFCB7}" destId="{B4F21CAD-71C6-4671-BF45-9EE8573016C4}" srcOrd="0" destOrd="0" presId="urn:microsoft.com/office/officeart/2008/layout/LinedList"/>
    <dgm:cxn modelId="{09714456-54FA-4ED1-B456-909D19756922}" type="presParOf" srcId="{5CF8D9E7-8667-4F39-A077-EE761DFDFCB7}" destId="{456DA6F6-32C6-486C-8D4F-EFAF6242208F}" srcOrd="1" destOrd="0" presId="urn:microsoft.com/office/officeart/2008/layout/LinedList"/>
    <dgm:cxn modelId="{F83FB55E-5B3B-41DC-997B-81A3366355B4}" type="presParOf" srcId="{86FE0384-9D3B-4001-8FE1-716E6DBF6FC0}" destId="{42CD4B9C-8E53-4E15-9D34-F04E26C6C738}" srcOrd="12" destOrd="0" presId="urn:microsoft.com/office/officeart/2008/layout/LinedList"/>
    <dgm:cxn modelId="{8C7A9A91-7017-4B8A-9C54-F4F7D8C1714D}" type="presParOf" srcId="{86FE0384-9D3B-4001-8FE1-716E6DBF6FC0}" destId="{6370A573-0B02-4DFE-8D22-6A5D31C04980}" srcOrd="13" destOrd="0" presId="urn:microsoft.com/office/officeart/2008/layout/LinedList"/>
    <dgm:cxn modelId="{AA02D67F-FEE9-490C-84B4-AA9C9E25ABD9}" type="presParOf" srcId="{6370A573-0B02-4DFE-8D22-6A5D31C04980}" destId="{E8173945-B6B4-497F-BA8F-F28027FBD75C}" srcOrd="0" destOrd="0" presId="urn:microsoft.com/office/officeart/2008/layout/LinedList"/>
    <dgm:cxn modelId="{B7081250-99BC-4EDC-A8F9-595A2C0C72B8}" type="presParOf" srcId="{6370A573-0B02-4DFE-8D22-6A5D31C04980}" destId="{DAD2111D-76EA-4991-80C1-356ECC08E5F5}" srcOrd="1" destOrd="0" presId="urn:microsoft.com/office/officeart/2008/layout/LinedList"/>
    <dgm:cxn modelId="{E13C44A0-BBC0-4986-96FD-A11ADA038073}" type="presParOf" srcId="{86FE0384-9D3B-4001-8FE1-716E6DBF6FC0}" destId="{D755B13E-5283-4F1F-93FF-30BD1309D34E}" srcOrd="14" destOrd="0" presId="urn:microsoft.com/office/officeart/2008/layout/LinedList"/>
    <dgm:cxn modelId="{AB0EEF55-ADED-45FB-BE26-A4E1E301B7F0}" type="presParOf" srcId="{86FE0384-9D3B-4001-8FE1-716E6DBF6FC0}" destId="{FF9F680E-02DB-4DD4-84FF-8D6FE588294A}" srcOrd="15" destOrd="0" presId="urn:microsoft.com/office/officeart/2008/layout/LinedList"/>
    <dgm:cxn modelId="{60C73CCC-A268-49C9-99D7-B3AB843B65AC}" type="presParOf" srcId="{FF9F680E-02DB-4DD4-84FF-8D6FE588294A}" destId="{BBC1F1D3-851D-4072-9609-28057615F4AF}" srcOrd="0" destOrd="0" presId="urn:microsoft.com/office/officeart/2008/layout/LinedList"/>
    <dgm:cxn modelId="{3D60B76F-CFA1-4F91-B594-9204E826EFBA}" type="presParOf" srcId="{FF9F680E-02DB-4DD4-84FF-8D6FE588294A}" destId="{D6172B64-D316-4DFA-B5B3-69F4A6E77902}" srcOrd="1" destOrd="0" presId="urn:microsoft.com/office/officeart/2008/layout/Line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E9D0701-A04F-4C29-A3C9-E7610451AF8D}">
      <dsp:nvSpPr>
        <dsp:cNvPr id="0" name=""/>
        <dsp:cNvSpPr/>
      </dsp:nvSpPr>
      <dsp:spPr>
        <a:xfrm>
          <a:off x="0" y="0"/>
          <a:ext cx="4484763"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F5CE4428-9B6E-46D6-9FF2-CAE9C70B1221}">
      <dsp:nvSpPr>
        <dsp:cNvPr id="0" name=""/>
        <dsp:cNvSpPr/>
      </dsp:nvSpPr>
      <dsp:spPr>
        <a:xfrm>
          <a:off x="0" y="0"/>
          <a:ext cx="4484763" cy="85725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48590" tIns="148590" rIns="148590" bIns="148590" numCol="1" spcCol="1270" anchor="t" anchorCtr="0">
          <a:noAutofit/>
        </a:bodyPr>
        <a:lstStyle/>
        <a:p>
          <a:pPr marL="0" lvl="0" indent="0" algn="l" defTabSz="1733550">
            <a:lnSpc>
              <a:spcPct val="90000"/>
            </a:lnSpc>
            <a:spcBef>
              <a:spcPct val="0"/>
            </a:spcBef>
            <a:spcAft>
              <a:spcPct val="35000"/>
            </a:spcAft>
            <a:buNone/>
          </a:pPr>
          <a:r>
            <a:rPr lang="en-US" sz="3900" b="1" u="sng" kern="1200"/>
            <a:t>CLASS –XE</a:t>
          </a:r>
          <a:endParaRPr lang="en-US" sz="3900" kern="1200"/>
        </a:p>
      </dsp:txBody>
      <dsp:txXfrm>
        <a:off x="0" y="0"/>
        <a:ext cx="4484763" cy="857250"/>
      </dsp:txXfrm>
    </dsp:sp>
    <dsp:sp modelId="{8578F6DD-8F7C-4A01-8346-3510732A4BEC}">
      <dsp:nvSpPr>
        <dsp:cNvPr id="0" name=""/>
        <dsp:cNvSpPr/>
      </dsp:nvSpPr>
      <dsp:spPr>
        <a:xfrm>
          <a:off x="0" y="857250"/>
          <a:ext cx="4484763"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1A218158-DC05-47D2-B6CE-9F7A59889A97}">
      <dsp:nvSpPr>
        <dsp:cNvPr id="0" name=""/>
        <dsp:cNvSpPr/>
      </dsp:nvSpPr>
      <dsp:spPr>
        <a:xfrm>
          <a:off x="0" y="857250"/>
          <a:ext cx="4484763" cy="85725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48590" tIns="148590" rIns="148590" bIns="148590" numCol="1" spcCol="1270" anchor="t" anchorCtr="0">
          <a:noAutofit/>
        </a:bodyPr>
        <a:lstStyle/>
        <a:p>
          <a:pPr marL="0" lvl="0" indent="0" algn="l" defTabSz="1733550">
            <a:lnSpc>
              <a:spcPct val="90000"/>
            </a:lnSpc>
            <a:spcBef>
              <a:spcPct val="0"/>
            </a:spcBef>
            <a:spcAft>
              <a:spcPct val="35000"/>
            </a:spcAft>
            <a:buNone/>
          </a:pPr>
          <a:r>
            <a:rPr lang="en-US" sz="3900" b="1" u="sng" kern="1200"/>
            <a:t>Presented by-</a:t>
          </a:r>
          <a:endParaRPr lang="en-US" sz="3900" kern="1200"/>
        </a:p>
      </dsp:txBody>
      <dsp:txXfrm>
        <a:off x="0" y="857250"/>
        <a:ext cx="4484763" cy="857250"/>
      </dsp:txXfrm>
    </dsp:sp>
    <dsp:sp modelId="{4C0780AE-7DC4-4C11-BA7F-874472B909D9}">
      <dsp:nvSpPr>
        <dsp:cNvPr id="0" name=""/>
        <dsp:cNvSpPr/>
      </dsp:nvSpPr>
      <dsp:spPr>
        <a:xfrm>
          <a:off x="0" y="1714500"/>
          <a:ext cx="4484763"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C54C8B05-0D2A-42E4-B94B-78F0E34B4DB1}">
      <dsp:nvSpPr>
        <dsp:cNvPr id="0" name=""/>
        <dsp:cNvSpPr/>
      </dsp:nvSpPr>
      <dsp:spPr>
        <a:xfrm>
          <a:off x="0" y="1714500"/>
          <a:ext cx="4484763" cy="85725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48590" tIns="148590" rIns="148590" bIns="148590" numCol="1" spcCol="1270" anchor="t" anchorCtr="0">
          <a:noAutofit/>
        </a:bodyPr>
        <a:lstStyle/>
        <a:p>
          <a:pPr marL="0" lvl="0" indent="0" algn="l" defTabSz="1733550">
            <a:lnSpc>
              <a:spcPct val="90000"/>
            </a:lnSpc>
            <a:spcBef>
              <a:spcPct val="0"/>
            </a:spcBef>
            <a:spcAft>
              <a:spcPct val="35000"/>
            </a:spcAft>
            <a:buNone/>
          </a:pPr>
          <a:r>
            <a:rPr lang="en-US" sz="3900" b="1" u="sng" kern="1200"/>
            <a:t>Charan</a:t>
          </a:r>
          <a:endParaRPr lang="en-US" sz="3900" kern="1200"/>
        </a:p>
      </dsp:txBody>
      <dsp:txXfrm>
        <a:off x="0" y="1714500"/>
        <a:ext cx="4484763" cy="857250"/>
      </dsp:txXfrm>
    </dsp:sp>
    <dsp:sp modelId="{217C2C2E-190D-40C8-8899-08223C68E09A}">
      <dsp:nvSpPr>
        <dsp:cNvPr id="0" name=""/>
        <dsp:cNvSpPr/>
      </dsp:nvSpPr>
      <dsp:spPr>
        <a:xfrm>
          <a:off x="0" y="2571750"/>
          <a:ext cx="4484763"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421C7971-1B5A-4120-9772-D6165C1D1686}">
      <dsp:nvSpPr>
        <dsp:cNvPr id="0" name=""/>
        <dsp:cNvSpPr/>
      </dsp:nvSpPr>
      <dsp:spPr>
        <a:xfrm>
          <a:off x="0" y="2571750"/>
          <a:ext cx="4484763" cy="85725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48590" tIns="148590" rIns="148590" bIns="148590" numCol="1" spcCol="1270" anchor="t" anchorCtr="0">
          <a:noAutofit/>
        </a:bodyPr>
        <a:lstStyle/>
        <a:p>
          <a:pPr marL="0" lvl="0" indent="0" algn="l" defTabSz="1733550">
            <a:lnSpc>
              <a:spcPct val="90000"/>
            </a:lnSpc>
            <a:spcBef>
              <a:spcPct val="0"/>
            </a:spcBef>
            <a:spcAft>
              <a:spcPct val="35000"/>
            </a:spcAft>
            <a:buNone/>
          </a:pPr>
          <a:r>
            <a:rPr lang="en-US" sz="3900" b="1" u="sng" kern="1200"/>
            <a:t>Kiran</a:t>
          </a:r>
          <a:endParaRPr lang="en-US" sz="3900" kern="1200"/>
        </a:p>
      </dsp:txBody>
      <dsp:txXfrm>
        <a:off x="0" y="2571750"/>
        <a:ext cx="4484763" cy="857250"/>
      </dsp:txXfrm>
    </dsp:sp>
    <dsp:sp modelId="{4AFB2B45-61BC-4D55-A989-7AF6D313D9E5}">
      <dsp:nvSpPr>
        <dsp:cNvPr id="0" name=""/>
        <dsp:cNvSpPr/>
      </dsp:nvSpPr>
      <dsp:spPr>
        <a:xfrm>
          <a:off x="0" y="3429000"/>
          <a:ext cx="4484763"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887D5E75-AA11-4250-A47E-8C7A3B121F72}">
      <dsp:nvSpPr>
        <dsp:cNvPr id="0" name=""/>
        <dsp:cNvSpPr/>
      </dsp:nvSpPr>
      <dsp:spPr>
        <a:xfrm>
          <a:off x="0" y="3429000"/>
          <a:ext cx="4484763" cy="85725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48590" tIns="148590" rIns="148590" bIns="148590" numCol="1" spcCol="1270" anchor="t" anchorCtr="0">
          <a:noAutofit/>
        </a:bodyPr>
        <a:lstStyle/>
        <a:p>
          <a:pPr marL="0" lvl="0" indent="0" algn="l" defTabSz="1733550">
            <a:lnSpc>
              <a:spcPct val="90000"/>
            </a:lnSpc>
            <a:spcBef>
              <a:spcPct val="0"/>
            </a:spcBef>
            <a:spcAft>
              <a:spcPct val="35000"/>
            </a:spcAft>
            <a:buNone/>
          </a:pPr>
          <a:r>
            <a:rPr lang="en-US" sz="3900" b="1" u="sng" kern="1200"/>
            <a:t>Edwin</a:t>
          </a:r>
          <a:endParaRPr lang="en-US" sz="3900" kern="1200"/>
        </a:p>
      </dsp:txBody>
      <dsp:txXfrm>
        <a:off x="0" y="3429000"/>
        <a:ext cx="4484763" cy="857250"/>
      </dsp:txXfrm>
    </dsp:sp>
    <dsp:sp modelId="{6161C37C-B4E3-4262-9685-9CA88AE3BA2C}">
      <dsp:nvSpPr>
        <dsp:cNvPr id="0" name=""/>
        <dsp:cNvSpPr/>
      </dsp:nvSpPr>
      <dsp:spPr>
        <a:xfrm>
          <a:off x="0" y="4286250"/>
          <a:ext cx="4484763"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B4F21CAD-71C6-4671-BF45-9EE8573016C4}">
      <dsp:nvSpPr>
        <dsp:cNvPr id="0" name=""/>
        <dsp:cNvSpPr/>
      </dsp:nvSpPr>
      <dsp:spPr>
        <a:xfrm>
          <a:off x="0" y="4286250"/>
          <a:ext cx="4484763" cy="85725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48590" tIns="148590" rIns="148590" bIns="148590" numCol="1" spcCol="1270" anchor="t" anchorCtr="0">
          <a:noAutofit/>
        </a:bodyPr>
        <a:lstStyle/>
        <a:p>
          <a:pPr marL="0" lvl="0" indent="0" algn="l" defTabSz="1733550">
            <a:lnSpc>
              <a:spcPct val="90000"/>
            </a:lnSpc>
            <a:spcBef>
              <a:spcPct val="0"/>
            </a:spcBef>
            <a:spcAft>
              <a:spcPct val="35000"/>
            </a:spcAft>
            <a:buNone/>
          </a:pPr>
          <a:r>
            <a:rPr lang="en-US" sz="3900" b="1" u="sng" kern="1200"/>
            <a:t>Meeran</a:t>
          </a:r>
          <a:endParaRPr lang="en-US" sz="3900" kern="1200"/>
        </a:p>
      </dsp:txBody>
      <dsp:txXfrm>
        <a:off x="0" y="4286250"/>
        <a:ext cx="4484763" cy="857250"/>
      </dsp:txXfrm>
    </dsp:sp>
    <dsp:sp modelId="{42CD4B9C-8E53-4E15-9D34-F04E26C6C738}">
      <dsp:nvSpPr>
        <dsp:cNvPr id="0" name=""/>
        <dsp:cNvSpPr/>
      </dsp:nvSpPr>
      <dsp:spPr>
        <a:xfrm>
          <a:off x="0" y="5143500"/>
          <a:ext cx="4484763"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E8173945-B6B4-497F-BA8F-F28027FBD75C}">
      <dsp:nvSpPr>
        <dsp:cNvPr id="0" name=""/>
        <dsp:cNvSpPr/>
      </dsp:nvSpPr>
      <dsp:spPr>
        <a:xfrm>
          <a:off x="0" y="5143500"/>
          <a:ext cx="4484763" cy="85725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48590" tIns="148590" rIns="148590" bIns="148590" numCol="1" spcCol="1270" anchor="t" anchorCtr="0">
          <a:noAutofit/>
        </a:bodyPr>
        <a:lstStyle/>
        <a:p>
          <a:pPr marL="0" lvl="0" indent="0" algn="l" defTabSz="1733550">
            <a:lnSpc>
              <a:spcPct val="90000"/>
            </a:lnSpc>
            <a:spcBef>
              <a:spcPct val="0"/>
            </a:spcBef>
            <a:spcAft>
              <a:spcPct val="35000"/>
            </a:spcAft>
            <a:buNone/>
          </a:pPr>
          <a:r>
            <a:rPr lang="en-US" sz="3900" b="1" u="sng" kern="1200"/>
            <a:t>Abha</a:t>
          </a:r>
          <a:endParaRPr lang="en-US" sz="3900" kern="1200"/>
        </a:p>
      </dsp:txBody>
      <dsp:txXfrm>
        <a:off x="0" y="5143500"/>
        <a:ext cx="4484763" cy="857250"/>
      </dsp:txXfrm>
    </dsp:sp>
    <dsp:sp modelId="{D755B13E-5283-4F1F-93FF-30BD1309D34E}">
      <dsp:nvSpPr>
        <dsp:cNvPr id="0" name=""/>
        <dsp:cNvSpPr/>
      </dsp:nvSpPr>
      <dsp:spPr>
        <a:xfrm>
          <a:off x="0" y="6000750"/>
          <a:ext cx="4484763"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BBC1F1D3-851D-4072-9609-28057615F4AF}">
      <dsp:nvSpPr>
        <dsp:cNvPr id="0" name=""/>
        <dsp:cNvSpPr/>
      </dsp:nvSpPr>
      <dsp:spPr>
        <a:xfrm>
          <a:off x="0" y="6000750"/>
          <a:ext cx="4484763" cy="85725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48590" tIns="148590" rIns="148590" bIns="148590" numCol="1" spcCol="1270" anchor="t" anchorCtr="0">
          <a:noAutofit/>
        </a:bodyPr>
        <a:lstStyle/>
        <a:p>
          <a:pPr marL="0" lvl="0" indent="0" algn="l" defTabSz="1733550">
            <a:lnSpc>
              <a:spcPct val="90000"/>
            </a:lnSpc>
            <a:spcBef>
              <a:spcPct val="0"/>
            </a:spcBef>
            <a:spcAft>
              <a:spcPct val="35000"/>
            </a:spcAft>
            <a:buNone/>
          </a:pPr>
          <a:r>
            <a:rPr lang="en-US" sz="3900" b="1" u="sng" kern="1200"/>
            <a:t>Akshita</a:t>
          </a:r>
          <a:endParaRPr lang="en-US" sz="3900" kern="1200"/>
        </a:p>
      </dsp:txBody>
      <dsp:txXfrm>
        <a:off x="0" y="6000750"/>
        <a:ext cx="4484763" cy="857250"/>
      </dsp:txXfrm>
    </dsp:sp>
  </dsp:spTree>
</dsp:drawing>
</file>

<file path=ppt/diagrams/layout1.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pic>
        <p:nvPicPr>
          <p:cNvPr id="7" name="Picture 6" descr="C0-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Title 1"/>
          <p:cNvSpPr>
            <a:spLocks noGrp="1"/>
          </p:cNvSpPr>
          <p:nvPr>
            <p:ph type="ctrTitle"/>
          </p:nvPr>
        </p:nvSpPr>
        <p:spPr>
          <a:xfrm>
            <a:off x="1371600" y="1803405"/>
            <a:ext cx="9448800" cy="1825096"/>
          </a:xfrm>
        </p:spPr>
        <p:txBody>
          <a:bodyPr anchor="b">
            <a:normAutofit/>
          </a:bodyPr>
          <a:lstStyle>
            <a:lvl1pPr algn="l">
              <a:defRPr sz="6000"/>
            </a:lvl1pPr>
          </a:lstStyle>
          <a:p>
            <a:r>
              <a:rPr lang="en-US"/>
              <a:t>Click to edit Master title style</a:t>
            </a:r>
            <a:endParaRPr lang="en-US" dirty="0"/>
          </a:p>
        </p:txBody>
      </p:sp>
      <p:sp>
        <p:nvSpPr>
          <p:cNvPr id="3" name="Subtitle 2"/>
          <p:cNvSpPr>
            <a:spLocks noGrp="1"/>
          </p:cNvSpPr>
          <p:nvPr>
            <p:ph type="subTitle" idx="1"/>
          </p:nvPr>
        </p:nvSpPr>
        <p:spPr>
          <a:xfrm>
            <a:off x="1371600" y="3632201"/>
            <a:ext cx="9448800" cy="685800"/>
          </a:xfrm>
        </p:spPr>
        <p:txBody>
          <a:bodyPr>
            <a:normAutofit/>
          </a:bodyPr>
          <a:lstStyle>
            <a:lvl1pPr marL="0" indent="0" algn="l">
              <a:buNone/>
              <a:defRPr sz="20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a:xfrm>
            <a:off x="7909561" y="4314328"/>
            <a:ext cx="2910840" cy="374642"/>
          </a:xfrm>
        </p:spPr>
        <p:txBody>
          <a:bodyPr/>
          <a:lstStyle/>
          <a:p>
            <a:fld id="{2BB43E7F-5CF7-4230-9A11-308AD25F4C07}" type="datetimeFigureOut">
              <a:rPr lang="en-US" smtClean="0"/>
              <a:t>11/1/2023</a:t>
            </a:fld>
            <a:endParaRPr lang="en-US"/>
          </a:p>
        </p:txBody>
      </p:sp>
      <p:sp>
        <p:nvSpPr>
          <p:cNvPr id="5" name="Footer Placeholder 4"/>
          <p:cNvSpPr>
            <a:spLocks noGrp="1"/>
          </p:cNvSpPr>
          <p:nvPr>
            <p:ph type="ftr" sz="quarter" idx="11"/>
          </p:nvPr>
        </p:nvSpPr>
        <p:spPr>
          <a:xfrm>
            <a:off x="1371600" y="4323845"/>
            <a:ext cx="6400800" cy="365125"/>
          </a:xfrm>
        </p:spPr>
        <p:txBody>
          <a:bodyPr/>
          <a:lstStyle/>
          <a:p>
            <a:endParaRPr lang="en-US"/>
          </a:p>
        </p:txBody>
      </p:sp>
      <p:sp>
        <p:nvSpPr>
          <p:cNvPr id="6" name="Slide Number Placeholder 5"/>
          <p:cNvSpPr>
            <a:spLocks noGrp="1"/>
          </p:cNvSpPr>
          <p:nvPr>
            <p:ph type="sldNum" sz="quarter" idx="12"/>
          </p:nvPr>
        </p:nvSpPr>
        <p:spPr>
          <a:xfrm>
            <a:off x="8077200" y="1430866"/>
            <a:ext cx="2743200" cy="365125"/>
          </a:xfrm>
        </p:spPr>
        <p:txBody>
          <a:bodyPr/>
          <a:lstStyle/>
          <a:p>
            <a:fld id="{73D0BCCF-CB80-4C24-8F65-36D12F6765FD}" type="slidenum">
              <a:rPr lang="en-US" smtClean="0"/>
              <a:t>‹#›</a:t>
            </a:fld>
            <a:endParaRPr lang="en-US"/>
          </a:p>
        </p:txBody>
      </p:sp>
    </p:spTree>
    <p:extLst>
      <p:ext uri="{BB962C8B-B14F-4D97-AF65-F5344CB8AC3E}">
        <p14:creationId xmlns:p14="http://schemas.microsoft.com/office/powerpoint/2010/main" val="405315266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BB43E7F-5CF7-4230-9A11-308AD25F4C07}" type="datetimeFigureOut">
              <a:rPr lang="en-US" smtClean="0"/>
              <a:t>11/1/2023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3D0BCCF-CB80-4C24-8F65-36D12F6765FD}" type="slidenum">
              <a:rPr lang="en-US" smtClean="0"/>
              <a:t>‹#›</a:t>
            </a:fld>
            <a:endParaRPr lang="en-US"/>
          </a:p>
        </p:txBody>
      </p:sp>
    </p:spTree>
    <p:extLst>
      <p:ext uri="{BB962C8B-B14F-4D97-AF65-F5344CB8AC3E}">
        <p14:creationId xmlns:p14="http://schemas.microsoft.com/office/powerpoint/2010/main" val="109583775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pic>
        <p:nvPicPr>
          <p:cNvPr id="9" name="Picture 8" descr="C0-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Title 1"/>
          <p:cNvSpPr>
            <a:spLocks noGrp="1"/>
          </p:cNvSpPr>
          <p:nvPr>
            <p:ph type="title"/>
          </p:nvPr>
        </p:nvSpPr>
        <p:spPr>
          <a:xfrm>
            <a:off x="685800" y="753533"/>
            <a:ext cx="10820399" cy="2801935"/>
          </a:xfrm>
        </p:spPr>
        <p:txBody>
          <a:bodyPr anchor="b">
            <a:normAutofit/>
          </a:bodyPr>
          <a:lstStyle>
            <a:lvl1pPr algn="r">
              <a:defRPr sz="4000"/>
            </a:lvl1pPr>
          </a:lstStyle>
          <a:p>
            <a:r>
              <a:rPr lang="en-US"/>
              <a:t>Click to edit Master title style</a:t>
            </a:r>
            <a:endParaRPr lang="en-US" dirty="0"/>
          </a:p>
        </p:txBody>
      </p:sp>
      <p:sp>
        <p:nvSpPr>
          <p:cNvPr id="3" name="Text Placeholder 2"/>
          <p:cNvSpPr>
            <a:spLocks noGrp="1"/>
          </p:cNvSpPr>
          <p:nvPr>
            <p:ph type="body" idx="1"/>
          </p:nvPr>
        </p:nvSpPr>
        <p:spPr>
          <a:xfrm>
            <a:off x="1024467" y="3641725"/>
            <a:ext cx="10490200" cy="955675"/>
          </a:xfrm>
        </p:spPr>
        <p:txBody>
          <a:bodyPr>
            <a:normAutofit/>
          </a:bodyPr>
          <a:lstStyle>
            <a:lvl1pPr marL="0" indent="0" algn="r">
              <a:buNone/>
              <a:defRPr sz="22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a:xfrm>
            <a:off x="7814452" y="381000"/>
            <a:ext cx="2910840" cy="365125"/>
          </a:xfrm>
        </p:spPr>
        <p:txBody>
          <a:bodyPr/>
          <a:lstStyle>
            <a:lvl1pPr algn="r">
              <a:defRPr/>
            </a:lvl1pPr>
          </a:lstStyle>
          <a:p>
            <a:fld id="{2BB43E7F-5CF7-4230-9A11-308AD25F4C07}" type="datetimeFigureOut">
              <a:rPr lang="en-US" smtClean="0"/>
              <a:t>11/1/2023</a:t>
            </a:fld>
            <a:endParaRPr lang="en-US"/>
          </a:p>
        </p:txBody>
      </p:sp>
      <p:sp>
        <p:nvSpPr>
          <p:cNvPr id="5" name="Footer Placeholder 4"/>
          <p:cNvSpPr>
            <a:spLocks noGrp="1"/>
          </p:cNvSpPr>
          <p:nvPr>
            <p:ph type="ftr" sz="quarter" idx="11"/>
          </p:nvPr>
        </p:nvSpPr>
        <p:spPr>
          <a:xfrm>
            <a:off x="685800" y="381001"/>
            <a:ext cx="6991492" cy="364065"/>
          </a:xfrm>
        </p:spPr>
        <p:txBody>
          <a:bodyPr/>
          <a:lstStyle/>
          <a:p>
            <a:endParaRPr lang="en-US"/>
          </a:p>
        </p:txBody>
      </p:sp>
      <p:sp>
        <p:nvSpPr>
          <p:cNvPr id="6" name="Slide Number Placeholder 5"/>
          <p:cNvSpPr>
            <a:spLocks noGrp="1"/>
          </p:cNvSpPr>
          <p:nvPr>
            <p:ph type="sldNum" sz="quarter" idx="12"/>
          </p:nvPr>
        </p:nvSpPr>
        <p:spPr>
          <a:xfrm>
            <a:off x="10862452" y="381000"/>
            <a:ext cx="643748" cy="365125"/>
          </a:xfrm>
        </p:spPr>
        <p:txBody>
          <a:bodyPr/>
          <a:lstStyle/>
          <a:p>
            <a:fld id="{73D0BCCF-CB80-4C24-8F65-36D12F6765FD}" type="slidenum">
              <a:rPr lang="en-US" smtClean="0"/>
              <a:t>‹#›</a:t>
            </a:fld>
            <a:endParaRPr lang="en-US"/>
          </a:p>
        </p:txBody>
      </p:sp>
    </p:spTree>
    <p:extLst>
      <p:ext uri="{BB962C8B-B14F-4D97-AF65-F5344CB8AC3E}">
        <p14:creationId xmlns:p14="http://schemas.microsoft.com/office/powerpoint/2010/main" val="421303256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85800" y="2194559"/>
            <a:ext cx="5334000" cy="4024125"/>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72200" y="2194559"/>
            <a:ext cx="5334000" cy="4024125"/>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2BB43E7F-5CF7-4230-9A11-308AD25F4C07}" type="datetimeFigureOut">
              <a:rPr lang="en-US" smtClean="0"/>
              <a:t>11/1/2023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73D0BCCF-CB80-4C24-8F65-36D12F6765FD}" type="slidenum">
              <a:rPr lang="en-US" smtClean="0"/>
              <a:t>‹#›</a:t>
            </a:fld>
            <a:endParaRPr lang="en-US"/>
          </a:p>
        </p:txBody>
      </p:sp>
    </p:spTree>
    <p:extLst>
      <p:ext uri="{BB962C8B-B14F-4D97-AF65-F5344CB8AC3E}">
        <p14:creationId xmlns:p14="http://schemas.microsoft.com/office/powerpoint/2010/main" val="373625663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2895600" y="762000"/>
            <a:ext cx="8610600" cy="1295400"/>
          </a:xfrm>
        </p:spPr>
        <p:txBody>
          <a:bodyPr/>
          <a:lstStyle/>
          <a:p>
            <a:r>
              <a:rPr lang="en-US"/>
              <a:t>Click to edit Master title style</a:t>
            </a:r>
            <a:endParaRPr lang="en-US" dirty="0"/>
          </a:p>
        </p:txBody>
      </p:sp>
      <p:sp>
        <p:nvSpPr>
          <p:cNvPr id="3" name="Text Placeholder 2"/>
          <p:cNvSpPr>
            <a:spLocks noGrp="1"/>
          </p:cNvSpPr>
          <p:nvPr>
            <p:ph type="body" idx="1"/>
          </p:nvPr>
        </p:nvSpPr>
        <p:spPr>
          <a:xfrm>
            <a:off x="914409" y="2183802"/>
            <a:ext cx="5079991" cy="823912"/>
          </a:xfrm>
        </p:spPr>
        <p:txBody>
          <a:bodyPr anchor="b">
            <a:normAutofit/>
          </a:bodyPr>
          <a:lstStyle>
            <a:lvl1pPr marL="0" indent="0">
              <a:buNone/>
              <a:defRPr sz="28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85800" y="3132666"/>
            <a:ext cx="5311775" cy="3086019"/>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400800" y="2183802"/>
            <a:ext cx="5105400" cy="823912"/>
          </a:xfrm>
        </p:spPr>
        <p:txBody>
          <a:bodyPr anchor="b">
            <a:normAutofit/>
          </a:bodyPr>
          <a:lstStyle>
            <a:lvl1pPr marL="0" indent="0">
              <a:buNone/>
              <a:defRPr sz="28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3132666"/>
            <a:ext cx="5334000" cy="3086019"/>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2BB43E7F-5CF7-4230-9A11-308AD25F4C07}" type="datetimeFigureOut">
              <a:rPr lang="en-US" smtClean="0"/>
              <a:t>11/1/2023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73D0BCCF-CB80-4C24-8F65-36D12F6765FD}" type="slidenum">
              <a:rPr lang="en-US" smtClean="0"/>
              <a:t>‹#›</a:t>
            </a:fld>
            <a:endParaRPr lang="en-US"/>
          </a:p>
        </p:txBody>
      </p:sp>
    </p:spTree>
    <p:extLst>
      <p:ext uri="{BB962C8B-B14F-4D97-AF65-F5344CB8AC3E}">
        <p14:creationId xmlns:p14="http://schemas.microsoft.com/office/powerpoint/2010/main" val="279097270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2BB43E7F-5CF7-4230-9A11-308AD25F4C07}" type="datetimeFigureOut">
              <a:rPr lang="en-US" smtClean="0"/>
              <a:t>11/1/2023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73D0BCCF-CB80-4C24-8F65-36D12F6765FD}" type="slidenum">
              <a:rPr lang="en-US" smtClean="0"/>
              <a:t>‹#›</a:t>
            </a:fld>
            <a:endParaRPr lang="en-US"/>
          </a:p>
        </p:txBody>
      </p:sp>
    </p:spTree>
    <p:extLst>
      <p:ext uri="{BB962C8B-B14F-4D97-AF65-F5344CB8AC3E}">
        <p14:creationId xmlns:p14="http://schemas.microsoft.com/office/powerpoint/2010/main" val="257727868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BB43E7F-5CF7-4230-9A11-308AD25F4C07}" type="datetimeFigureOut">
              <a:rPr lang="en-US" smtClean="0"/>
              <a:t>11/1/2023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73D0BCCF-CB80-4C24-8F65-36D12F6765FD}" type="slidenum">
              <a:rPr lang="en-US" smtClean="0"/>
              <a:t>‹#›</a:t>
            </a:fld>
            <a:endParaRPr lang="en-US"/>
          </a:p>
        </p:txBody>
      </p:sp>
    </p:spTree>
    <p:extLst>
      <p:ext uri="{BB962C8B-B14F-4D97-AF65-F5344CB8AC3E}">
        <p14:creationId xmlns:p14="http://schemas.microsoft.com/office/powerpoint/2010/main" val="169237610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5800" y="1524000"/>
            <a:ext cx="4114800" cy="1600200"/>
          </a:xfrm>
        </p:spPr>
        <p:txBody>
          <a:bodyPr anchor="b"/>
          <a:lstStyle>
            <a:lvl1pPr algn="l">
              <a:defRPr sz="3200"/>
            </a:lvl1pPr>
          </a:lstStyle>
          <a:p>
            <a:r>
              <a:rPr lang="en-US"/>
              <a:t>Click to edit Master title style</a:t>
            </a:r>
            <a:endParaRPr lang="en-US" dirty="0"/>
          </a:p>
        </p:txBody>
      </p:sp>
      <p:sp>
        <p:nvSpPr>
          <p:cNvPr id="3" name="Content Placeholder 2"/>
          <p:cNvSpPr>
            <a:spLocks noGrp="1"/>
          </p:cNvSpPr>
          <p:nvPr>
            <p:ph idx="1"/>
          </p:nvPr>
        </p:nvSpPr>
        <p:spPr>
          <a:xfrm>
            <a:off x="4995582" y="746759"/>
            <a:ext cx="6510618" cy="5471925"/>
          </a:xfrm>
        </p:spPr>
        <p:txBody>
          <a:bodyPr anchor="ct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85800" y="3124199"/>
            <a:ext cx="4114800" cy="3094485"/>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2BB43E7F-5CF7-4230-9A11-308AD25F4C07}" type="datetimeFigureOut">
              <a:rPr lang="en-US" smtClean="0"/>
              <a:t>11/1/2023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73D0BCCF-CB80-4C24-8F65-36D12F6765FD}" type="slidenum">
              <a:rPr lang="en-US" smtClean="0"/>
              <a:t>‹#›</a:t>
            </a:fld>
            <a:endParaRPr lang="en-US"/>
          </a:p>
        </p:txBody>
      </p:sp>
    </p:spTree>
    <p:extLst>
      <p:ext uri="{BB962C8B-B14F-4D97-AF65-F5344CB8AC3E}">
        <p14:creationId xmlns:p14="http://schemas.microsoft.com/office/powerpoint/2010/main" val="165783650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5800" y="1524000"/>
            <a:ext cx="6873240" cy="1600200"/>
          </a:xfrm>
        </p:spPr>
        <p:txBody>
          <a:bodyPr anchor="b"/>
          <a:lstStyle>
            <a:lvl1pPr algn="l">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7861238" y="751241"/>
            <a:ext cx="3644962" cy="5467443"/>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685800" y="3124199"/>
            <a:ext cx="6873240" cy="3094485"/>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2BB43E7F-5CF7-4230-9A11-308AD25F4C07}" type="datetimeFigureOut">
              <a:rPr lang="en-US" smtClean="0"/>
              <a:t>11/1/2023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73D0BCCF-CB80-4C24-8F65-36D12F6765FD}" type="slidenum">
              <a:rPr lang="en-US" smtClean="0"/>
              <a:t>‹#›</a:t>
            </a:fld>
            <a:endParaRPr lang="en-US"/>
          </a:p>
        </p:txBody>
      </p:sp>
    </p:spTree>
    <p:extLst>
      <p:ext uri="{BB962C8B-B14F-4D97-AF65-F5344CB8AC3E}">
        <p14:creationId xmlns:p14="http://schemas.microsoft.com/office/powerpoint/2010/main" val="263721090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5777" y="4697360"/>
            <a:ext cx="10822034" cy="819355"/>
          </a:xfrm>
        </p:spPr>
        <p:txBody>
          <a:bodyPr anchor="b"/>
          <a:lstStyle>
            <a:lvl1pPr algn="l">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681727" y="941439"/>
            <a:ext cx="10821840" cy="3478161"/>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685800" y="5516715"/>
            <a:ext cx="10820400" cy="701969"/>
          </a:xfrm>
        </p:spPr>
        <p:txBody>
          <a:bodyPr/>
          <a:lstStyle>
            <a:lvl1pPr marL="0" indent="0" algn="l">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2BB43E7F-5CF7-4230-9A11-308AD25F4C07}" type="datetimeFigureOut">
              <a:rPr lang="en-US" smtClean="0"/>
              <a:t>11/1/2023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73D0BCCF-CB80-4C24-8F65-36D12F6765FD}" type="slidenum">
              <a:rPr lang="en-US" smtClean="0"/>
              <a:t>‹#›</a:t>
            </a:fld>
            <a:endParaRPr lang="en-US"/>
          </a:p>
        </p:txBody>
      </p:sp>
    </p:spTree>
    <p:extLst>
      <p:ext uri="{BB962C8B-B14F-4D97-AF65-F5344CB8AC3E}">
        <p14:creationId xmlns:p14="http://schemas.microsoft.com/office/powerpoint/2010/main" val="231320743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preserve="1">
  <p:cSld name="Title and Caption">
    <p:spTree>
      <p:nvGrpSpPr>
        <p:cNvPr id="1" name=""/>
        <p:cNvGrpSpPr/>
        <p:nvPr/>
      </p:nvGrpSpPr>
      <p:grpSpPr>
        <a:xfrm>
          <a:off x="0" y="0"/>
          <a:ext cx="0" cy="0"/>
          <a:chOff x="0" y="0"/>
          <a:chExt cx="0" cy="0"/>
        </a:xfrm>
      </p:grpSpPr>
      <p:pic>
        <p:nvPicPr>
          <p:cNvPr id="8" name="Picture 7" descr="C0-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Title 1"/>
          <p:cNvSpPr>
            <a:spLocks noGrp="1"/>
          </p:cNvSpPr>
          <p:nvPr>
            <p:ph type="title"/>
          </p:nvPr>
        </p:nvSpPr>
        <p:spPr>
          <a:xfrm>
            <a:off x="685800" y="753532"/>
            <a:ext cx="10820400" cy="2802467"/>
          </a:xfrm>
        </p:spPr>
        <p:txBody>
          <a:bodyPr anchor="ctr"/>
          <a:lstStyle>
            <a:lvl1pPr algn="l">
              <a:defRPr sz="3200"/>
            </a:lvl1pPr>
          </a:lstStyle>
          <a:p>
            <a:r>
              <a:rPr lang="en-US"/>
              <a:t>Click to edit Master title style</a:t>
            </a:r>
            <a:endParaRPr lang="en-US" dirty="0"/>
          </a:p>
        </p:txBody>
      </p:sp>
      <p:sp>
        <p:nvSpPr>
          <p:cNvPr id="4" name="Text Placeholder 3"/>
          <p:cNvSpPr>
            <a:spLocks noGrp="1"/>
          </p:cNvSpPr>
          <p:nvPr>
            <p:ph type="body" sz="half" idx="2"/>
          </p:nvPr>
        </p:nvSpPr>
        <p:spPr>
          <a:xfrm>
            <a:off x="1024467" y="3649133"/>
            <a:ext cx="10130516" cy="999067"/>
          </a:xfrm>
        </p:spPr>
        <p:txBody>
          <a:bodyPr anchor="ct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a:xfrm>
            <a:off x="7814452" y="381000"/>
            <a:ext cx="2910840" cy="365125"/>
          </a:xfrm>
        </p:spPr>
        <p:txBody>
          <a:bodyPr/>
          <a:lstStyle>
            <a:lvl1pPr algn="r">
              <a:defRPr/>
            </a:lvl1pPr>
          </a:lstStyle>
          <a:p>
            <a:fld id="{2BB43E7F-5CF7-4230-9A11-308AD25F4C07}" type="datetimeFigureOut">
              <a:rPr lang="en-US" smtClean="0"/>
              <a:t>11/1/2023</a:t>
            </a:fld>
            <a:endParaRPr lang="en-US"/>
          </a:p>
        </p:txBody>
      </p:sp>
      <p:sp>
        <p:nvSpPr>
          <p:cNvPr id="6" name="Footer Placeholder 5"/>
          <p:cNvSpPr>
            <a:spLocks noGrp="1"/>
          </p:cNvSpPr>
          <p:nvPr>
            <p:ph type="ftr" sz="quarter" idx="11"/>
          </p:nvPr>
        </p:nvSpPr>
        <p:spPr>
          <a:xfrm>
            <a:off x="685800" y="379941"/>
            <a:ext cx="6991492" cy="365125"/>
          </a:xfrm>
        </p:spPr>
        <p:txBody>
          <a:bodyPr/>
          <a:lstStyle/>
          <a:p>
            <a:endParaRPr lang="en-US"/>
          </a:p>
        </p:txBody>
      </p:sp>
      <p:sp>
        <p:nvSpPr>
          <p:cNvPr id="7" name="Slide Number Placeholder 6"/>
          <p:cNvSpPr>
            <a:spLocks noGrp="1"/>
          </p:cNvSpPr>
          <p:nvPr>
            <p:ph type="sldNum" sz="quarter" idx="12"/>
          </p:nvPr>
        </p:nvSpPr>
        <p:spPr>
          <a:xfrm>
            <a:off x="10862452" y="381000"/>
            <a:ext cx="643748" cy="365125"/>
          </a:xfrm>
        </p:spPr>
        <p:txBody>
          <a:bodyPr/>
          <a:lstStyle/>
          <a:p>
            <a:fld id="{73D0BCCF-CB80-4C24-8F65-36D12F6765FD}" type="slidenum">
              <a:rPr lang="en-US" smtClean="0"/>
              <a:t>‹#›</a:t>
            </a:fld>
            <a:endParaRPr lang="en-US"/>
          </a:p>
        </p:txBody>
      </p:sp>
    </p:spTree>
    <p:extLst>
      <p:ext uri="{BB962C8B-B14F-4D97-AF65-F5344CB8AC3E}">
        <p14:creationId xmlns:p14="http://schemas.microsoft.com/office/powerpoint/2010/main" val="109000100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preserve="1">
  <p:cSld name="Quote with Caption">
    <p:spTree>
      <p:nvGrpSpPr>
        <p:cNvPr id="1" name=""/>
        <p:cNvGrpSpPr/>
        <p:nvPr/>
      </p:nvGrpSpPr>
      <p:grpSpPr>
        <a:xfrm>
          <a:off x="0" y="0"/>
          <a:ext cx="0" cy="0"/>
          <a:chOff x="0" y="0"/>
          <a:chExt cx="0" cy="0"/>
        </a:xfrm>
      </p:grpSpPr>
      <p:pic>
        <p:nvPicPr>
          <p:cNvPr id="13" name="Picture 12" descr="C0-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Title 1"/>
          <p:cNvSpPr>
            <a:spLocks noGrp="1"/>
          </p:cNvSpPr>
          <p:nvPr>
            <p:ph type="title"/>
          </p:nvPr>
        </p:nvSpPr>
        <p:spPr>
          <a:xfrm>
            <a:off x="1024467" y="753533"/>
            <a:ext cx="10151533" cy="2604495"/>
          </a:xfrm>
        </p:spPr>
        <p:txBody>
          <a:bodyPr anchor="ctr"/>
          <a:lstStyle>
            <a:lvl1pPr algn="l">
              <a:defRPr sz="3200"/>
            </a:lvl1pPr>
          </a:lstStyle>
          <a:p>
            <a:r>
              <a:rPr lang="en-US"/>
              <a:t>Click to edit Master title style</a:t>
            </a:r>
            <a:endParaRPr lang="en-US" dirty="0"/>
          </a:p>
        </p:txBody>
      </p:sp>
      <p:sp>
        <p:nvSpPr>
          <p:cNvPr id="12" name="Text Placeholder 3"/>
          <p:cNvSpPr>
            <a:spLocks noGrp="1"/>
          </p:cNvSpPr>
          <p:nvPr>
            <p:ph type="body" sz="half" idx="13"/>
          </p:nvPr>
        </p:nvSpPr>
        <p:spPr>
          <a:xfrm>
            <a:off x="1303865" y="3365556"/>
            <a:ext cx="9592736" cy="444443"/>
          </a:xfrm>
        </p:spPr>
        <p:txBody>
          <a:bodyPr anchor="t">
            <a:normAutofit/>
          </a:bodyPr>
          <a:lstStyle>
            <a:lvl1pPr marL="0" indent="0">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4" name="Text Placeholder 3"/>
          <p:cNvSpPr>
            <a:spLocks noGrp="1"/>
          </p:cNvSpPr>
          <p:nvPr>
            <p:ph type="body" sz="half" idx="2"/>
          </p:nvPr>
        </p:nvSpPr>
        <p:spPr>
          <a:xfrm>
            <a:off x="1024467" y="3959862"/>
            <a:ext cx="10151533" cy="679871"/>
          </a:xfrm>
        </p:spPr>
        <p:txBody>
          <a:bodyPr anchor="ctr">
            <a:normAutofit/>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a:xfrm>
            <a:off x="7814452" y="381000"/>
            <a:ext cx="2910840" cy="365125"/>
          </a:xfrm>
        </p:spPr>
        <p:txBody>
          <a:bodyPr/>
          <a:lstStyle>
            <a:lvl1pPr algn="r">
              <a:defRPr/>
            </a:lvl1pPr>
          </a:lstStyle>
          <a:p>
            <a:fld id="{2BB43E7F-5CF7-4230-9A11-308AD25F4C07}" type="datetimeFigureOut">
              <a:rPr lang="en-US" smtClean="0"/>
              <a:t>11/1/2023</a:t>
            </a:fld>
            <a:endParaRPr lang="en-US"/>
          </a:p>
        </p:txBody>
      </p:sp>
      <p:sp>
        <p:nvSpPr>
          <p:cNvPr id="6" name="Footer Placeholder 5"/>
          <p:cNvSpPr>
            <a:spLocks noGrp="1"/>
          </p:cNvSpPr>
          <p:nvPr>
            <p:ph type="ftr" sz="quarter" idx="11"/>
          </p:nvPr>
        </p:nvSpPr>
        <p:spPr>
          <a:xfrm>
            <a:off x="685800" y="379941"/>
            <a:ext cx="6991492" cy="365125"/>
          </a:xfrm>
        </p:spPr>
        <p:txBody>
          <a:bodyPr/>
          <a:lstStyle/>
          <a:p>
            <a:endParaRPr lang="en-US"/>
          </a:p>
        </p:txBody>
      </p:sp>
      <p:sp>
        <p:nvSpPr>
          <p:cNvPr id="7" name="Slide Number Placeholder 6"/>
          <p:cNvSpPr>
            <a:spLocks noGrp="1"/>
          </p:cNvSpPr>
          <p:nvPr>
            <p:ph type="sldNum" sz="quarter" idx="12"/>
          </p:nvPr>
        </p:nvSpPr>
        <p:spPr>
          <a:xfrm>
            <a:off x="10862452" y="381000"/>
            <a:ext cx="643748" cy="365125"/>
          </a:xfrm>
        </p:spPr>
        <p:txBody>
          <a:bodyPr/>
          <a:lstStyle/>
          <a:p>
            <a:fld id="{73D0BCCF-CB80-4C24-8F65-36D12F6765FD}" type="slidenum">
              <a:rPr lang="en-US" smtClean="0"/>
              <a:t>‹#›</a:t>
            </a:fld>
            <a:endParaRPr lang="en-US"/>
          </a:p>
        </p:txBody>
      </p:sp>
      <p:sp>
        <p:nvSpPr>
          <p:cNvPr id="9" name="TextBox 8"/>
          <p:cNvSpPr txBox="1"/>
          <p:nvPr/>
        </p:nvSpPr>
        <p:spPr>
          <a:xfrm>
            <a:off x="476250" y="93345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0" name="TextBox 9"/>
          <p:cNvSpPr txBox="1"/>
          <p:nvPr/>
        </p:nvSpPr>
        <p:spPr>
          <a:xfrm>
            <a:off x="10984230" y="270129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Tree>
    <p:extLst>
      <p:ext uri="{BB962C8B-B14F-4D97-AF65-F5344CB8AC3E}">
        <p14:creationId xmlns:p14="http://schemas.microsoft.com/office/powerpoint/2010/main" val="121542930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preserve="1">
  <p:cSld name="Name Card">
    <p:spTree>
      <p:nvGrpSpPr>
        <p:cNvPr id="1" name=""/>
        <p:cNvGrpSpPr/>
        <p:nvPr/>
      </p:nvGrpSpPr>
      <p:grpSpPr>
        <a:xfrm>
          <a:off x="0" y="0"/>
          <a:ext cx="0" cy="0"/>
          <a:chOff x="0" y="0"/>
          <a:chExt cx="0" cy="0"/>
        </a:xfrm>
      </p:grpSpPr>
      <p:pic>
        <p:nvPicPr>
          <p:cNvPr id="9" name="Picture 8" descr="C0-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Title 1"/>
          <p:cNvSpPr>
            <a:spLocks noGrp="1"/>
          </p:cNvSpPr>
          <p:nvPr>
            <p:ph type="title"/>
          </p:nvPr>
        </p:nvSpPr>
        <p:spPr>
          <a:xfrm>
            <a:off x="1024495" y="1124701"/>
            <a:ext cx="10146186" cy="2511835"/>
          </a:xfrm>
        </p:spPr>
        <p:txBody>
          <a:bodyPr anchor="b"/>
          <a:lstStyle>
            <a:lvl1pPr algn="l">
              <a:defRPr sz="3200"/>
            </a:lvl1pPr>
          </a:lstStyle>
          <a:p>
            <a:r>
              <a:rPr lang="en-US"/>
              <a:t>Click to edit Master title style</a:t>
            </a:r>
            <a:endParaRPr lang="en-US" dirty="0"/>
          </a:p>
        </p:txBody>
      </p:sp>
      <p:sp>
        <p:nvSpPr>
          <p:cNvPr id="4" name="Text Placeholder 3"/>
          <p:cNvSpPr>
            <a:spLocks noGrp="1"/>
          </p:cNvSpPr>
          <p:nvPr>
            <p:ph type="body" sz="half" idx="2"/>
          </p:nvPr>
        </p:nvSpPr>
        <p:spPr>
          <a:xfrm>
            <a:off x="1024467" y="3648315"/>
            <a:ext cx="10144654" cy="999885"/>
          </a:xfrm>
        </p:spPr>
        <p:txBody>
          <a:bodyPr anchor="t"/>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a:xfrm>
            <a:off x="7814452" y="378883"/>
            <a:ext cx="2910840" cy="365125"/>
          </a:xfrm>
        </p:spPr>
        <p:txBody>
          <a:bodyPr/>
          <a:lstStyle>
            <a:lvl1pPr algn="r">
              <a:defRPr/>
            </a:lvl1pPr>
          </a:lstStyle>
          <a:p>
            <a:fld id="{2BB43E7F-5CF7-4230-9A11-308AD25F4C07}" type="datetimeFigureOut">
              <a:rPr lang="en-US" smtClean="0"/>
              <a:t>11/1/2023</a:t>
            </a:fld>
            <a:endParaRPr lang="en-US"/>
          </a:p>
        </p:txBody>
      </p:sp>
      <p:sp>
        <p:nvSpPr>
          <p:cNvPr id="6" name="Footer Placeholder 5"/>
          <p:cNvSpPr>
            <a:spLocks noGrp="1"/>
          </p:cNvSpPr>
          <p:nvPr>
            <p:ph type="ftr" sz="quarter" idx="11"/>
          </p:nvPr>
        </p:nvSpPr>
        <p:spPr>
          <a:xfrm>
            <a:off x="685800" y="378883"/>
            <a:ext cx="6991492" cy="365125"/>
          </a:xfrm>
        </p:spPr>
        <p:txBody>
          <a:bodyPr/>
          <a:lstStyle/>
          <a:p>
            <a:endParaRPr lang="en-US"/>
          </a:p>
        </p:txBody>
      </p:sp>
      <p:sp>
        <p:nvSpPr>
          <p:cNvPr id="7" name="Slide Number Placeholder 6"/>
          <p:cNvSpPr>
            <a:spLocks noGrp="1"/>
          </p:cNvSpPr>
          <p:nvPr>
            <p:ph type="sldNum" sz="quarter" idx="12"/>
          </p:nvPr>
        </p:nvSpPr>
        <p:spPr>
          <a:xfrm>
            <a:off x="10862452" y="381000"/>
            <a:ext cx="643748" cy="365125"/>
          </a:xfrm>
        </p:spPr>
        <p:txBody>
          <a:bodyPr/>
          <a:lstStyle/>
          <a:p>
            <a:fld id="{73D0BCCF-CB80-4C24-8F65-36D12F6765FD}" type="slidenum">
              <a:rPr lang="en-US" smtClean="0"/>
              <a:t>‹#›</a:t>
            </a:fld>
            <a:endParaRPr lang="en-US"/>
          </a:p>
        </p:txBody>
      </p:sp>
    </p:spTree>
    <p:extLst>
      <p:ext uri="{BB962C8B-B14F-4D97-AF65-F5344CB8AC3E}">
        <p14:creationId xmlns:p14="http://schemas.microsoft.com/office/powerpoint/2010/main" val="154738369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15" name="Title 1"/>
          <p:cNvSpPr>
            <a:spLocks noGrp="1"/>
          </p:cNvSpPr>
          <p:nvPr>
            <p:ph type="title"/>
          </p:nvPr>
        </p:nvSpPr>
        <p:spPr>
          <a:xfrm>
            <a:off x="2895600" y="761999"/>
            <a:ext cx="8610599" cy="1303867"/>
          </a:xfrm>
        </p:spPr>
        <p:txBody>
          <a:bodyPr/>
          <a:lstStyle/>
          <a:p>
            <a:r>
              <a:rPr lang="en-US"/>
              <a:t>Click to edit Master title style</a:t>
            </a:r>
            <a:endParaRPr lang="en-US" dirty="0"/>
          </a:p>
        </p:txBody>
      </p:sp>
      <p:sp>
        <p:nvSpPr>
          <p:cNvPr id="7" name="Text Placeholder 2"/>
          <p:cNvSpPr>
            <a:spLocks noGrp="1"/>
          </p:cNvSpPr>
          <p:nvPr>
            <p:ph type="body" idx="1"/>
          </p:nvPr>
        </p:nvSpPr>
        <p:spPr>
          <a:xfrm>
            <a:off x="685800" y="2202080"/>
            <a:ext cx="3456432" cy="617320"/>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8" name="Text Placeholder 3"/>
          <p:cNvSpPr>
            <a:spLocks noGrp="1"/>
          </p:cNvSpPr>
          <p:nvPr>
            <p:ph type="body" sz="half" idx="15"/>
          </p:nvPr>
        </p:nvSpPr>
        <p:spPr>
          <a:xfrm>
            <a:off x="685799" y="2904565"/>
            <a:ext cx="3456432" cy="331413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9" name="Text Placeholder 4"/>
          <p:cNvSpPr>
            <a:spLocks noGrp="1"/>
          </p:cNvSpPr>
          <p:nvPr>
            <p:ph type="body" sz="quarter" idx="3"/>
          </p:nvPr>
        </p:nvSpPr>
        <p:spPr>
          <a:xfrm>
            <a:off x="4368800" y="2201333"/>
            <a:ext cx="3456432" cy="626534"/>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10" name="Text Placeholder 3"/>
          <p:cNvSpPr>
            <a:spLocks noGrp="1"/>
          </p:cNvSpPr>
          <p:nvPr>
            <p:ph type="body" sz="half" idx="16"/>
          </p:nvPr>
        </p:nvSpPr>
        <p:spPr>
          <a:xfrm>
            <a:off x="4366858" y="2904067"/>
            <a:ext cx="3456432" cy="331461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11" name="Text Placeholder 4"/>
          <p:cNvSpPr>
            <a:spLocks noGrp="1"/>
          </p:cNvSpPr>
          <p:nvPr>
            <p:ph type="body" sz="quarter" idx="13"/>
          </p:nvPr>
        </p:nvSpPr>
        <p:spPr>
          <a:xfrm>
            <a:off x="8051800" y="2192866"/>
            <a:ext cx="3456432" cy="626534"/>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12" name="Text Placeholder 3"/>
          <p:cNvSpPr>
            <a:spLocks noGrp="1"/>
          </p:cNvSpPr>
          <p:nvPr>
            <p:ph type="body" sz="half" idx="17"/>
          </p:nvPr>
        </p:nvSpPr>
        <p:spPr>
          <a:xfrm>
            <a:off x="8051801" y="2904565"/>
            <a:ext cx="3456432" cy="331413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3" name="Date Placeholder 2"/>
          <p:cNvSpPr>
            <a:spLocks noGrp="1"/>
          </p:cNvSpPr>
          <p:nvPr>
            <p:ph type="dt" sz="half" idx="10"/>
          </p:nvPr>
        </p:nvSpPr>
        <p:spPr/>
        <p:txBody>
          <a:bodyPr/>
          <a:lstStyle/>
          <a:p>
            <a:fld id="{2BB43E7F-5CF7-4230-9A11-308AD25F4C07}" type="datetimeFigureOut">
              <a:rPr lang="en-US" smtClean="0"/>
              <a:t>11/1/2023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73D0BCCF-CB80-4C24-8F65-36D12F6765FD}" type="slidenum">
              <a:rPr lang="en-US" smtClean="0"/>
              <a:t>‹#›</a:t>
            </a:fld>
            <a:endParaRPr lang="en-US"/>
          </a:p>
        </p:txBody>
      </p:sp>
    </p:spTree>
    <p:extLst>
      <p:ext uri="{BB962C8B-B14F-4D97-AF65-F5344CB8AC3E}">
        <p14:creationId xmlns:p14="http://schemas.microsoft.com/office/powerpoint/2010/main" val="60905426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30" name="Title 1"/>
          <p:cNvSpPr>
            <a:spLocks noGrp="1"/>
          </p:cNvSpPr>
          <p:nvPr>
            <p:ph type="title"/>
          </p:nvPr>
        </p:nvSpPr>
        <p:spPr>
          <a:xfrm>
            <a:off x="2895600" y="762000"/>
            <a:ext cx="8610599" cy="1295400"/>
          </a:xfrm>
        </p:spPr>
        <p:txBody>
          <a:bodyPr/>
          <a:lstStyle/>
          <a:p>
            <a:r>
              <a:rPr lang="en-US"/>
              <a:t>Click to edit Master title style</a:t>
            </a:r>
            <a:endParaRPr lang="en-US" dirty="0"/>
          </a:p>
        </p:txBody>
      </p:sp>
      <p:sp>
        <p:nvSpPr>
          <p:cNvPr id="19" name="Text Placeholder 2"/>
          <p:cNvSpPr>
            <a:spLocks noGrp="1"/>
          </p:cNvSpPr>
          <p:nvPr>
            <p:ph type="body" idx="1"/>
          </p:nvPr>
        </p:nvSpPr>
        <p:spPr>
          <a:xfrm>
            <a:off x="688618" y="4191000"/>
            <a:ext cx="3451582" cy="682765"/>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20" name="Picture Placeholder 2"/>
          <p:cNvSpPr>
            <a:spLocks noGrp="1" noChangeAspect="1"/>
          </p:cNvSpPr>
          <p:nvPr>
            <p:ph type="pic" idx="15"/>
          </p:nvPr>
        </p:nvSpPr>
        <p:spPr>
          <a:xfrm>
            <a:off x="688618" y="2362200"/>
            <a:ext cx="3451582" cy="1524000"/>
          </a:xfrm>
          <a:prstGeom prst="roundRect">
            <a:avLst>
              <a:gd name="adj" fmla="val 0"/>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1" name="Text Placeholder 3"/>
          <p:cNvSpPr>
            <a:spLocks noGrp="1"/>
          </p:cNvSpPr>
          <p:nvPr>
            <p:ph type="body" sz="half" idx="18"/>
          </p:nvPr>
        </p:nvSpPr>
        <p:spPr>
          <a:xfrm>
            <a:off x="688618" y="4873764"/>
            <a:ext cx="3451582" cy="1344921"/>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22" name="Text Placeholder 4"/>
          <p:cNvSpPr>
            <a:spLocks noGrp="1"/>
          </p:cNvSpPr>
          <p:nvPr>
            <p:ph type="body" sz="quarter" idx="3"/>
          </p:nvPr>
        </p:nvSpPr>
        <p:spPr>
          <a:xfrm>
            <a:off x="4374263" y="4191000"/>
            <a:ext cx="3448935" cy="682765"/>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23" name="Picture Placeholder 2"/>
          <p:cNvSpPr>
            <a:spLocks noGrp="1" noChangeAspect="1"/>
          </p:cNvSpPr>
          <p:nvPr>
            <p:ph type="pic" idx="21"/>
          </p:nvPr>
        </p:nvSpPr>
        <p:spPr>
          <a:xfrm>
            <a:off x="4374263" y="2362200"/>
            <a:ext cx="3448936" cy="1524000"/>
          </a:xfrm>
          <a:prstGeom prst="roundRect">
            <a:avLst>
              <a:gd name="adj" fmla="val 0"/>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4" name="Text Placeholder 3"/>
          <p:cNvSpPr>
            <a:spLocks noGrp="1"/>
          </p:cNvSpPr>
          <p:nvPr>
            <p:ph type="body" sz="half" idx="19"/>
          </p:nvPr>
        </p:nvSpPr>
        <p:spPr>
          <a:xfrm>
            <a:off x="4374264" y="4873763"/>
            <a:ext cx="3448935" cy="1344921"/>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25" name="Text Placeholder 4"/>
          <p:cNvSpPr>
            <a:spLocks noGrp="1"/>
          </p:cNvSpPr>
          <p:nvPr>
            <p:ph type="body" sz="quarter" idx="13"/>
          </p:nvPr>
        </p:nvSpPr>
        <p:spPr>
          <a:xfrm>
            <a:off x="8049731" y="4191000"/>
            <a:ext cx="3456469" cy="682765"/>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26" name="Picture Placeholder 2"/>
          <p:cNvSpPr>
            <a:spLocks noGrp="1" noChangeAspect="1"/>
          </p:cNvSpPr>
          <p:nvPr>
            <p:ph type="pic" idx="22"/>
          </p:nvPr>
        </p:nvSpPr>
        <p:spPr>
          <a:xfrm>
            <a:off x="8049855" y="2362200"/>
            <a:ext cx="3447878" cy="1524000"/>
          </a:xfrm>
          <a:prstGeom prst="roundRect">
            <a:avLst>
              <a:gd name="adj" fmla="val 0"/>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7" name="Text Placeholder 3"/>
          <p:cNvSpPr>
            <a:spLocks noGrp="1"/>
          </p:cNvSpPr>
          <p:nvPr>
            <p:ph type="body" sz="half" idx="20"/>
          </p:nvPr>
        </p:nvSpPr>
        <p:spPr>
          <a:xfrm>
            <a:off x="8049731" y="4873761"/>
            <a:ext cx="3452445" cy="1344921"/>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3" name="Date Placeholder 2"/>
          <p:cNvSpPr>
            <a:spLocks noGrp="1"/>
          </p:cNvSpPr>
          <p:nvPr>
            <p:ph type="dt" sz="half" idx="10"/>
          </p:nvPr>
        </p:nvSpPr>
        <p:spPr/>
        <p:txBody>
          <a:bodyPr/>
          <a:lstStyle/>
          <a:p>
            <a:fld id="{2BB43E7F-5CF7-4230-9A11-308AD25F4C07}" type="datetimeFigureOut">
              <a:rPr lang="en-US" smtClean="0"/>
              <a:t>11/1/2023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73D0BCCF-CB80-4C24-8F65-36D12F6765FD}" type="slidenum">
              <a:rPr lang="en-US" smtClean="0"/>
              <a:t>‹#›</a:t>
            </a:fld>
            <a:endParaRPr lang="en-US"/>
          </a:p>
        </p:txBody>
      </p:sp>
    </p:spTree>
    <p:extLst>
      <p:ext uri="{BB962C8B-B14F-4D97-AF65-F5344CB8AC3E}">
        <p14:creationId xmlns:p14="http://schemas.microsoft.com/office/powerpoint/2010/main" val="327915682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a:xfrm>
            <a:off x="685800" y="2194559"/>
            <a:ext cx="10820400" cy="4024125"/>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BB43E7F-5CF7-4230-9A11-308AD25F4C07}" type="datetimeFigureOut">
              <a:rPr lang="en-US" smtClean="0"/>
              <a:t>11/1/2023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3D0BCCF-CB80-4C24-8F65-36D12F6765FD}" type="slidenum">
              <a:rPr lang="en-US" smtClean="0"/>
              <a:t>‹#›</a:t>
            </a:fld>
            <a:endParaRPr lang="en-US"/>
          </a:p>
        </p:txBody>
      </p:sp>
    </p:spTree>
    <p:extLst>
      <p:ext uri="{BB962C8B-B14F-4D97-AF65-F5344CB8AC3E}">
        <p14:creationId xmlns:p14="http://schemas.microsoft.com/office/powerpoint/2010/main" val="530457409"/>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pic>
        <p:nvPicPr>
          <p:cNvPr id="8" name="Picture 7" descr="C0-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Vertical Title 1"/>
          <p:cNvSpPr>
            <a:spLocks noGrp="1"/>
          </p:cNvSpPr>
          <p:nvPr>
            <p:ph type="title" orient="vert"/>
          </p:nvPr>
        </p:nvSpPr>
        <p:spPr>
          <a:xfrm>
            <a:off x="9448800" y="745066"/>
            <a:ext cx="2057400" cy="3903133"/>
          </a:xfrm>
        </p:spPr>
        <p:txBody>
          <a:bodyPr vert="eaVert"/>
          <a:lstStyle>
            <a:lvl1pPr algn="l">
              <a:defRPr/>
            </a:lvl1pPr>
          </a:lstStyle>
          <a:p>
            <a:r>
              <a:rPr lang="en-US"/>
              <a:t>Click to edit Master title style</a:t>
            </a:r>
            <a:endParaRPr lang="en-US" dirty="0"/>
          </a:p>
        </p:txBody>
      </p:sp>
      <p:sp>
        <p:nvSpPr>
          <p:cNvPr id="3" name="Vertical Text Placeholder 2"/>
          <p:cNvSpPr>
            <a:spLocks noGrp="1"/>
          </p:cNvSpPr>
          <p:nvPr>
            <p:ph type="body" orient="vert" idx="1"/>
          </p:nvPr>
        </p:nvSpPr>
        <p:spPr>
          <a:xfrm>
            <a:off x="1024466" y="745067"/>
            <a:ext cx="8204201" cy="3903133"/>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a:xfrm>
            <a:off x="7814452" y="379941"/>
            <a:ext cx="2910840" cy="365125"/>
          </a:xfrm>
        </p:spPr>
        <p:txBody>
          <a:bodyPr/>
          <a:lstStyle>
            <a:lvl1pPr algn="r">
              <a:defRPr/>
            </a:lvl1pPr>
          </a:lstStyle>
          <a:p>
            <a:fld id="{2BB43E7F-5CF7-4230-9A11-308AD25F4C07}" type="datetimeFigureOut">
              <a:rPr lang="en-US" smtClean="0"/>
              <a:t>11/1/2023</a:t>
            </a:fld>
            <a:endParaRPr lang="en-US"/>
          </a:p>
        </p:txBody>
      </p:sp>
      <p:sp>
        <p:nvSpPr>
          <p:cNvPr id="5" name="Footer Placeholder 4"/>
          <p:cNvSpPr>
            <a:spLocks noGrp="1"/>
          </p:cNvSpPr>
          <p:nvPr>
            <p:ph type="ftr" sz="quarter" idx="11"/>
          </p:nvPr>
        </p:nvSpPr>
        <p:spPr>
          <a:xfrm>
            <a:off x="685800" y="381000"/>
            <a:ext cx="6991492" cy="365125"/>
          </a:xfrm>
        </p:spPr>
        <p:txBody>
          <a:bodyPr/>
          <a:lstStyle/>
          <a:p>
            <a:endParaRPr lang="en-US"/>
          </a:p>
        </p:txBody>
      </p:sp>
      <p:sp>
        <p:nvSpPr>
          <p:cNvPr id="6" name="Slide Number Placeholder 5"/>
          <p:cNvSpPr>
            <a:spLocks noGrp="1"/>
          </p:cNvSpPr>
          <p:nvPr>
            <p:ph type="sldNum" sz="quarter" idx="12"/>
          </p:nvPr>
        </p:nvSpPr>
        <p:spPr>
          <a:xfrm>
            <a:off x="10862452" y="381000"/>
            <a:ext cx="643748" cy="365125"/>
          </a:xfrm>
        </p:spPr>
        <p:txBody>
          <a:bodyPr/>
          <a:lstStyle/>
          <a:p>
            <a:fld id="{73D0BCCF-CB80-4C24-8F65-36D12F6765FD}" type="slidenum">
              <a:rPr lang="en-US" smtClean="0"/>
              <a:t>‹#›</a:t>
            </a:fld>
            <a:endParaRPr lang="en-US"/>
          </a:p>
        </p:txBody>
      </p:sp>
    </p:spTree>
    <p:extLst>
      <p:ext uri="{BB962C8B-B14F-4D97-AF65-F5344CB8AC3E}">
        <p14:creationId xmlns:p14="http://schemas.microsoft.com/office/powerpoint/2010/main" val="52767538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7" name="Picture 6" descr="C0-HD-TOP.png"/>
          <p:cNvPicPr>
            <a:picLocks noChangeAspect="1"/>
          </p:cNvPicPr>
          <p:nvPr/>
        </p:nvPicPr>
        <p:blipFill>
          <a:blip r:embed="rId19">
            <a:extLst>
              <a:ext uri="{28A0092B-C50C-407E-A947-70E740481C1C}">
                <a14:useLocalDpi xmlns:a14="http://schemas.microsoft.com/office/drawing/2010/main" val="0"/>
              </a:ext>
            </a:extLst>
          </a:blip>
          <a:stretch>
            <a:fillRect/>
          </a:stretch>
        </p:blipFill>
        <p:spPr>
          <a:xfrm>
            <a:off x="0" y="0"/>
            <a:ext cx="12192000" cy="1441450"/>
          </a:xfrm>
          <a:prstGeom prst="rect">
            <a:avLst/>
          </a:prstGeom>
        </p:spPr>
      </p:pic>
      <p:sp>
        <p:nvSpPr>
          <p:cNvPr id="2" name="Title Placeholder 1"/>
          <p:cNvSpPr>
            <a:spLocks noGrp="1"/>
          </p:cNvSpPr>
          <p:nvPr>
            <p:ph type="title"/>
          </p:nvPr>
        </p:nvSpPr>
        <p:spPr>
          <a:xfrm>
            <a:off x="2895600" y="764373"/>
            <a:ext cx="8610600" cy="1293028"/>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85800" y="2194560"/>
            <a:ext cx="10820400" cy="4024125"/>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595360" y="6356350"/>
            <a:ext cx="2910840" cy="365125"/>
          </a:xfrm>
          <a:prstGeom prst="rect">
            <a:avLst/>
          </a:prstGeom>
        </p:spPr>
        <p:txBody>
          <a:bodyPr vert="horz" lIns="91440" tIns="45720" rIns="91440" bIns="45720" rtlCol="0" anchor="ctr"/>
          <a:lstStyle>
            <a:lvl1pPr algn="r">
              <a:defRPr sz="1050">
                <a:solidFill>
                  <a:schemeClr val="tx1">
                    <a:tint val="75000"/>
                  </a:schemeClr>
                </a:solidFill>
              </a:defRPr>
            </a:lvl1pPr>
          </a:lstStyle>
          <a:p>
            <a:fld id="{2BB43E7F-5CF7-4230-9A11-308AD25F4C07}" type="datetimeFigureOut">
              <a:rPr lang="en-US" smtClean="0"/>
              <a:t>11/1/2023</a:t>
            </a:fld>
            <a:endParaRPr lang="en-US"/>
          </a:p>
        </p:txBody>
      </p:sp>
      <p:sp>
        <p:nvSpPr>
          <p:cNvPr id="5" name="Footer Placeholder 4"/>
          <p:cNvSpPr>
            <a:spLocks noGrp="1"/>
          </p:cNvSpPr>
          <p:nvPr>
            <p:ph type="ftr" sz="quarter" idx="3"/>
          </p:nvPr>
        </p:nvSpPr>
        <p:spPr>
          <a:xfrm>
            <a:off x="685800" y="6355845"/>
            <a:ext cx="7772400" cy="365125"/>
          </a:xfrm>
          <a:prstGeom prst="rect">
            <a:avLst/>
          </a:prstGeom>
        </p:spPr>
        <p:txBody>
          <a:bodyPr vert="horz" lIns="91440" tIns="45720" rIns="91440" bIns="45720" rtlCol="0" anchor="ctr"/>
          <a:lstStyle>
            <a:lvl1pPr algn="l">
              <a:defRPr sz="105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763000" y="381000"/>
            <a:ext cx="2743200" cy="365125"/>
          </a:xfrm>
          <a:prstGeom prst="rect">
            <a:avLst/>
          </a:prstGeom>
        </p:spPr>
        <p:txBody>
          <a:bodyPr vert="horz" lIns="91440" tIns="45720" rIns="91440" bIns="45720" rtlCol="0" anchor="ctr"/>
          <a:lstStyle>
            <a:lvl1pPr algn="r">
              <a:defRPr sz="1050">
                <a:solidFill>
                  <a:schemeClr val="tx1">
                    <a:tint val="75000"/>
                  </a:schemeClr>
                </a:solidFill>
              </a:defRPr>
            </a:lvl1pPr>
          </a:lstStyle>
          <a:p>
            <a:fld id="{73D0BCCF-CB80-4C24-8F65-36D12F6765FD}" type="slidenum">
              <a:rPr lang="en-US" smtClean="0"/>
              <a:t>‹#›</a:t>
            </a:fld>
            <a:endParaRPr lang="en-US"/>
          </a:p>
        </p:txBody>
      </p:sp>
    </p:spTree>
    <p:extLst>
      <p:ext uri="{BB962C8B-B14F-4D97-AF65-F5344CB8AC3E}">
        <p14:creationId xmlns:p14="http://schemas.microsoft.com/office/powerpoint/2010/main" val="1664535680"/>
      </p:ext>
    </p:extLst>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 id="2147483677" r:id="rId17"/>
  </p:sldLayoutIdLst>
  <p:txStyles>
    <p:titleStyle>
      <a:lvl1pPr algn="r" defTabSz="914400" rtl="0" eaLnBrk="1" latinLnBrk="0" hangingPunct="1">
        <a:lnSpc>
          <a:spcPct val="90000"/>
        </a:lnSpc>
        <a:spcBef>
          <a:spcPct val="0"/>
        </a:spcBef>
        <a:buNone/>
        <a:defRPr sz="4000" kern="1200" cap="all" baseline="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2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comments" Target="../comments/comment1.xml"/><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 Id="rId5" Type="http://schemas.openxmlformats.org/officeDocument/2006/relationships/image" Target="../media/image7.png"/><Relationship Id="rId4" Type="http://schemas.openxmlformats.org/officeDocument/2006/relationships/image" Target="../media/image6.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8" Type="http://schemas.openxmlformats.org/officeDocument/2006/relationships/image" Target="../media/image21.png"/><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image" Target="../media/image1.png"/><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7A5C604-2498-4D2C-B0CB-E7C19AD7FAF6}"/>
              </a:ext>
            </a:extLst>
          </p:cNvPr>
          <p:cNvSpPr>
            <a:spLocks noGrp="1"/>
          </p:cNvSpPr>
          <p:nvPr>
            <p:ph type="ctrTitle"/>
          </p:nvPr>
        </p:nvSpPr>
        <p:spPr>
          <a:xfrm>
            <a:off x="1523999" y="2457177"/>
            <a:ext cx="9144000" cy="2387600"/>
          </a:xfrm>
        </p:spPr>
        <p:txBody>
          <a:bodyPr/>
          <a:lstStyle/>
          <a:p>
            <a:pPr algn="ctr"/>
            <a:r>
              <a:rPr lang="en-US" b="1" u="sng" dirty="0"/>
              <a:t>INTER DISCIPLINARY PROJECT</a:t>
            </a:r>
          </a:p>
        </p:txBody>
      </p:sp>
      <p:pic>
        <p:nvPicPr>
          <p:cNvPr id="4" name="Picture 3">
            <a:extLst>
              <a:ext uri="{FF2B5EF4-FFF2-40B4-BE49-F238E27FC236}">
                <a16:creationId xmlns:a16="http://schemas.microsoft.com/office/drawing/2014/main" id="{7E10B9E7-5599-4578-9E63-6852AA1E000D}"/>
              </a:ext>
            </a:extLst>
          </p:cNvPr>
          <p:cNvPicPr>
            <a:picLocks noChangeAspect="1"/>
          </p:cNvPicPr>
          <p:nvPr/>
        </p:nvPicPr>
        <p:blipFill>
          <a:blip r:embed="rId2"/>
          <a:stretch>
            <a:fillRect/>
          </a:stretch>
        </p:blipFill>
        <p:spPr>
          <a:xfrm>
            <a:off x="490537" y="302665"/>
            <a:ext cx="11210925" cy="1838325"/>
          </a:xfrm>
          <a:prstGeom prst="rect">
            <a:avLst/>
          </a:prstGeom>
        </p:spPr>
      </p:pic>
    </p:spTree>
    <p:extLst>
      <p:ext uri="{BB962C8B-B14F-4D97-AF65-F5344CB8AC3E}">
        <p14:creationId xmlns:p14="http://schemas.microsoft.com/office/powerpoint/2010/main" val="193221471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F673EFF-38DA-4750-B807-4A8F93D23F41}"/>
              </a:ext>
            </a:extLst>
          </p:cNvPr>
          <p:cNvSpPr>
            <a:spLocks noGrp="1"/>
          </p:cNvSpPr>
          <p:nvPr>
            <p:ph type="title"/>
          </p:nvPr>
        </p:nvSpPr>
        <p:spPr>
          <a:xfrm>
            <a:off x="201336" y="185533"/>
            <a:ext cx="10885415" cy="1293028"/>
          </a:xfrm>
        </p:spPr>
        <p:txBody>
          <a:bodyPr/>
          <a:lstStyle/>
          <a:p>
            <a:pPr algn="l"/>
            <a:r>
              <a:rPr lang="en-US" u="sng"/>
              <a:t>Contents</a:t>
            </a:r>
            <a:endParaRPr lang="en-US" u="sng" dirty="0"/>
          </a:p>
        </p:txBody>
      </p:sp>
      <p:sp>
        <p:nvSpPr>
          <p:cNvPr id="3" name="Content Placeholder 2">
            <a:extLst>
              <a:ext uri="{FF2B5EF4-FFF2-40B4-BE49-F238E27FC236}">
                <a16:creationId xmlns:a16="http://schemas.microsoft.com/office/drawing/2014/main" id="{392C4FB5-0B36-46E6-9EE1-0A1A7620C0F5}"/>
              </a:ext>
            </a:extLst>
          </p:cNvPr>
          <p:cNvSpPr>
            <a:spLocks noGrp="1"/>
          </p:cNvSpPr>
          <p:nvPr>
            <p:ph idx="1"/>
          </p:nvPr>
        </p:nvSpPr>
        <p:spPr>
          <a:xfrm>
            <a:off x="201336" y="1416937"/>
            <a:ext cx="10820400" cy="5000641"/>
          </a:xfrm>
        </p:spPr>
        <p:txBody>
          <a:bodyPr>
            <a:normAutofit/>
          </a:bodyPr>
          <a:lstStyle/>
          <a:p>
            <a:pPr>
              <a:lnSpc>
                <a:spcPct val="100000"/>
              </a:lnSpc>
              <a:buFont typeface="Wingdings" panose="05000000000000000000" pitchFamily="2" charset="2"/>
              <a:buChar char="v"/>
            </a:pPr>
            <a:r>
              <a:rPr lang="en-US" sz="2400" b="1" dirty="0"/>
              <a:t>The Great Depression</a:t>
            </a:r>
          </a:p>
          <a:p>
            <a:pPr>
              <a:lnSpc>
                <a:spcPct val="100000"/>
              </a:lnSpc>
              <a:buFont typeface="Wingdings" panose="05000000000000000000" pitchFamily="2" charset="2"/>
              <a:buChar char="Ø"/>
            </a:pPr>
            <a:r>
              <a:rPr lang="en-US" sz="2400" b="1" dirty="0"/>
              <a:t>   What was the Great </a:t>
            </a:r>
            <a:r>
              <a:rPr lang="en-US" sz="2400" b="1" dirty="0" err="1"/>
              <a:t>Depression?and</a:t>
            </a:r>
            <a:r>
              <a:rPr lang="en-US" sz="2400" b="1" dirty="0"/>
              <a:t> its effects.</a:t>
            </a:r>
          </a:p>
          <a:p>
            <a:pPr>
              <a:lnSpc>
                <a:spcPct val="100000"/>
              </a:lnSpc>
              <a:buFont typeface="Wingdings" panose="05000000000000000000" pitchFamily="2" charset="2"/>
              <a:buChar char="Ø"/>
            </a:pPr>
            <a:r>
              <a:rPr lang="en-US" sz="2400" b="1" dirty="0"/>
              <a:t>    Causes of The Great Depression</a:t>
            </a:r>
          </a:p>
          <a:p>
            <a:pPr>
              <a:lnSpc>
                <a:spcPct val="100000"/>
              </a:lnSpc>
              <a:buFont typeface="Wingdings" panose="05000000000000000000" pitchFamily="2" charset="2"/>
              <a:buChar char="Ø"/>
            </a:pPr>
            <a:r>
              <a:rPr lang="en-US" sz="2400" b="1" dirty="0"/>
              <a:t>   India and the Great Depression</a:t>
            </a:r>
          </a:p>
          <a:p>
            <a:pPr>
              <a:lnSpc>
                <a:spcPct val="100000"/>
              </a:lnSpc>
              <a:buFont typeface="Wingdings" panose="05000000000000000000" pitchFamily="2" charset="2"/>
              <a:buChar char="v"/>
            </a:pPr>
            <a:r>
              <a:rPr lang="en-US" sz="2400" b="1" dirty="0"/>
              <a:t>The Early post war years –</a:t>
            </a:r>
          </a:p>
          <a:p>
            <a:pPr>
              <a:lnSpc>
                <a:spcPct val="100000"/>
              </a:lnSpc>
              <a:buFont typeface="Wingdings" panose="05000000000000000000" pitchFamily="2" charset="2"/>
              <a:buChar char="Ø"/>
            </a:pPr>
            <a:r>
              <a:rPr lang="en-US" sz="2400" b="1" dirty="0"/>
              <a:t>Role of Roadways, Railways, Waterways and Airways in building the national economy.</a:t>
            </a:r>
          </a:p>
          <a:p>
            <a:pPr>
              <a:lnSpc>
                <a:spcPct val="100000"/>
              </a:lnSpc>
              <a:buFont typeface="Wingdings" panose="05000000000000000000" pitchFamily="2" charset="2"/>
              <a:buChar char="v"/>
            </a:pPr>
            <a:r>
              <a:rPr lang="en-US" sz="2400" b="1" dirty="0"/>
              <a:t>Impact of Globalization in India </a:t>
            </a:r>
          </a:p>
        </p:txBody>
      </p:sp>
    </p:spTree>
    <p:extLst>
      <p:ext uri="{BB962C8B-B14F-4D97-AF65-F5344CB8AC3E}">
        <p14:creationId xmlns:p14="http://schemas.microsoft.com/office/powerpoint/2010/main" val="75139426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9732893-6FDF-4AC7-8556-B2BFFE7625FC}"/>
              </a:ext>
            </a:extLst>
          </p:cNvPr>
          <p:cNvSpPr>
            <a:spLocks noGrp="1"/>
          </p:cNvSpPr>
          <p:nvPr>
            <p:ph idx="1"/>
          </p:nvPr>
        </p:nvSpPr>
        <p:spPr>
          <a:xfrm>
            <a:off x="685800" y="527355"/>
            <a:ext cx="10820400" cy="5673401"/>
          </a:xfrm>
        </p:spPr>
        <p:txBody>
          <a:bodyPr/>
          <a:lstStyle/>
          <a:p>
            <a:pPr marL="0" indent="0" algn="ctr">
              <a:lnSpc>
                <a:spcPct val="100000"/>
              </a:lnSpc>
              <a:buNone/>
            </a:pPr>
            <a:r>
              <a:rPr lang="en-US" sz="4000" b="1" u="sng" dirty="0"/>
              <a:t>The Great Depression</a:t>
            </a:r>
          </a:p>
          <a:p>
            <a:pPr marL="0" indent="0">
              <a:lnSpc>
                <a:spcPct val="100000"/>
              </a:lnSpc>
              <a:buNone/>
            </a:pPr>
            <a:r>
              <a:rPr lang="en-US" sz="3200" b="1" u="sng" dirty="0"/>
              <a:t>What was The Great Depression? And Its effects.</a:t>
            </a:r>
          </a:p>
          <a:p>
            <a:pPr>
              <a:lnSpc>
                <a:spcPct val="100000"/>
              </a:lnSpc>
              <a:buFont typeface="Wingdings" panose="05000000000000000000" pitchFamily="2" charset="2"/>
              <a:buChar char="q"/>
            </a:pPr>
            <a:r>
              <a:rPr lang="en-US" sz="2800" dirty="0"/>
              <a:t> It was the worst economic crisis of the century. The Great Depression also effected India which was known as the best sector of agriculture and other service goods</a:t>
            </a:r>
          </a:p>
          <a:p>
            <a:pPr>
              <a:lnSpc>
                <a:spcPct val="100000"/>
              </a:lnSpc>
              <a:buFont typeface="Wingdings" panose="05000000000000000000" pitchFamily="2" charset="2"/>
              <a:buChar char="q"/>
            </a:pPr>
            <a:r>
              <a:rPr lang="en-US" sz="2800" dirty="0"/>
              <a:t>Over 13 million people unemployed which was around 3% of the worlds population.</a:t>
            </a:r>
          </a:p>
          <a:p>
            <a:pPr>
              <a:lnSpc>
                <a:spcPct val="100000"/>
              </a:lnSpc>
              <a:buFont typeface="Wingdings" panose="05000000000000000000" pitchFamily="2" charset="2"/>
              <a:buChar char="q"/>
            </a:pPr>
            <a:r>
              <a:rPr lang="en-US" sz="2800" dirty="0"/>
              <a:t>Farmers lost their crops due to drought and was termed as Dust Bowl, they forcefully gave their consumable items to pay off their debts.</a:t>
            </a:r>
          </a:p>
          <a:p>
            <a:pPr>
              <a:lnSpc>
                <a:spcPct val="100000"/>
              </a:lnSpc>
              <a:buFont typeface="Wingdings" panose="05000000000000000000" pitchFamily="2" charset="2"/>
              <a:buChar char="q"/>
            </a:pPr>
            <a:r>
              <a:rPr lang="en-US" sz="2800" dirty="0"/>
              <a:t>Many lost their homes and their livelihood.</a:t>
            </a:r>
          </a:p>
          <a:p>
            <a:pPr>
              <a:lnSpc>
                <a:spcPct val="100000"/>
              </a:lnSpc>
              <a:buFont typeface="Wingdings" panose="05000000000000000000" pitchFamily="2" charset="2"/>
              <a:buChar char="q"/>
            </a:pPr>
            <a:endParaRPr lang="en-US" dirty="0"/>
          </a:p>
        </p:txBody>
      </p:sp>
    </p:spTree>
    <p:extLst>
      <p:ext uri="{BB962C8B-B14F-4D97-AF65-F5344CB8AC3E}">
        <p14:creationId xmlns:p14="http://schemas.microsoft.com/office/powerpoint/2010/main" val="219479478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a:extLst>
              <a:ext uri="{FF2B5EF4-FFF2-40B4-BE49-F238E27FC236}">
                <a16:creationId xmlns:a16="http://schemas.microsoft.com/office/drawing/2014/main" id="{6DF32654-2F00-4AF2-B03B-657C41B705B5}"/>
              </a:ext>
            </a:extLst>
          </p:cNvPr>
          <p:cNvPicPr>
            <a:picLocks noGrp="1" noChangeAspect="1"/>
          </p:cNvPicPr>
          <p:nvPr>
            <p:ph idx="1"/>
          </p:nvPr>
        </p:nvPicPr>
        <p:blipFill>
          <a:blip r:embed="rId2"/>
          <a:stretch>
            <a:fillRect/>
          </a:stretch>
        </p:blipFill>
        <p:spPr>
          <a:xfrm>
            <a:off x="3783724" y="450629"/>
            <a:ext cx="3216166" cy="2823343"/>
          </a:xfrm>
          <a:prstGeom prst="rect">
            <a:avLst/>
          </a:prstGeom>
        </p:spPr>
      </p:pic>
      <p:pic>
        <p:nvPicPr>
          <p:cNvPr id="5" name="Picture 4">
            <a:extLst>
              <a:ext uri="{FF2B5EF4-FFF2-40B4-BE49-F238E27FC236}">
                <a16:creationId xmlns:a16="http://schemas.microsoft.com/office/drawing/2014/main" id="{227B6759-F5BE-4B5C-939A-46754C7FB6B6}"/>
              </a:ext>
            </a:extLst>
          </p:cNvPr>
          <p:cNvPicPr>
            <a:picLocks noChangeAspect="1"/>
          </p:cNvPicPr>
          <p:nvPr/>
        </p:nvPicPr>
        <p:blipFill>
          <a:blip r:embed="rId3"/>
          <a:stretch>
            <a:fillRect/>
          </a:stretch>
        </p:blipFill>
        <p:spPr>
          <a:xfrm>
            <a:off x="420414" y="450629"/>
            <a:ext cx="3584027" cy="2748457"/>
          </a:xfrm>
          <a:prstGeom prst="rect">
            <a:avLst/>
          </a:prstGeom>
        </p:spPr>
      </p:pic>
      <p:pic>
        <p:nvPicPr>
          <p:cNvPr id="6" name="Picture 5">
            <a:extLst>
              <a:ext uri="{FF2B5EF4-FFF2-40B4-BE49-F238E27FC236}">
                <a16:creationId xmlns:a16="http://schemas.microsoft.com/office/drawing/2014/main" id="{46819B4E-182D-4B1D-9D97-4CB9A7E0C07E}"/>
              </a:ext>
            </a:extLst>
          </p:cNvPr>
          <p:cNvPicPr>
            <a:picLocks noChangeAspect="1"/>
          </p:cNvPicPr>
          <p:nvPr/>
        </p:nvPicPr>
        <p:blipFill>
          <a:blip r:embed="rId4"/>
          <a:stretch>
            <a:fillRect/>
          </a:stretch>
        </p:blipFill>
        <p:spPr>
          <a:xfrm>
            <a:off x="788276" y="3584028"/>
            <a:ext cx="6211613" cy="2823343"/>
          </a:xfrm>
          <a:prstGeom prst="rect">
            <a:avLst/>
          </a:prstGeom>
        </p:spPr>
      </p:pic>
      <p:pic>
        <p:nvPicPr>
          <p:cNvPr id="7" name="Picture 6">
            <a:extLst>
              <a:ext uri="{FF2B5EF4-FFF2-40B4-BE49-F238E27FC236}">
                <a16:creationId xmlns:a16="http://schemas.microsoft.com/office/drawing/2014/main" id="{E0649DC2-F9B3-4CDE-9EC7-C6795A7C8EDF}"/>
              </a:ext>
            </a:extLst>
          </p:cNvPr>
          <p:cNvPicPr>
            <a:picLocks noChangeAspect="1"/>
          </p:cNvPicPr>
          <p:nvPr/>
        </p:nvPicPr>
        <p:blipFill>
          <a:blip r:embed="rId5"/>
          <a:stretch>
            <a:fillRect/>
          </a:stretch>
        </p:blipFill>
        <p:spPr>
          <a:xfrm>
            <a:off x="7524749" y="304800"/>
            <a:ext cx="4539996" cy="6442841"/>
          </a:xfrm>
          <a:prstGeom prst="rect">
            <a:avLst/>
          </a:prstGeom>
        </p:spPr>
      </p:pic>
    </p:spTree>
    <p:extLst>
      <p:ext uri="{BB962C8B-B14F-4D97-AF65-F5344CB8AC3E}">
        <p14:creationId xmlns:p14="http://schemas.microsoft.com/office/powerpoint/2010/main" val="388828974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5528AB06-3F7C-4B27-92A4-A04C9D6FCA21}"/>
              </a:ext>
            </a:extLst>
          </p:cNvPr>
          <p:cNvSpPr>
            <a:spLocks noGrp="1"/>
          </p:cNvSpPr>
          <p:nvPr>
            <p:ph idx="1"/>
          </p:nvPr>
        </p:nvSpPr>
        <p:spPr>
          <a:xfrm>
            <a:off x="778079" y="411061"/>
            <a:ext cx="10820400" cy="6098796"/>
          </a:xfrm>
        </p:spPr>
        <p:txBody>
          <a:bodyPr>
            <a:normAutofit/>
          </a:bodyPr>
          <a:lstStyle/>
          <a:p>
            <a:pPr>
              <a:buFont typeface="Wingdings" panose="05000000000000000000" pitchFamily="2" charset="2"/>
              <a:buChar char="q"/>
            </a:pPr>
            <a:r>
              <a:rPr lang="en-US" sz="2800" dirty="0"/>
              <a:t> The Great Depression was a period of hard times for the U.S from 1929 to 1941and has cause many economic conditions of the late 1920s.</a:t>
            </a:r>
          </a:p>
          <a:p>
            <a:pPr>
              <a:buFont typeface="Wingdings" panose="05000000000000000000" pitchFamily="2" charset="2"/>
              <a:buChar char="q"/>
            </a:pPr>
            <a:r>
              <a:rPr lang="en-US" sz="2800" dirty="0"/>
              <a:t>The impact of the stock market crash resulted in panic among the investors in Wall street, wiping out almost 30billion$ from the stock market which cause the crashing of financial institutes such as banks.</a:t>
            </a:r>
          </a:p>
          <a:p>
            <a:pPr>
              <a:buFont typeface="Wingdings" panose="05000000000000000000" pitchFamily="2" charset="2"/>
              <a:buChar char="q"/>
            </a:pPr>
            <a:r>
              <a:rPr lang="en-US" sz="2800" dirty="0"/>
              <a:t>It is said that around 5000 banks went bankrupt after the stock market crash in 1929.</a:t>
            </a:r>
          </a:p>
        </p:txBody>
      </p:sp>
    </p:spTree>
    <p:extLst>
      <p:ext uri="{BB962C8B-B14F-4D97-AF65-F5344CB8AC3E}">
        <p14:creationId xmlns:p14="http://schemas.microsoft.com/office/powerpoint/2010/main" val="336959822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41E9808B-61F1-46C5-AEEF-F7EC0EFC5788}"/>
              </a:ext>
            </a:extLst>
          </p:cNvPr>
          <p:cNvSpPr>
            <a:spLocks noGrp="1"/>
          </p:cNvSpPr>
          <p:nvPr>
            <p:ph idx="1"/>
          </p:nvPr>
        </p:nvSpPr>
        <p:spPr>
          <a:xfrm>
            <a:off x="619760" y="860612"/>
            <a:ext cx="6832600" cy="5358073"/>
          </a:xfrm>
        </p:spPr>
        <p:txBody>
          <a:bodyPr>
            <a:normAutofit/>
          </a:bodyPr>
          <a:lstStyle/>
          <a:p>
            <a:pPr>
              <a:buFont typeface="Wingdings" panose="05000000000000000000" pitchFamily="2" charset="2"/>
              <a:buChar char="q"/>
            </a:pPr>
            <a:r>
              <a:rPr lang="en-US" sz="2800" dirty="0"/>
              <a:t>There was a significant drop in consumer spending and investments that cause major decline in industrial output and laid of employees from companies.</a:t>
            </a:r>
          </a:p>
          <a:p>
            <a:pPr>
              <a:buFont typeface="Wingdings" panose="05000000000000000000" pitchFamily="2" charset="2"/>
              <a:buChar char="q"/>
            </a:pPr>
            <a:r>
              <a:rPr lang="en-US" sz="2800" dirty="0"/>
              <a:t>The unemployment rate has risen to 25% and the GDP of USA has contracted to half of its value due to Deflation.</a:t>
            </a:r>
          </a:p>
          <a:p>
            <a:pPr marL="0" indent="0">
              <a:buNone/>
            </a:pPr>
            <a:endParaRPr lang="en-US" dirty="0"/>
          </a:p>
        </p:txBody>
      </p:sp>
      <p:pic>
        <p:nvPicPr>
          <p:cNvPr id="6" name="Picture 5">
            <a:extLst>
              <a:ext uri="{FF2B5EF4-FFF2-40B4-BE49-F238E27FC236}">
                <a16:creationId xmlns:a16="http://schemas.microsoft.com/office/drawing/2014/main" id="{43E0865B-24B4-44FE-AEBE-D54D8C67C1B3}"/>
              </a:ext>
            </a:extLst>
          </p:cNvPr>
          <p:cNvPicPr>
            <a:picLocks noChangeAspect="1"/>
          </p:cNvPicPr>
          <p:nvPr/>
        </p:nvPicPr>
        <p:blipFill rotWithShape="1">
          <a:blip r:embed="rId2"/>
          <a:srcRect r="14147" b="4"/>
          <a:stretch/>
        </p:blipFill>
        <p:spPr>
          <a:xfrm>
            <a:off x="7861238" y="933693"/>
            <a:ext cx="3644962" cy="2377440"/>
          </a:xfrm>
          <a:prstGeom prst="rect">
            <a:avLst/>
          </a:prstGeom>
        </p:spPr>
      </p:pic>
      <p:pic>
        <p:nvPicPr>
          <p:cNvPr id="4" name="Picture 3">
            <a:extLst>
              <a:ext uri="{FF2B5EF4-FFF2-40B4-BE49-F238E27FC236}">
                <a16:creationId xmlns:a16="http://schemas.microsoft.com/office/drawing/2014/main" id="{756F773A-A9B9-4C68-9BD0-C2F76476F468}"/>
              </a:ext>
            </a:extLst>
          </p:cNvPr>
          <p:cNvPicPr>
            <a:picLocks noChangeAspect="1"/>
          </p:cNvPicPr>
          <p:nvPr/>
        </p:nvPicPr>
        <p:blipFill rotWithShape="1">
          <a:blip r:embed="rId3"/>
          <a:srcRect r="-4" b="34772"/>
          <a:stretch/>
        </p:blipFill>
        <p:spPr>
          <a:xfrm>
            <a:off x="7861238" y="3588301"/>
            <a:ext cx="3644962" cy="2377440"/>
          </a:xfrm>
          <a:prstGeom prst="rect">
            <a:avLst/>
          </a:prstGeom>
        </p:spPr>
      </p:pic>
    </p:spTree>
    <p:extLst>
      <p:ext uri="{BB962C8B-B14F-4D97-AF65-F5344CB8AC3E}">
        <p14:creationId xmlns:p14="http://schemas.microsoft.com/office/powerpoint/2010/main" val="45061148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4DF6977A-6609-4BEE-945E-135B3164B708}"/>
              </a:ext>
            </a:extLst>
          </p:cNvPr>
          <p:cNvSpPr>
            <a:spLocks noGrp="1"/>
          </p:cNvSpPr>
          <p:nvPr>
            <p:ph idx="1"/>
          </p:nvPr>
        </p:nvSpPr>
        <p:spPr>
          <a:xfrm>
            <a:off x="685800" y="609600"/>
            <a:ext cx="10820400" cy="5609085"/>
          </a:xfrm>
        </p:spPr>
        <p:txBody>
          <a:bodyPr>
            <a:normAutofit/>
          </a:bodyPr>
          <a:lstStyle/>
          <a:p>
            <a:pPr marL="0" indent="0">
              <a:buNone/>
            </a:pPr>
            <a:r>
              <a:rPr lang="en-US" sz="3200" b="1" u="sng" dirty="0"/>
              <a:t>Causes and Effects of The Great Depression</a:t>
            </a:r>
          </a:p>
          <a:p>
            <a:pPr marL="0" indent="0">
              <a:buNone/>
            </a:pPr>
            <a:endParaRPr lang="en-US" sz="3200" b="1" u="sng" dirty="0"/>
          </a:p>
          <a:p>
            <a:pPr>
              <a:buFont typeface="Wingdings" panose="05000000000000000000" pitchFamily="2" charset="2"/>
              <a:buChar char="q"/>
            </a:pPr>
            <a:r>
              <a:rPr lang="en-US" sz="2800" dirty="0"/>
              <a:t>Tight monetary policies adapted by the Central Bank of America.</a:t>
            </a:r>
          </a:p>
          <a:p>
            <a:pPr>
              <a:buFont typeface="Wingdings" panose="05000000000000000000" pitchFamily="2" charset="2"/>
              <a:buChar char="q"/>
            </a:pPr>
            <a:r>
              <a:rPr lang="en-US" sz="2800" dirty="0"/>
              <a:t>Stock market crash of 1929</a:t>
            </a:r>
          </a:p>
          <a:p>
            <a:pPr>
              <a:buFont typeface="Wingdings" panose="05000000000000000000" pitchFamily="2" charset="2"/>
              <a:buChar char="q"/>
            </a:pPr>
            <a:r>
              <a:rPr lang="en-US" sz="2800" dirty="0"/>
              <a:t>The Failure of Banks, which was the impact of stock market crash as more people withdrew their savings from banks leading to closure</a:t>
            </a:r>
          </a:p>
          <a:p>
            <a:pPr>
              <a:buFont typeface="Wingdings" panose="05000000000000000000" pitchFamily="2" charset="2"/>
              <a:buChar char="q"/>
            </a:pPr>
            <a:r>
              <a:rPr lang="en-US" sz="2800" dirty="0"/>
              <a:t>Reduction of purchases due to diminished savings.</a:t>
            </a:r>
          </a:p>
          <a:p>
            <a:pPr>
              <a:buFont typeface="Wingdings" panose="05000000000000000000" pitchFamily="2" charset="2"/>
              <a:buChar char="q"/>
            </a:pPr>
            <a:r>
              <a:rPr lang="en-US" sz="2800" dirty="0"/>
              <a:t>The passing of Smoot-Hawley Tariff or the Tariff Act of 1930 imposed high taxes on imported goods.</a:t>
            </a:r>
          </a:p>
          <a:p>
            <a:pPr marL="0" indent="0">
              <a:buNone/>
            </a:pPr>
            <a:endParaRPr lang="en-US" sz="2800" dirty="0"/>
          </a:p>
        </p:txBody>
      </p:sp>
    </p:spTree>
    <p:extLst>
      <p:ext uri="{BB962C8B-B14F-4D97-AF65-F5344CB8AC3E}">
        <p14:creationId xmlns:p14="http://schemas.microsoft.com/office/powerpoint/2010/main" val="263497124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9AEBA884-E641-4DF3-880E-351DBB00FDF8}"/>
              </a:ext>
            </a:extLst>
          </p:cNvPr>
          <p:cNvSpPr>
            <a:spLocks noGrp="1"/>
          </p:cNvSpPr>
          <p:nvPr>
            <p:ph idx="1"/>
          </p:nvPr>
        </p:nvSpPr>
        <p:spPr>
          <a:xfrm>
            <a:off x="685800" y="681316"/>
            <a:ext cx="10820400" cy="5653909"/>
          </a:xfrm>
        </p:spPr>
        <p:txBody>
          <a:bodyPr/>
          <a:lstStyle/>
          <a:p>
            <a:pPr>
              <a:buFont typeface="Wingdings" panose="05000000000000000000" pitchFamily="2" charset="2"/>
              <a:buChar char="q"/>
            </a:pPr>
            <a:r>
              <a:rPr lang="en-US" sz="3200" dirty="0"/>
              <a:t>As  a retaliation for the same, trade markets imposed high taxes made in the USA which resulted in the decline of the World Trade </a:t>
            </a:r>
            <a:r>
              <a:rPr lang="en-US" sz="3200" dirty="0" err="1"/>
              <a:t>centre</a:t>
            </a:r>
            <a:r>
              <a:rPr lang="en-US" sz="3200" dirty="0"/>
              <a:t> by Two-Thirds.</a:t>
            </a:r>
          </a:p>
          <a:p>
            <a:pPr>
              <a:buFont typeface="Wingdings" panose="05000000000000000000" pitchFamily="2" charset="2"/>
              <a:buChar char="q"/>
            </a:pPr>
            <a:r>
              <a:rPr lang="en-US" sz="3200" dirty="0"/>
              <a:t>Prosperity in the USA during the 1920s created a cycle of higher employment and incomes. It led to the rise in consumption and demands. More investment and more employment created tendencies of speculations which led to the Great depression</a:t>
            </a:r>
            <a:r>
              <a:rPr lang="en-US" dirty="0"/>
              <a:t>.</a:t>
            </a:r>
          </a:p>
          <a:p>
            <a:pPr>
              <a:buFont typeface="Wingdings" panose="05000000000000000000" pitchFamily="2" charset="2"/>
              <a:buChar char="q"/>
            </a:pPr>
            <a:r>
              <a:rPr lang="en-US" sz="2800" dirty="0"/>
              <a:t>Unequal distribution of wealth, Over Production etc.</a:t>
            </a:r>
          </a:p>
        </p:txBody>
      </p:sp>
    </p:spTree>
    <p:extLst>
      <p:ext uri="{BB962C8B-B14F-4D97-AF65-F5344CB8AC3E}">
        <p14:creationId xmlns:p14="http://schemas.microsoft.com/office/powerpoint/2010/main" val="104852052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a:extLst>
              <a:ext uri="{FF2B5EF4-FFF2-40B4-BE49-F238E27FC236}">
                <a16:creationId xmlns:a16="http://schemas.microsoft.com/office/drawing/2014/main" id="{26CB1D8D-483A-43A1-B8AB-0DAB6100FD3E}"/>
              </a:ext>
            </a:extLst>
          </p:cNvPr>
          <p:cNvPicPr>
            <a:picLocks noGrp="1" noChangeAspect="1"/>
          </p:cNvPicPr>
          <p:nvPr>
            <p:ph idx="1"/>
          </p:nvPr>
        </p:nvPicPr>
        <p:blipFill>
          <a:blip r:embed="rId2"/>
          <a:stretch>
            <a:fillRect/>
          </a:stretch>
        </p:blipFill>
        <p:spPr>
          <a:xfrm>
            <a:off x="1114097" y="833719"/>
            <a:ext cx="10016358" cy="5384520"/>
          </a:xfrm>
          <a:prstGeom prst="rect">
            <a:avLst/>
          </a:prstGeom>
        </p:spPr>
      </p:pic>
    </p:spTree>
    <p:extLst>
      <p:ext uri="{BB962C8B-B14F-4D97-AF65-F5344CB8AC3E}">
        <p14:creationId xmlns:p14="http://schemas.microsoft.com/office/powerpoint/2010/main" val="341304778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3F8190E2-EDA6-444B-B670-675EC8F54869}"/>
              </a:ext>
            </a:extLst>
          </p:cNvPr>
          <p:cNvSpPr>
            <a:spLocks noGrp="1"/>
          </p:cNvSpPr>
          <p:nvPr>
            <p:ph idx="1"/>
          </p:nvPr>
        </p:nvSpPr>
        <p:spPr>
          <a:xfrm>
            <a:off x="685800" y="466166"/>
            <a:ext cx="10820400" cy="5752520"/>
          </a:xfrm>
        </p:spPr>
        <p:txBody>
          <a:bodyPr>
            <a:normAutofit/>
          </a:bodyPr>
          <a:lstStyle/>
          <a:p>
            <a:pPr marL="0" indent="0">
              <a:buNone/>
            </a:pPr>
            <a:r>
              <a:rPr lang="en-US" sz="4000" b="1" u="sng" dirty="0"/>
              <a:t>India and The Great Depression</a:t>
            </a:r>
          </a:p>
          <a:p>
            <a:pPr>
              <a:buFont typeface="Wingdings" panose="05000000000000000000" pitchFamily="2" charset="2"/>
              <a:buChar char="q"/>
            </a:pPr>
            <a:r>
              <a:rPr lang="en-US" sz="2800" dirty="0"/>
              <a:t>The Great Depression immediately affected Indian trade. </a:t>
            </a:r>
            <a:r>
              <a:rPr lang="en-US" sz="2800" dirty="0" err="1"/>
              <a:t>Indias</a:t>
            </a:r>
            <a:r>
              <a:rPr lang="en-US" sz="2800" dirty="0"/>
              <a:t> exports and imports nearly halved between 1928 and 1934. As international prices crashed, prices in India also plunged.</a:t>
            </a:r>
          </a:p>
          <a:p>
            <a:pPr>
              <a:buFont typeface="Wingdings" panose="05000000000000000000" pitchFamily="2" charset="2"/>
              <a:buChar char="q"/>
            </a:pPr>
            <a:r>
              <a:rPr lang="en-US" sz="2800" dirty="0"/>
              <a:t>Between 1928 and 1934, wheat prices in India fell by 50 per cent. Peasants and farmers suffered more than urban dwellers. Though agricultural prices fell sharply, the colonial government refused to reduce revenue demands. </a:t>
            </a:r>
          </a:p>
          <a:p>
            <a:pPr>
              <a:buFont typeface="Wingdings" panose="05000000000000000000" pitchFamily="2" charset="2"/>
              <a:buChar char="q"/>
            </a:pPr>
            <a:r>
              <a:rPr lang="en-US" sz="2800" dirty="0"/>
              <a:t>Peasants producing for the world market were the worst hit. </a:t>
            </a:r>
          </a:p>
          <a:p>
            <a:pPr>
              <a:buFont typeface="Wingdings" panose="05000000000000000000" pitchFamily="2" charset="2"/>
              <a:buChar char="q"/>
            </a:pPr>
            <a:endParaRPr lang="en-US" sz="2800" dirty="0"/>
          </a:p>
        </p:txBody>
      </p:sp>
    </p:spTree>
    <p:extLst>
      <p:ext uri="{BB962C8B-B14F-4D97-AF65-F5344CB8AC3E}">
        <p14:creationId xmlns:p14="http://schemas.microsoft.com/office/powerpoint/2010/main" val="419600264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FBA664DB-698F-48DF-B5CC-BFD3810B2080}"/>
              </a:ext>
            </a:extLst>
          </p:cNvPr>
          <p:cNvSpPr>
            <a:spLocks noGrp="1"/>
          </p:cNvSpPr>
          <p:nvPr>
            <p:ph idx="1"/>
          </p:nvPr>
        </p:nvSpPr>
        <p:spPr>
          <a:xfrm>
            <a:off x="685800" y="645460"/>
            <a:ext cx="10820400" cy="5573226"/>
          </a:xfrm>
        </p:spPr>
        <p:txBody>
          <a:bodyPr>
            <a:normAutofit/>
          </a:bodyPr>
          <a:lstStyle/>
          <a:p>
            <a:pPr>
              <a:buFont typeface="Wingdings" panose="05000000000000000000" pitchFamily="2" charset="2"/>
              <a:buChar char="q"/>
            </a:pPr>
            <a:r>
              <a:rPr lang="en-US" sz="2800" dirty="0"/>
              <a:t>The depression proved less grim for urban India. Because of falling prices, those with fixed incomes such as urban landowners who received rents and middle-class salaried employees, now found themselves better off as everything cost less.</a:t>
            </a:r>
          </a:p>
          <a:p>
            <a:pPr>
              <a:buFont typeface="Wingdings" panose="05000000000000000000" pitchFamily="2" charset="2"/>
              <a:buChar char="q"/>
            </a:pPr>
            <a:r>
              <a:rPr lang="en-US" sz="2800" dirty="0"/>
              <a:t>Industrial investment also grew as the government extended tariff protection to industries.</a:t>
            </a:r>
          </a:p>
          <a:p>
            <a:pPr>
              <a:buFont typeface="Wingdings" panose="05000000000000000000" pitchFamily="2" charset="2"/>
              <a:buChar char="q"/>
            </a:pPr>
            <a:r>
              <a:rPr lang="en-US" sz="2800" dirty="0"/>
              <a:t>Exports collapsed by 60%</a:t>
            </a:r>
          </a:p>
          <a:p>
            <a:pPr>
              <a:buFont typeface="Wingdings" panose="05000000000000000000" pitchFamily="2" charset="2"/>
              <a:buChar char="q"/>
            </a:pPr>
            <a:r>
              <a:rPr lang="en-US" sz="2800" dirty="0"/>
              <a:t>Peasant couldn’t pay debts and were forced to sell gold and </a:t>
            </a:r>
            <a:r>
              <a:rPr lang="en-US" sz="2800" dirty="0" err="1"/>
              <a:t>jewelery</a:t>
            </a:r>
            <a:r>
              <a:rPr lang="en-US" sz="2800" dirty="0"/>
              <a:t> which made </a:t>
            </a:r>
            <a:r>
              <a:rPr lang="en-US" sz="2800" dirty="0" err="1"/>
              <a:t>india</a:t>
            </a:r>
            <a:r>
              <a:rPr lang="en-US" sz="2800" dirty="0"/>
              <a:t> an gold exporter.</a:t>
            </a:r>
          </a:p>
          <a:p>
            <a:pPr>
              <a:buFont typeface="Wingdings" panose="05000000000000000000" pitchFamily="2" charset="2"/>
              <a:buChar char="q"/>
            </a:pPr>
            <a:r>
              <a:rPr lang="en-US" sz="2800" dirty="0"/>
              <a:t>It has also recovered British Economy rapidly than before</a:t>
            </a:r>
          </a:p>
        </p:txBody>
      </p:sp>
    </p:spTree>
    <p:extLst>
      <p:ext uri="{BB962C8B-B14F-4D97-AF65-F5344CB8AC3E}">
        <p14:creationId xmlns:p14="http://schemas.microsoft.com/office/powerpoint/2010/main" val="298938395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DD5802B5-BFED-4D74-95AF-7838F26E1FBD}"/>
              </a:ext>
            </a:extLst>
          </p:cNvPr>
          <p:cNvSpPr>
            <a:spLocks noGrp="1"/>
          </p:cNvSpPr>
          <p:nvPr>
            <p:ph idx="1"/>
          </p:nvPr>
        </p:nvSpPr>
        <p:spPr>
          <a:xfrm>
            <a:off x="685800" y="672353"/>
            <a:ext cx="10820400" cy="5991205"/>
          </a:xfrm>
        </p:spPr>
        <p:txBody>
          <a:bodyPr>
            <a:normAutofit lnSpcReduction="10000"/>
          </a:bodyPr>
          <a:lstStyle/>
          <a:p>
            <a:pPr marL="0" indent="0">
              <a:buNone/>
            </a:pPr>
            <a:r>
              <a:rPr lang="en-US" sz="4000" b="1" u="sng" dirty="0"/>
              <a:t>The Early  Post War Years- </a:t>
            </a:r>
          </a:p>
          <a:p>
            <a:pPr marL="0" indent="0">
              <a:buNone/>
            </a:pPr>
            <a:r>
              <a:rPr lang="en-US" sz="4000" u="sng" dirty="0"/>
              <a:t>Roadways</a:t>
            </a:r>
          </a:p>
          <a:p>
            <a:pPr>
              <a:buFont typeface="Wingdings" panose="05000000000000000000" pitchFamily="2" charset="2"/>
              <a:buChar char="q"/>
            </a:pPr>
            <a:r>
              <a:rPr lang="en-US" sz="2800" dirty="0"/>
              <a:t>India has 2nd largest road network in the world (after the USA). The importance of roadways can be gauged from the fact that 65% of freight traffic and 85% of passenger traffic is carried through roads</a:t>
            </a:r>
          </a:p>
          <a:p>
            <a:pPr>
              <a:buFont typeface="Wingdings" panose="05000000000000000000" pitchFamily="2" charset="2"/>
              <a:buChar char="q"/>
            </a:pPr>
            <a:r>
              <a:rPr lang="en-US" sz="2800" dirty="0"/>
              <a:t>We can claim that the road network in India is a developed one if we look at the road density which is 142.68 km per 100 square km in the country, and this figure makes India the number one country in the world.</a:t>
            </a:r>
          </a:p>
          <a:p>
            <a:pPr>
              <a:buFont typeface="Wingdings" panose="05000000000000000000" pitchFamily="2" charset="2"/>
              <a:buChar char="q"/>
            </a:pPr>
            <a:r>
              <a:rPr lang="en-US" sz="2800" dirty="0"/>
              <a:t> Movement of goods and services can be done through three important domains of the earth that is, land, water and air. India has one of the most extensive road networks on the planet. In India, roadways have preceded railways.</a:t>
            </a:r>
            <a:endParaRPr lang="en-US" sz="2800" u="sng" dirty="0"/>
          </a:p>
        </p:txBody>
      </p:sp>
    </p:spTree>
    <p:extLst>
      <p:ext uri="{BB962C8B-B14F-4D97-AF65-F5344CB8AC3E}">
        <p14:creationId xmlns:p14="http://schemas.microsoft.com/office/powerpoint/2010/main" val="356328541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38E3845-EF02-4A91-9B00-EEA3E1C9F24F}"/>
              </a:ext>
            </a:extLst>
          </p:cNvPr>
          <p:cNvSpPr>
            <a:spLocks noGrp="1"/>
          </p:cNvSpPr>
          <p:nvPr>
            <p:ph idx="1"/>
          </p:nvPr>
        </p:nvSpPr>
        <p:spPr>
          <a:xfrm>
            <a:off x="685800" y="394448"/>
            <a:ext cx="10820400" cy="5824238"/>
          </a:xfrm>
        </p:spPr>
        <p:txBody>
          <a:bodyPr/>
          <a:lstStyle/>
          <a:p>
            <a:pPr marL="0" indent="0">
              <a:buNone/>
            </a:pPr>
            <a:r>
              <a:rPr lang="en-US" sz="3200" b="1" u="sng" dirty="0"/>
              <a:t>In India Roadways are classified into 6 :-</a:t>
            </a:r>
          </a:p>
          <a:p>
            <a:pPr marL="0" indent="0">
              <a:buNone/>
            </a:pPr>
            <a:r>
              <a:rPr lang="en-US" sz="2800" b="1" u="sng" dirty="0"/>
              <a:t>Golden </a:t>
            </a:r>
            <a:r>
              <a:rPr lang="en-US" sz="2800" b="1" u="sng" dirty="0" err="1"/>
              <a:t>Quadilateral</a:t>
            </a:r>
            <a:r>
              <a:rPr lang="en-US" sz="2800" b="1" u="sng" dirty="0"/>
              <a:t> Super Highways:-</a:t>
            </a:r>
          </a:p>
          <a:p>
            <a:pPr>
              <a:buFont typeface="Wingdings" panose="05000000000000000000" pitchFamily="2" charset="2"/>
              <a:buChar char="q"/>
            </a:pPr>
            <a:r>
              <a:rPr lang="en-US" sz="2800" dirty="0"/>
              <a:t>The public authority dispatched a significant road improvement project connecting India’s top four metropolitan cities Delhi-Kolkata-Chennai-Mumbai and Delhi by six-path Super Highways</a:t>
            </a:r>
          </a:p>
          <a:p>
            <a:pPr>
              <a:buFont typeface="Wingdings" panose="05000000000000000000" pitchFamily="2" charset="2"/>
              <a:buChar char="q"/>
            </a:pPr>
            <a:r>
              <a:rPr lang="en-US" sz="2800" dirty="0"/>
              <a:t>It </a:t>
            </a:r>
            <a:r>
              <a:rPr lang="en-US" sz="2800" dirty="0" err="1"/>
              <a:t>includes:nThe</a:t>
            </a:r>
            <a:r>
              <a:rPr lang="en-US" sz="2800" dirty="0"/>
              <a:t> North-South corridors linking Srinagar (Jammu &amp; Kashmir) and </a:t>
            </a:r>
            <a:r>
              <a:rPr lang="en-US" sz="2800" dirty="0" err="1"/>
              <a:t>Kanniyakumari</a:t>
            </a:r>
            <a:r>
              <a:rPr lang="en-US" sz="2800" dirty="0"/>
              <a:t> (Tamil Nadu), and East-West Corridor connecting </a:t>
            </a:r>
            <a:r>
              <a:rPr lang="en-US" sz="2800" dirty="0" err="1"/>
              <a:t>Silchar</a:t>
            </a:r>
            <a:r>
              <a:rPr lang="en-US" sz="2800" dirty="0"/>
              <a:t> (Assam) and </a:t>
            </a:r>
            <a:r>
              <a:rPr lang="en-US" sz="2800" dirty="0" err="1"/>
              <a:t>Porbander</a:t>
            </a:r>
            <a:r>
              <a:rPr lang="en-US" sz="2800" dirty="0"/>
              <a:t> (Gujarat)</a:t>
            </a:r>
          </a:p>
          <a:p>
            <a:pPr marL="0" indent="0">
              <a:buNone/>
            </a:pPr>
            <a:endParaRPr lang="en-US" dirty="0"/>
          </a:p>
        </p:txBody>
      </p:sp>
    </p:spTree>
    <p:extLst>
      <p:ext uri="{BB962C8B-B14F-4D97-AF65-F5344CB8AC3E}">
        <p14:creationId xmlns:p14="http://schemas.microsoft.com/office/powerpoint/2010/main" val="72963707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D62A40DE-DB8F-4FD2-BB97-B940CB02CD79}"/>
              </a:ext>
            </a:extLst>
          </p:cNvPr>
          <p:cNvSpPr>
            <a:spLocks noGrp="1"/>
          </p:cNvSpPr>
          <p:nvPr>
            <p:ph idx="1"/>
          </p:nvPr>
        </p:nvSpPr>
        <p:spPr>
          <a:xfrm>
            <a:off x="685800" y="564776"/>
            <a:ext cx="10820400" cy="5653909"/>
          </a:xfrm>
        </p:spPr>
        <p:txBody>
          <a:bodyPr>
            <a:normAutofit lnSpcReduction="10000"/>
          </a:bodyPr>
          <a:lstStyle/>
          <a:p>
            <a:pPr marL="0" indent="0">
              <a:buNone/>
            </a:pPr>
            <a:r>
              <a:rPr lang="en-US" sz="2800" b="1" u="sng" dirty="0"/>
              <a:t>National Highways:-</a:t>
            </a:r>
          </a:p>
          <a:p>
            <a:pPr>
              <a:buFont typeface="Wingdings" panose="05000000000000000000" pitchFamily="2" charset="2"/>
              <a:buChar char="q"/>
            </a:pPr>
            <a:r>
              <a:rPr lang="en-US" sz="2800" dirty="0"/>
              <a:t>It links extreme parts of India and is the primary road system</a:t>
            </a:r>
          </a:p>
          <a:p>
            <a:pPr>
              <a:buFont typeface="Wingdings" panose="05000000000000000000" pitchFamily="2" charset="2"/>
              <a:buChar char="q"/>
            </a:pPr>
            <a:r>
              <a:rPr lang="en-US" sz="2800" dirty="0"/>
              <a:t>The Central Public Works Department (CPWD) laid and kept up with these</a:t>
            </a:r>
          </a:p>
          <a:p>
            <a:pPr>
              <a:buFont typeface="Wingdings" panose="05000000000000000000" pitchFamily="2" charset="2"/>
              <a:buChar char="q"/>
            </a:pPr>
            <a:r>
              <a:rPr lang="en-US" sz="2800" dirty="0"/>
              <a:t>Various significant National Highways run in North-South and East-West headings</a:t>
            </a:r>
          </a:p>
          <a:p>
            <a:pPr>
              <a:buFont typeface="Wingdings" panose="05000000000000000000" pitchFamily="2" charset="2"/>
              <a:buChar char="q"/>
            </a:pPr>
            <a:r>
              <a:rPr lang="en-US" sz="2800" dirty="0"/>
              <a:t>The chronicled Sher-Shah Suri Marg is called National Highway No.1 between  Delhi and Amritsar</a:t>
            </a:r>
          </a:p>
          <a:p>
            <a:pPr marL="0" indent="0">
              <a:buNone/>
            </a:pPr>
            <a:r>
              <a:rPr lang="en-US" sz="2800" b="1" u="sng" dirty="0"/>
              <a:t>State Highways:-</a:t>
            </a:r>
          </a:p>
          <a:p>
            <a:pPr>
              <a:buFont typeface="Wingdings" panose="05000000000000000000" pitchFamily="2" charset="2"/>
              <a:buChar char="q"/>
            </a:pPr>
            <a:r>
              <a:rPr lang="en-US" sz="2800" dirty="0"/>
              <a:t>These are roads connecting a state capital with various area base camps</a:t>
            </a:r>
          </a:p>
          <a:p>
            <a:pPr>
              <a:buFont typeface="Wingdings" panose="05000000000000000000" pitchFamily="2" charset="2"/>
              <a:buChar char="q"/>
            </a:pPr>
            <a:r>
              <a:rPr lang="en-US" sz="2800" dirty="0"/>
              <a:t>The State Public Works Department (PWD) assembled and stayed aware of these roads in State and Union Territories</a:t>
            </a:r>
          </a:p>
          <a:p>
            <a:pPr marL="0" indent="0">
              <a:buNone/>
            </a:pPr>
            <a:endParaRPr lang="en-US" sz="2800" b="1" u="sng" dirty="0"/>
          </a:p>
          <a:p>
            <a:pPr marL="0" indent="0">
              <a:buNone/>
            </a:pPr>
            <a:endParaRPr lang="en-US" sz="2800" b="1" u="sng" dirty="0"/>
          </a:p>
        </p:txBody>
      </p:sp>
    </p:spTree>
    <p:extLst>
      <p:ext uri="{BB962C8B-B14F-4D97-AF65-F5344CB8AC3E}">
        <p14:creationId xmlns:p14="http://schemas.microsoft.com/office/powerpoint/2010/main" val="279231898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 name="Content Placeholder 4">
            <a:extLst>
              <a:ext uri="{FF2B5EF4-FFF2-40B4-BE49-F238E27FC236}">
                <a16:creationId xmlns:a16="http://schemas.microsoft.com/office/drawing/2014/main" id="{B4729D4B-2B3C-44F5-8EA6-9FFB26C9BBAD}"/>
              </a:ext>
            </a:extLst>
          </p:cNvPr>
          <p:cNvSpPr>
            <a:spLocks noGrp="1"/>
          </p:cNvSpPr>
          <p:nvPr>
            <p:ph idx="1"/>
          </p:nvPr>
        </p:nvSpPr>
        <p:spPr>
          <a:xfrm>
            <a:off x="619760" y="2194560"/>
            <a:ext cx="6832600" cy="4024125"/>
          </a:xfrm>
        </p:spPr>
        <p:txBody>
          <a:bodyPr>
            <a:normAutofit/>
          </a:bodyPr>
          <a:lstStyle/>
          <a:p>
            <a:pPr marL="0" indent="0">
              <a:buNone/>
            </a:pPr>
            <a:r>
              <a:rPr lang="en-US" b="1"/>
              <a:t>Border Roads:-</a:t>
            </a:r>
          </a:p>
          <a:p>
            <a:pPr>
              <a:buFont typeface="Wingdings" panose="05000000000000000000" pitchFamily="2" charset="2"/>
              <a:buChar char="q"/>
            </a:pPr>
            <a:r>
              <a:rPr lang="en-US"/>
              <a:t>The Border Roads Organization (Government of India undertaking) builds and keeps up with roadways in the lining spaces of India.</a:t>
            </a:r>
          </a:p>
          <a:p>
            <a:pPr>
              <a:buFont typeface="Wingdings" panose="05000000000000000000" pitchFamily="2" charset="2"/>
              <a:buChar char="q"/>
            </a:pPr>
            <a:r>
              <a:rPr lang="en-US"/>
              <a:t>This association was set up in 1960 to improve the streets of key significance in the Northern and North-Eastern line regions.</a:t>
            </a:r>
          </a:p>
          <a:p>
            <a:pPr marL="0" indent="0">
              <a:buNone/>
            </a:pPr>
            <a:endParaRPr lang="en-US" dirty="0"/>
          </a:p>
        </p:txBody>
      </p:sp>
      <p:pic>
        <p:nvPicPr>
          <p:cNvPr id="7" name="Picture 6">
            <a:extLst>
              <a:ext uri="{FF2B5EF4-FFF2-40B4-BE49-F238E27FC236}">
                <a16:creationId xmlns:a16="http://schemas.microsoft.com/office/drawing/2014/main" id="{50215D81-5BE1-4C2C-A8EB-B839F613919F}"/>
              </a:ext>
            </a:extLst>
          </p:cNvPr>
          <p:cNvPicPr>
            <a:picLocks noChangeAspect="1"/>
          </p:cNvPicPr>
          <p:nvPr/>
        </p:nvPicPr>
        <p:blipFill rotWithShape="1">
          <a:blip r:embed="rId2"/>
          <a:srcRect r="-4" b="5808"/>
          <a:stretch/>
        </p:blipFill>
        <p:spPr>
          <a:xfrm>
            <a:off x="7861238" y="933693"/>
            <a:ext cx="3644962" cy="2377440"/>
          </a:xfrm>
          <a:prstGeom prst="rect">
            <a:avLst/>
          </a:prstGeom>
        </p:spPr>
      </p:pic>
      <p:pic>
        <p:nvPicPr>
          <p:cNvPr id="6" name="Picture 5">
            <a:extLst>
              <a:ext uri="{FF2B5EF4-FFF2-40B4-BE49-F238E27FC236}">
                <a16:creationId xmlns:a16="http://schemas.microsoft.com/office/drawing/2014/main" id="{B27506FE-6FB5-4B3B-8727-71055499D77D}"/>
              </a:ext>
            </a:extLst>
          </p:cNvPr>
          <p:cNvPicPr>
            <a:picLocks noChangeAspect="1"/>
          </p:cNvPicPr>
          <p:nvPr/>
        </p:nvPicPr>
        <p:blipFill rotWithShape="1">
          <a:blip r:embed="rId3"/>
          <a:srcRect l="5230" r="1252" b="4"/>
          <a:stretch/>
        </p:blipFill>
        <p:spPr>
          <a:xfrm>
            <a:off x="7861238" y="3588301"/>
            <a:ext cx="3644962" cy="2377440"/>
          </a:xfrm>
          <a:prstGeom prst="rect">
            <a:avLst/>
          </a:prstGeom>
        </p:spPr>
      </p:pic>
    </p:spTree>
    <p:extLst>
      <p:ext uri="{BB962C8B-B14F-4D97-AF65-F5344CB8AC3E}">
        <p14:creationId xmlns:p14="http://schemas.microsoft.com/office/powerpoint/2010/main" val="9508147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A822E847-3E81-429C-9B70-534188C310BE}"/>
              </a:ext>
            </a:extLst>
          </p:cNvPr>
          <p:cNvSpPr>
            <a:spLocks noGrp="1"/>
          </p:cNvSpPr>
          <p:nvPr>
            <p:ph idx="1"/>
          </p:nvPr>
        </p:nvSpPr>
        <p:spPr>
          <a:xfrm>
            <a:off x="685800" y="510988"/>
            <a:ext cx="10820400" cy="5707697"/>
          </a:xfrm>
        </p:spPr>
        <p:txBody>
          <a:bodyPr>
            <a:normAutofit/>
          </a:bodyPr>
          <a:lstStyle/>
          <a:p>
            <a:pPr marL="0" indent="0">
              <a:buNone/>
            </a:pPr>
            <a:r>
              <a:rPr lang="en-US" sz="2800" b="1" dirty="0"/>
              <a:t>District Roads:-</a:t>
            </a:r>
          </a:p>
          <a:p>
            <a:pPr>
              <a:buFont typeface="Wingdings" panose="05000000000000000000" pitchFamily="2" charset="2"/>
              <a:buChar char="q"/>
            </a:pPr>
            <a:r>
              <a:rPr lang="en-US" sz="2800" dirty="0"/>
              <a:t>These roads associate the central area command with different spots of the region</a:t>
            </a:r>
          </a:p>
          <a:p>
            <a:pPr>
              <a:buFont typeface="Wingdings" panose="05000000000000000000" pitchFamily="2" charset="2"/>
              <a:buChar char="q"/>
            </a:pPr>
            <a:r>
              <a:rPr lang="en-US" sz="2800" dirty="0"/>
              <a:t>The </a:t>
            </a:r>
            <a:r>
              <a:rPr lang="en-US" sz="2800" dirty="0" err="1"/>
              <a:t>Zila</a:t>
            </a:r>
            <a:r>
              <a:rPr lang="en-US" sz="2800" dirty="0"/>
              <a:t> Parishad keeps up with these streets</a:t>
            </a:r>
          </a:p>
          <a:p>
            <a:pPr marL="0" indent="0">
              <a:buNone/>
            </a:pPr>
            <a:r>
              <a:rPr lang="en-US" sz="2800" b="1" dirty="0"/>
              <a:t>Other Roads:-</a:t>
            </a:r>
          </a:p>
          <a:p>
            <a:pPr>
              <a:buFont typeface="Wingdings" panose="05000000000000000000" pitchFamily="2" charset="2"/>
              <a:buChar char="q"/>
            </a:pPr>
            <a:r>
              <a:rPr lang="en-US" sz="2800" dirty="0"/>
              <a:t>These incorporate country streets, which connect rural regions with towns</a:t>
            </a:r>
          </a:p>
          <a:p>
            <a:pPr>
              <a:buFont typeface="Wingdings" panose="05000000000000000000" pitchFamily="2" charset="2"/>
              <a:buChar char="q"/>
            </a:pPr>
            <a:r>
              <a:rPr lang="en-US" sz="2800" dirty="0"/>
              <a:t>These streets got extraordinary force under the Pradhan Mantri Grameen </a:t>
            </a:r>
            <a:r>
              <a:rPr lang="en-US" sz="2800" dirty="0" err="1"/>
              <a:t>Sadak</a:t>
            </a:r>
            <a:r>
              <a:rPr lang="en-US" sz="2800" dirty="0"/>
              <a:t> Yojana</a:t>
            </a:r>
          </a:p>
          <a:p>
            <a:pPr>
              <a:buFont typeface="Wingdings" panose="05000000000000000000" pitchFamily="2" charset="2"/>
              <a:buChar char="q"/>
            </a:pPr>
            <a:r>
              <a:rPr lang="en-US" sz="2800" dirty="0"/>
              <a:t>Under this plan, extraordinary arrangements are made, so every town in the nation is connected to a significant city by the entire motorable street season</a:t>
            </a:r>
          </a:p>
          <a:p>
            <a:pPr marL="0" indent="0">
              <a:buNone/>
            </a:pPr>
            <a:endParaRPr lang="en-US" dirty="0"/>
          </a:p>
        </p:txBody>
      </p:sp>
    </p:spTree>
    <p:extLst>
      <p:ext uri="{BB962C8B-B14F-4D97-AF65-F5344CB8AC3E}">
        <p14:creationId xmlns:p14="http://schemas.microsoft.com/office/powerpoint/2010/main" val="167080512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63135E03-9114-4F82-814B-276D82F83E96}"/>
              </a:ext>
            </a:extLst>
          </p:cNvPr>
          <p:cNvSpPr>
            <a:spLocks noGrp="1"/>
          </p:cNvSpPr>
          <p:nvPr>
            <p:ph idx="1"/>
          </p:nvPr>
        </p:nvSpPr>
        <p:spPr>
          <a:xfrm>
            <a:off x="677333" y="2194560"/>
            <a:ext cx="5816600" cy="4024125"/>
          </a:xfrm>
        </p:spPr>
        <p:txBody>
          <a:bodyPr>
            <a:normAutofit/>
          </a:bodyPr>
          <a:lstStyle/>
          <a:p>
            <a:pPr marL="0" indent="0">
              <a:buNone/>
            </a:pPr>
            <a:r>
              <a:rPr lang="en-US" b="1" u="sng" dirty="0"/>
              <a:t>Importance of Roadways</a:t>
            </a:r>
          </a:p>
          <a:p>
            <a:pPr>
              <a:buFont typeface="Wingdings" panose="05000000000000000000" pitchFamily="2" charset="2"/>
              <a:buChar char="q"/>
            </a:pPr>
            <a:r>
              <a:rPr lang="en-US" dirty="0"/>
              <a:t>Low construction cost</a:t>
            </a:r>
          </a:p>
          <a:p>
            <a:pPr>
              <a:buFont typeface="Wingdings" panose="05000000000000000000" pitchFamily="2" charset="2"/>
              <a:buChar char="q"/>
            </a:pPr>
            <a:r>
              <a:rPr lang="en-US" dirty="0"/>
              <a:t>Ease of movement, easily navigable</a:t>
            </a:r>
          </a:p>
          <a:p>
            <a:pPr>
              <a:buFont typeface="Wingdings" panose="05000000000000000000" pitchFamily="2" charset="2"/>
              <a:buChar char="q"/>
            </a:pPr>
            <a:r>
              <a:rPr lang="en-US" dirty="0" err="1"/>
              <a:t>Econimical</a:t>
            </a:r>
            <a:r>
              <a:rPr lang="en-US" dirty="0"/>
              <a:t> for brief distance and affordable.</a:t>
            </a:r>
          </a:p>
          <a:p>
            <a:pPr>
              <a:buFont typeface="Wingdings" panose="05000000000000000000" pitchFamily="2" charset="2"/>
              <a:buChar char="q"/>
            </a:pPr>
            <a:r>
              <a:rPr lang="en-US" dirty="0"/>
              <a:t>Low Handling cost</a:t>
            </a:r>
          </a:p>
          <a:p>
            <a:pPr>
              <a:buFont typeface="Wingdings" panose="05000000000000000000" pitchFamily="2" charset="2"/>
              <a:buChar char="q"/>
            </a:pPr>
            <a:r>
              <a:rPr lang="en-US" dirty="0"/>
              <a:t>It gives a connection to all other Transports</a:t>
            </a:r>
          </a:p>
        </p:txBody>
      </p:sp>
      <p:pic>
        <p:nvPicPr>
          <p:cNvPr id="5" name="Picture 4">
            <a:extLst>
              <a:ext uri="{FF2B5EF4-FFF2-40B4-BE49-F238E27FC236}">
                <a16:creationId xmlns:a16="http://schemas.microsoft.com/office/drawing/2014/main" id="{604EEB99-15BC-4847-A6EE-C36CA6367D51}"/>
              </a:ext>
            </a:extLst>
          </p:cNvPr>
          <p:cNvPicPr>
            <a:picLocks noChangeAspect="1"/>
          </p:cNvPicPr>
          <p:nvPr/>
        </p:nvPicPr>
        <p:blipFill rotWithShape="1">
          <a:blip r:embed="rId2"/>
          <a:srcRect l="23935" r="1835" b="-2"/>
          <a:stretch/>
        </p:blipFill>
        <p:spPr>
          <a:xfrm>
            <a:off x="6985000" y="2501159"/>
            <a:ext cx="4521200" cy="3410926"/>
          </a:xfrm>
          <a:prstGeom prst="rect">
            <a:avLst/>
          </a:prstGeom>
        </p:spPr>
      </p:pic>
    </p:spTree>
    <p:extLst>
      <p:ext uri="{BB962C8B-B14F-4D97-AF65-F5344CB8AC3E}">
        <p14:creationId xmlns:p14="http://schemas.microsoft.com/office/powerpoint/2010/main" val="308155376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DCBA9AFB-65D6-4F35-82EE-43070FAF8966}"/>
              </a:ext>
            </a:extLst>
          </p:cNvPr>
          <p:cNvSpPr>
            <a:spLocks noGrp="1"/>
          </p:cNvSpPr>
          <p:nvPr>
            <p:ph idx="1"/>
          </p:nvPr>
        </p:nvSpPr>
        <p:spPr>
          <a:xfrm>
            <a:off x="677332" y="403412"/>
            <a:ext cx="6080819" cy="6230470"/>
          </a:xfrm>
        </p:spPr>
        <p:txBody>
          <a:bodyPr>
            <a:normAutofit fontScale="77500" lnSpcReduction="20000"/>
          </a:bodyPr>
          <a:lstStyle/>
          <a:p>
            <a:pPr marL="0" indent="0">
              <a:buNone/>
            </a:pPr>
            <a:r>
              <a:rPr lang="en-US" sz="3600" b="1" u="sng" dirty="0"/>
              <a:t>Railways</a:t>
            </a:r>
          </a:p>
          <a:p>
            <a:pPr>
              <a:buFont typeface="Wingdings" panose="05000000000000000000" pitchFamily="2" charset="2"/>
              <a:buChar char="q"/>
            </a:pPr>
            <a:r>
              <a:rPr lang="en-US" sz="3300" dirty="0"/>
              <a:t>The Indian Railways is the country's lifeline. It is not just a passenger and freight transporter, but also a social welfare organization, thanks to its extensive network spanning the length and width of India. The Indian Railways started operating on April 16, 1853. Indian Railways (IR) operates the world's fourth-longest rail network. It has a 1,23,236 kilometer network and around 21,000 trains that transport 23 million passengers and 3 million </a:t>
            </a:r>
            <a:r>
              <a:rPr lang="en-US" sz="3300" dirty="0" err="1"/>
              <a:t>tonnes</a:t>
            </a:r>
            <a:r>
              <a:rPr lang="en-US" sz="3300" dirty="0"/>
              <a:t> of freight per day.</a:t>
            </a:r>
          </a:p>
          <a:p>
            <a:pPr>
              <a:buFont typeface="Wingdings" panose="05000000000000000000" pitchFamily="2" charset="2"/>
              <a:buChar char="q"/>
            </a:pPr>
            <a:r>
              <a:rPr lang="en-US" sz="3300" dirty="0"/>
              <a:t> India's railway network is the fourth largest in the world and the second-largest in Asia.</a:t>
            </a:r>
            <a:endParaRPr lang="en-US" sz="3300" u="sng" dirty="0"/>
          </a:p>
        </p:txBody>
      </p:sp>
      <p:pic>
        <p:nvPicPr>
          <p:cNvPr id="4" name="Picture 3">
            <a:extLst>
              <a:ext uri="{FF2B5EF4-FFF2-40B4-BE49-F238E27FC236}">
                <a16:creationId xmlns:a16="http://schemas.microsoft.com/office/drawing/2014/main" id="{67E8FEE6-AC41-400D-9E79-AFBBD43B84F3}"/>
              </a:ext>
            </a:extLst>
          </p:cNvPr>
          <p:cNvPicPr>
            <a:picLocks noChangeAspect="1"/>
          </p:cNvPicPr>
          <p:nvPr/>
        </p:nvPicPr>
        <p:blipFill rotWithShape="1">
          <a:blip r:embed="rId2"/>
          <a:srcRect l="11854"/>
          <a:stretch/>
        </p:blipFill>
        <p:spPr>
          <a:xfrm>
            <a:off x="6985000" y="833718"/>
            <a:ext cx="4521200" cy="5078367"/>
          </a:xfrm>
          <a:prstGeom prst="rect">
            <a:avLst/>
          </a:prstGeom>
        </p:spPr>
      </p:pic>
    </p:spTree>
    <p:extLst>
      <p:ext uri="{BB962C8B-B14F-4D97-AF65-F5344CB8AC3E}">
        <p14:creationId xmlns:p14="http://schemas.microsoft.com/office/powerpoint/2010/main" val="275520430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577C9158-5C18-419A-AB54-BAD1BBCA1655}"/>
              </a:ext>
            </a:extLst>
          </p:cNvPr>
          <p:cNvSpPr>
            <a:spLocks noGrp="1"/>
          </p:cNvSpPr>
          <p:nvPr>
            <p:ph idx="1"/>
          </p:nvPr>
        </p:nvSpPr>
        <p:spPr>
          <a:xfrm>
            <a:off x="685800" y="519954"/>
            <a:ext cx="10820400" cy="5698732"/>
          </a:xfrm>
        </p:spPr>
        <p:txBody>
          <a:bodyPr>
            <a:noAutofit/>
          </a:bodyPr>
          <a:lstStyle/>
          <a:p>
            <a:pPr>
              <a:buFont typeface="Wingdings" panose="05000000000000000000" pitchFamily="2" charset="2"/>
              <a:buChar char="q"/>
            </a:pPr>
            <a:r>
              <a:rPr lang="en-US" sz="2800" dirty="0"/>
              <a:t>Lord Dalhousie dedicated the country's first passenger train, which traveled between Bombay's </a:t>
            </a:r>
            <a:r>
              <a:rPr lang="en-US" sz="2800" dirty="0" err="1"/>
              <a:t>Bori</a:t>
            </a:r>
            <a:r>
              <a:rPr lang="en-US" sz="2800" dirty="0"/>
              <a:t> Bunder station and Thane on April 16, 1853. Three steam locomotives, the Sahib, Sindh, and Sultan, pulled the 14-car train.</a:t>
            </a:r>
          </a:p>
          <a:p>
            <a:pPr>
              <a:buFont typeface="Wingdings" panose="05000000000000000000" pitchFamily="2" charset="2"/>
              <a:buChar char="q"/>
            </a:pPr>
            <a:r>
              <a:rPr lang="en-US" sz="2800" dirty="0"/>
              <a:t>The distribution pattern of the Railway network in the country has been largely influenced by physiographic, economic and administrative factors.</a:t>
            </a:r>
          </a:p>
          <a:p>
            <a:pPr>
              <a:buFont typeface="Wingdings" panose="05000000000000000000" pitchFamily="2" charset="2"/>
              <a:buChar char="q"/>
            </a:pPr>
            <a:r>
              <a:rPr lang="en-US" sz="2800" dirty="0"/>
              <a:t>Northern Plains : The growth of </a:t>
            </a:r>
            <a:r>
              <a:rPr lang="en-US" sz="2800" dirty="0" err="1"/>
              <a:t>railwaysis</a:t>
            </a:r>
            <a:r>
              <a:rPr lang="en-US" sz="2800" dirty="0"/>
              <a:t> due to the level of terrain, high population density, and </a:t>
            </a:r>
            <a:r>
              <a:rPr lang="en-US" sz="2800" dirty="0" err="1"/>
              <a:t>abundantagricultural</a:t>
            </a:r>
            <a:r>
              <a:rPr lang="en-US" sz="2800" dirty="0"/>
              <a:t> resources.• Peninsular region: In the </a:t>
            </a:r>
            <a:r>
              <a:rPr lang="en-US" sz="2800" dirty="0" err="1"/>
              <a:t>peninsularregion</a:t>
            </a:r>
            <a:r>
              <a:rPr lang="en-US" sz="2800" dirty="0"/>
              <a:t>, railway stretches are </a:t>
            </a:r>
            <a:r>
              <a:rPr lang="en-US" sz="2800" dirty="0" err="1"/>
              <a:t>builtthrough</a:t>
            </a:r>
            <a:r>
              <a:rPr lang="en-US" sz="2800" dirty="0"/>
              <a:t> low hills, gaps, or tunnels.• Desert of Rajasthan: It is difficult </a:t>
            </a:r>
            <a:r>
              <a:rPr lang="en-US" sz="2800" dirty="0" err="1"/>
              <a:t>toconstruct</a:t>
            </a:r>
            <a:r>
              <a:rPr lang="en-US" sz="2800" dirty="0"/>
              <a:t> railway lines on the </a:t>
            </a:r>
            <a:r>
              <a:rPr lang="en-US" sz="2800" dirty="0" err="1"/>
              <a:t>sandyplain</a:t>
            </a:r>
            <a:r>
              <a:rPr lang="en-US" sz="2800" dirty="0"/>
              <a:t> of western Rajasthan.• The contiguous stretch of Sahyadri(Western Ghats) could be crossed </a:t>
            </a:r>
            <a:r>
              <a:rPr lang="en-US" sz="2800" dirty="0" err="1"/>
              <a:t>onlythrough</a:t>
            </a:r>
            <a:r>
              <a:rPr lang="en-US" sz="2800" dirty="0"/>
              <a:t> gaps or passes.</a:t>
            </a:r>
          </a:p>
        </p:txBody>
      </p:sp>
    </p:spTree>
    <p:extLst>
      <p:ext uri="{BB962C8B-B14F-4D97-AF65-F5344CB8AC3E}">
        <p14:creationId xmlns:p14="http://schemas.microsoft.com/office/powerpoint/2010/main" val="135490859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 name="Content Placeholder 4">
            <a:extLst>
              <a:ext uri="{FF2B5EF4-FFF2-40B4-BE49-F238E27FC236}">
                <a16:creationId xmlns:a16="http://schemas.microsoft.com/office/drawing/2014/main" id="{099CA8F6-59E2-4603-B69C-B4EFB9CE72DE}"/>
              </a:ext>
            </a:extLst>
          </p:cNvPr>
          <p:cNvSpPr>
            <a:spLocks noGrp="1"/>
          </p:cNvSpPr>
          <p:nvPr>
            <p:ph idx="1"/>
          </p:nvPr>
        </p:nvSpPr>
        <p:spPr>
          <a:xfrm>
            <a:off x="619760" y="840828"/>
            <a:ext cx="6832600" cy="5377857"/>
          </a:xfrm>
        </p:spPr>
        <p:txBody>
          <a:bodyPr>
            <a:normAutofit/>
          </a:bodyPr>
          <a:lstStyle/>
          <a:p>
            <a:pPr marL="0" indent="0">
              <a:buNone/>
            </a:pPr>
            <a:r>
              <a:rPr lang="en-US" sz="2800" b="1" u="sng" dirty="0"/>
              <a:t>Waterways</a:t>
            </a:r>
          </a:p>
          <a:p>
            <a:pPr>
              <a:buFont typeface="Wingdings" panose="05000000000000000000" pitchFamily="2" charset="2"/>
              <a:buChar char="q"/>
            </a:pPr>
            <a:r>
              <a:rPr lang="en-US" sz="2800" dirty="0"/>
              <a:t>Waterways are the cheapest mode of transport, and it is also eco-friendly, as does minimum pollution.</a:t>
            </a:r>
          </a:p>
          <a:p>
            <a:pPr>
              <a:buFont typeface="Wingdings" panose="05000000000000000000" pitchFamily="2" charset="2"/>
              <a:buChar char="q"/>
            </a:pPr>
            <a:r>
              <a:rPr lang="en-US" sz="2800" dirty="0"/>
              <a:t>Waterways are used to transport people and very bulky goods.</a:t>
            </a:r>
          </a:p>
          <a:p>
            <a:pPr>
              <a:buFont typeface="Wingdings" panose="05000000000000000000" pitchFamily="2" charset="2"/>
              <a:buChar char="q"/>
            </a:pPr>
            <a:r>
              <a:rPr lang="en-US" sz="2800" dirty="0"/>
              <a:t>International trade happens through waterways by use of seaports.</a:t>
            </a:r>
          </a:p>
          <a:p>
            <a:pPr>
              <a:buFont typeface="Wingdings" panose="05000000000000000000" pitchFamily="2" charset="2"/>
              <a:buChar char="q"/>
            </a:pPr>
            <a:r>
              <a:rPr lang="en-US" sz="2800" dirty="0"/>
              <a:t>Also, we can use waterways for internal transport, that is, within the country. It is called inland waterways</a:t>
            </a:r>
          </a:p>
          <a:p>
            <a:pPr marL="0" indent="0">
              <a:buNone/>
            </a:pPr>
            <a:endParaRPr lang="en-US" dirty="0"/>
          </a:p>
        </p:txBody>
      </p:sp>
      <p:pic>
        <p:nvPicPr>
          <p:cNvPr id="7" name="Picture 6">
            <a:extLst>
              <a:ext uri="{FF2B5EF4-FFF2-40B4-BE49-F238E27FC236}">
                <a16:creationId xmlns:a16="http://schemas.microsoft.com/office/drawing/2014/main" id="{33881E5D-7292-4D5A-83D9-2AADAA706504}"/>
              </a:ext>
            </a:extLst>
          </p:cNvPr>
          <p:cNvPicPr>
            <a:picLocks noChangeAspect="1"/>
          </p:cNvPicPr>
          <p:nvPr/>
        </p:nvPicPr>
        <p:blipFill rotWithShape="1">
          <a:blip r:embed="rId2"/>
          <a:srcRect r="3409" b="-3"/>
          <a:stretch/>
        </p:blipFill>
        <p:spPr>
          <a:xfrm>
            <a:off x="7861238" y="933693"/>
            <a:ext cx="3644962" cy="2377440"/>
          </a:xfrm>
          <a:prstGeom prst="rect">
            <a:avLst/>
          </a:prstGeom>
        </p:spPr>
      </p:pic>
      <p:pic>
        <p:nvPicPr>
          <p:cNvPr id="6" name="Picture 5">
            <a:extLst>
              <a:ext uri="{FF2B5EF4-FFF2-40B4-BE49-F238E27FC236}">
                <a16:creationId xmlns:a16="http://schemas.microsoft.com/office/drawing/2014/main" id="{B94B64CB-2788-4D70-8CCC-1DDD88562AA9}"/>
              </a:ext>
            </a:extLst>
          </p:cNvPr>
          <p:cNvPicPr>
            <a:picLocks noChangeAspect="1"/>
          </p:cNvPicPr>
          <p:nvPr/>
        </p:nvPicPr>
        <p:blipFill rotWithShape="1">
          <a:blip r:embed="rId3"/>
          <a:srcRect r="14147" b="4"/>
          <a:stretch/>
        </p:blipFill>
        <p:spPr>
          <a:xfrm>
            <a:off x="7861238" y="3588301"/>
            <a:ext cx="3644962" cy="2377440"/>
          </a:xfrm>
          <a:prstGeom prst="rect">
            <a:avLst/>
          </a:prstGeom>
        </p:spPr>
      </p:pic>
    </p:spTree>
    <p:extLst>
      <p:ext uri="{BB962C8B-B14F-4D97-AF65-F5344CB8AC3E}">
        <p14:creationId xmlns:p14="http://schemas.microsoft.com/office/powerpoint/2010/main" val="70958634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4404A35D-B2A7-432D-A027-F11ABC17377B}"/>
              </a:ext>
            </a:extLst>
          </p:cNvPr>
          <p:cNvSpPr>
            <a:spLocks noGrp="1"/>
          </p:cNvSpPr>
          <p:nvPr>
            <p:ph idx="1"/>
          </p:nvPr>
        </p:nvSpPr>
        <p:spPr>
          <a:xfrm>
            <a:off x="685800" y="618566"/>
            <a:ext cx="10820400" cy="5600120"/>
          </a:xfrm>
        </p:spPr>
        <p:txBody>
          <a:bodyPr>
            <a:normAutofit/>
          </a:bodyPr>
          <a:lstStyle/>
          <a:p>
            <a:pPr marL="0" indent="0">
              <a:buNone/>
            </a:pPr>
            <a:r>
              <a:rPr lang="en-US" sz="2800" b="1" u="sng" dirty="0"/>
              <a:t>National Waterways and Sea Ports</a:t>
            </a:r>
          </a:p>
          <a:p>
            <a:pPr>
              <a:buFont typeface="Wingdings" panose="05000000000000000000" pitchFamily="2" charset="2"/>
              <a:buChar char="q"/>
            </a:pPr>
            <a:r>
              <a:rPr lang="en-US" sz="2400" dirty="0"/>
              <a:t>The Ganga river between Allahabad and Haldia (1620 km)</a:t>
            </a:r>
          </a:p>
          <a:p>
            <a:pPr>
              <a:buFont typeface="Wingdings" panose="05000000000000000000" pitchFamily="2" charset="2"/>
              <a:buChar char="q"/>
            </a:pPr>
            <a:r>
              <a:rPr lang="en-US" sz="2400" dirty="0"/>
              <a:t>The Brahmaputra river between </a:t>
            </a:r>
            <a:r>
              <a:rPr lang="en-US" sz="2400" dirty="0" err="1"/>
              <a:t>Sadiya</a:t>
            </a:r>
            <a:r>
              <a:rPr lang="en-US" sz="2400" dirty="0"/>
              <a:t> and </a:t>
            </a:r>
            <a:r>
              <a:rPr lang="en-US" sz="2400" dirty="0" err="1"/>
              <a:t>Dhubri</a:t>
            </a:r>
            <a:r>
              <a:rPr lang="en-US" sz="2400" dirty="0"/>
              <a:t> (891 km)</a:t>
            </a:r>
          </a:p>
          <a:p>
            <a:pPr>
              <a:buFont typeface="Wingdings" panose="05000000000000000000" pitchFamily="2" charset="2"/>
              <a:buChar char="q"/>
            </a:pPr>
            <a:r>
              <a:rPr lang="en-US" sz="2400" dirty="0"/>
              <a:t>The West-Coast Canal in Kerala (</a:t>
            </a:r>
            <a:r>
              <a:rPr lang="en-US" sz="2400" dirty="0" err="1"/>
              <a:t>Kottapurma-Komman</a:t>
            </a:r>
            <a:r>
              <a:rPr lang="en-US" sz="2400" dirty="0"/>
              <a:t>, </a:t>
            </a:r>
            <a:r>
              <a:rPr lang="en-US" sz="2400" dirty="0" err="1"/>
              <a:t>Udyogamandal</a:t>
            </a:r>
            <a:r>
              <a:rPr lang="en-US" sz="2400" dirty="0"/>
              <a:t> and </a:t>
            </a:r>
            <a:r>
              <a:rPr lang="en-US" sz="2400" dirty="0" err="1"/>
              <a:t>Champakkara</a:t>
            </a:r>
            <a:r>
              <a:rPr lang="en-US" sz="2400" dirty="0"/>
              <a:t> canals-205 km) </a:t>
            </a:r>
          </a:p>
          <a:p>
            <a:pPr>
              <a:buFont typeface="Wingdings" panose="05000000000000000000" pitchFamily="2" charset="2"/>
              <a:buChar char="q"/>
            </a:pPr>
            <a:r>
              <a:rPr lang="en-US" sz="2400" dirty="0"/>
              <a:t>The other viable inland waterways include the Godavari, Krishna, Barak, </a:t>
            </a:r>
            <a:r>
              <a:rPr lang="en-US" sz="2400" dirty="0" err="1"/>
              <a:t>Sunderbans</a:t>
            </a:r>
            <a:r>
              <a:rPr lang="en-US" sz="2400" dirty="0"/>
              <a:t>, Buckingham Canal, </a:t>
            </a:r>
            <a:r>
              <a:rPr lang="en-US" sz="2400" dirty="0" err="1"/>
              <a:t>Brahmani</a:t>
            </a:r>
            <a:r>
              <a:rPr lang="en-US" sz="2400" dirty="0"/>
              <a:t>, East-west Canal, and </a:t>
            </a:r>
            <a:r>
              <a:rPr lang="en-US" sz="2400" dirty="0" err="1"/>
              <a:t>Damodar</a:t>
            </a:r>
            <a:r>
              <a:rPr lang="en-US" sz="2400" dirty="0"/>
              <a:t> Valley Corporation Canal.</a:t>
            </a:r>
          </a:p>
          <a:p>
            <a:pPr>
              <a:buFont typeface="Wingdings" panose="05000000000000000000" pitchFamily="2" charset="2"/>
              <a:buChar char="q"/>
            </a:pPr>
            <a:r>
              <a:rPr lang="en-US" sz="2400" dirty="0"/>
              <a:t>Vishakhapatnam is the deepest landlocked and well-protected port</a:t>
            </a:r>
          </a:p>
          <a:p>
            <a:pPr>
              <a:buFont typeface="Wingdings" panose="05000000000000000000" pitchFamily="2" charset="2"/>
              <a:buChar char="q"/>
            </a:pPr>
            <a:r>
              <a:rPr lang="en-US" sz="2400" dirty="0" err="1"/>
              <a:t>Marmagao</a:t>
            </a:r>
            <a:r>
              <a:rPr lang="en-US" sz="2400" dirty="0"/>
              <a:t> port (Goa) is the premier iron ore exporting port of the country.</a:t>
            </a:r>
          </a:p>
          <a:p>
            <a:pPr>
              <a:buFont typeface="Wingdings" panose="05000000000000000000" pitchFamily="2" charset="2"/>
              <a:buChar char="q"/>
            </a:pPr>
            <a:r>
              <a:rPr lang="en-US" sz="2400" dirty="0"/>
              <a:t> Kandla in </a:t>
            </a:r>
            <a:r>
              <a:rPr lang="en-US" sz="2400" dirty="0" err="1"/>
              <a:t>Kuch</a:t>
            </a:r>
            <a:r>
              <a:rPr lang="en-US" sz="2400" dirty="0"/>
              <a:t> was the first port developed soon after Independence to ease the volume of trade on the Mumbai port</a:t>
            </a:r>
            <a:endParaRPr lang="en-US" sz="2400" b="1" u="sng" dirty="0"/>
          </a:p>
        </p:txBody>
      </p:sp>
    </p:spTree>
    <p:extLst>
      <p:ext uri="{BB962C8B-B14F-4D97-AF65-F5344CB8AC3E}">
        <p14:creationId xmlns:p14="http://schemas.microsoft.com/office/powerpoint/2010/main" val="10918320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45A99650-CD2F-4358-8853-5DEC67BF3B33}"/>
              </a:ext>
            </a:extLst>
          </p:cNvPr>
          <p:cNvSpPr>
            <a:spLocks noGrp="1"/>
          </p:cNvSpPr>
          <p:nvPr>
            <p:ph idx="1"/>
          </p:nvPr>
        </p:nvSpPr>
        <p:spPr>
          <a:xfrm>
            <a:off x="685800" y="663388"/>
            <a:ext cx="10820400" cy="5555297"/>
          </a:xfrm>
        </p:spPr>
        <p:txBody>
          <a:bodyPr>
            <a:normAutofit/>
          </a:bodyPr>
          <a:lstStyle/>
          <a:p>
            <a:pPr marL="0" indent="0">
              <a:buNone/>
            </a:pPr>
            <a:r>
              <a:rPr lang="en-US" sz="2800" b="1" u="sng" dirty="0" err="1"/>
              <a:t>AirWays</a:t>
            </a:r>
            <a:endParaRPr lang="en-US" sz="2800" b="1" u="sng" dirty="0"/>
          </a:p>
          <a:p>
            <a:pPr>
              <a:buFont typeface="Wingdings" panose="05000000000000000000" pitchFamily="2" charset="2"/>
              <a:buChar char="q"/>
            </a:pPr>
            <a:r>
              <a:rPr lang="en-US" sz="2400" dirty="0"/>
              <a:t>The air transport was </a:t>
            </a:r>
            <a:r>
              <a:rPr lang="en-US" sz="2400" dirty="0" err="1"/>
              <a:t>nationalised</a:t>
            </a:r>
            <a:r>
              <a:rPr lang="en-US" sz="2400" dirty="0"/>
              <a:t> in 1953. On the operational side, Indian Airlines, Alliance Air (subsidiary of Indian Airlines), private scheduled airlines and non- scheduled operators provide domestic air services.</a:t>
            </a:r>
          </a:p>
          <a:p>
            <a:pPr>
              <a:buFont typeface="Wingdings" panose="05000000000000000000" pitchFamily="2" charset="2"/>
              <a:buChar char="q"/>
            </a:pPr>
            <a:r>
              <a:rPr lang="en-US" sz="2400" dirty="0"/>
              <a:t> Air India provides international air services. </a:t>
            </a:r>
            <a:r>
              <a:rPr lang="en-US" sz="2400" dirty="0" err="1"/>
              <a:t>Pawanhans</a:t>
            </a:r>
            <a:r>
              <a:rPr lang="en-US" sz="2400" dirty="0"/>
              <a:t> Helicopters Ltd. Provides helicopter services to Oil and Natural Gas Commission in its off- shore operations, to inaccessible areas and difficult terrains like the north-eastern states and the interior parts of Jammu and Kashmir, Himachal Pradesh and Uttaranchal.</a:t>
            </a:r>
          </a:p>
          <a:p>
            <a:pPr>
              <a:buFont typeface="Wingdings" panose="05000000000000000000" pitchFamily="2" charset="2"/>
              <a:buChar char="q"/>
            </a:pPr>
            <a:r>
              <a:rPr lang="en-US" sz="2400" dirty="0"/>
              <a:t> Indian Airlines operations also extend to the </a:t>
            </a:r>
            <a:r>
              <a:rPr lang="en-US" sz="2400" dirty="0" err="1"/>
              <a:t>neighbouring</a:t>
            </a:r>
            <a:r>
              <a:rPr lang="en-US" sz="2400" dirty="0"/>
              <a:t> countries of South and south-east Asia and the Middle east. It can cover very difficult terrains like high mountains, dreary deserts, dense forests and also long oceanic stretches with great ease.</a:t>
            </a:r>
          </a:p>
        </p:txBody>
      </p:sp>
    </p:spTree>
    <p:extLst>
      <p:ext uri="{BB962C8B-B14F-4D97-AF65-F5344CB8AC3E}">
        <p14:creationId xmlns:p14="http://schemas.microsoft.com/office/powerpoint/2010/main" val="19779993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a:extLst>
              <a:ext uri="{FF2B5EF4-FFF2-40B4-BE49-F238E27FC236}">
                <a16:creationId xmlns:a16="http://schemas.microsoft.com/office/drawing/2014/main" id="{BD3F934E-B81E-41E9-8086-CEFB8EC4E3F1}"/>
              </a:ext>
            </a:extLst>
          </p:cNvPr>
          <p:cNvPicPr>
            <a:picLocks noGrp="1" noChangeAspect="1"/>
          </p:cNvPicPr>
          <p:nvPr>
            <p:ph idx="1"/>
          </p:nvPr>
        </p:nvPicPr>
        <p:blipFill>
          <a:blip r:embed="rId2"/>
          <a:stretch>
            <a:fillRect/>
          </a:stretch>
        </p:blipFill>
        <p:spPr>
          <a:xfrm>
            <a:off x="6810703" y="1516118"/>
            <a:ext cx="4992414" cy="4314690"/>
          </a:xfrm>
          <a:prstGeom prst="rect">
            <a:avLst/>
          </a:prstGeom>
        </p:spPr>
      </p:pic>
      <p:pic>
        <p:nvPicPr>
          <p:cNvPr id="6" name="Picture 5">
            <a:extLst>
              <a:ext uri="{FF2B5EF4-FFF2-40B4-BE49-F238E27FC236}">
                <a16:creationId xmlns:a16="http://schemas.microsoft.com/office/drawing/2014/main" id="{0BE8A052-A3D0-4C56-A049-2156714B22DD}"/>
              </a:ext>
            </a:extLst>
          </p:cNvPr>
          <p:cNvPicPr>
            <a:picLocks noChangeAspect="1"/>
          </p:cNvPicPr>
          <p:nvPr/>
        </p:nvPicPr>
        <p:blipFill>
          <a:blip r:embed="rId3"/>
          <a:stretch>
            <a:fillRect/>
          </a:stretch>
        </p:blipFill>
        <p:spPr>
          <a:xfrm>
            <a:off x="476329" y="1516118"/>
            <a:ext cx="5871919" cy="4314689"/>
          </a:xfrm>
          <a:prstGeom prst="rect">
            <a:avLst/>
          </a:prstGeom>
        </p:spPr>
      </p:pic>
    </p:spTree>
    <p:extLst>
      <p:ext uri="{BB962C8B-B14F-4D97-AF65-F5344CB8AC3E}">
        <p14:creationId xmlns:p14="http://schemas.microsoft.com/office/powerpoint/2010/main" val="137365948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3FDFB60F-3A19-4B1B-A92D-F3F49C3F8F02}"/>
              </a:ext>
            </a:extLst>
          </p:cNvPr>
          <p:cNvSpPr>
            <a:spLocks noGrp="1"/>
          </p:cNvSpPr>
          <p:nvPr>
            <p:ph idx="1"/>
          </p:nvPr>
        </p:nvSpPr>
        <p:spPr>
          <a:xfrm>
            <a:off x="685800" y="573742"/>
            <a:ext cx="10820400" cy="5644944"/>
          </a:xfrm>
        </p:spPr>
        <p:txBody>
          <a:bodyPr/>
          <a:lstStyle/>
          <a:p>
            <a:pPr marL="0" indent="0">
              <a:buNone/>
            </a:pPr>
            <a:r>
              <a:rPr lang="en-US" sz="4000" b="1" u="sng" dirty="0"/>
              <a:t>Impact of Globalization in India</a:t>
            </a:r>
          </a:p>
          <a:p>
            <a:pPr>
              <a:buFont typeface="Wingdings" panose="05000000000000000000" pitchFamily="2" charset="2"/>
              <a:buChar char="q"/>
            </a:pPr>
            <a:r>
              <a:rPr lang="en-US" sz="2800" dirty="0"/>
              <a:t>India is one of the countries that succeeded significantly after the initiation and implementation of globalization</a:t>
            </a:r>
          </a:p>
          <a:p>
            <a:pPr>
              <a:buFont typeface="Wingdings" panose="05000000000000000000" pitchFamily="2" charset="2"/>
              <a:buChar char="q"/>
            </a:pPr>
            <a:r>
              <a:rPr lang="en-US" sz="2800" dirty="0"/>
              <a:t>The growth of foreign investment in the field of corporate, retail, and the scientific sector is enormous in the country.</a:t>
            </a:r>
          </a:p>
          <a:p>
            <a:pPr>
              <a:buFont typeface="Wingdings" panose="05000000000000000000" pitchFamily="2" charset="2"/>
              <a:buChar char="q"/>
            </a:pPr>
            <a:r>
              <a:rPr lang="en-US" sz="2800" dirty="0"/>
              <a:t>It also had a tremendous impact on the social, monetary, cultural, and political areas. In recent years, </a:t>
            </a:r>
            <a:r>
              <a:rPr lang="en-US" sz="2800" dirty="0" err="1"/>
              <a:t>globalisation</a:t>
            </a:r>
            <a:r>
              <a:rPr lang="en-US" sz="2800" dirty="0"/>
              <a:t> has increased due to improvements in transportation and information technology. With the improved global synergies, comes the growth of global trade, doctrines, and culture.</a:t>
            </a:r>
          </a:p>
          <a:p>
            <a:pPr>
              <a:buFont typeface="Wingdings" panose="05000000000000000000" pitchFamily="2" charset="2"/>
              <a:buChar char="q"/>
            </a:pPr>
            <a:r>
              <a:rPr lang="en-US" sz="2800" dirty="0"/>
              <a:t>Creation of new jobs – </a:t>
            </a:r>
            <a:r>
              <a:rPr lang="en-US" sz="2800" dirty="0" err="1"/>
              <a:t>Globalisation</a:t>
            </a:r>
            <a:r>
              <a:rPr lang="en-US" sz="2800" dirty="0"/>
              <a:t> has created new jobs in order to reduce the unemployment rate to an extent.</a:t>
            </a:r>
          </a:p>
          <a:p>
            <a:pPr>
              <a:buFont typeface="Wingdings" panose="05000000000000000000" pitchFamily="2" charset="2"/>
              <a:buChar char="q"/>
            </a:pPr>
            <a:endParaRPr lang="en-US" sz="2800" dirty="0"/>
          </a:p>
          <a:p>
            <a:pPr>
              <a:buFont typeface="Wingdings" panose="05000000000000000000" pitchFamily="2" charset="2"/>
              <a:buChar char="q"/>
            </a:pPr>
            <a:endParaRPr lang="en-US" sz="2800" dirty="0"/>
          </a:p>
          <a:p>
            <a:pPr>
              <a:buFont typeface="Wingdings" panose="05000000000000000000" pitchFamily="2" charset="2"/>
              <a:buChar char="q"/>
            </a:pPr>
            <a:endParaRPr lang="en-US" sz="2800" dirty="0"/>
          </a:p>
        </p:txBody>
      </p:sp>
    </p:spTree>
    <p:extLst>
      <p:ext uri="{BB962C8B-B14F-4D97-AF65-F5344CB8AC3E}">
        <p14:creationId xmlns:p14="http://schemas.microsoft.com/office/powerpoint/2010/main" val="2824726828"/>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25DED21A-F9E3-4E49-9371-1AE803A20A0C}"/>
              </a:ext>
            </a:extLst>
          </p:cNvPr>
          <p:cNvSpPr>
            <a:spLocks noGrp="1"/>
          </p:cNvSpPr>
          <p:nvPr>
            <p:ph idx="1"/>
          </p:nvPr>
        </p:nvSpPr>
        <p:spPr>
          <a:xfrm>
            <a:off x="619760" y="725214"/>
            <a:ext cx="6832600" cy="5493471"/>
          </a:xfrm>
        </p:spPr>
        <p:txBody>
          <a:bodyPr>
            <a:normAutofit lnSpcReduction="10000"/>
          </a:bodyPr>
          <a:lstStyle/>
          <a:p>
            <a:pPr>
              <a:buFont typeface="Wingdings" panose="05000000000000000000" pitchFamily="2" charset="2"/>
              <a:buChar char="q"/>
            </a:pPr>
            <a:r>
              <a:rPr lang="en-US" sz="2800" dirty="0"/>
              <a:t>A host of accounting, administrative tasks, data entry and engineering is now being done at a lesser cost in India.</a:t>
            </a:r>
          </a:p>
          <a:p>
            <a:pPr>
              <a:buFont typeface="Wingdings" panose="05000000000000000000" pitchFamily="2" charset="2"/>
              <a:buChar char="q"/>
            </a:pPr>
            <a:r>
              <a:rPr lang="en-US" sz="2800" dirty="0"/>
              <a:t>Creation of new opportunities – </a:t>
            </a:r>
            <a:r>
              <a:rPr lang="en-US" sz="2800" dirty="0" err="1"/>
              <a:t>Globalisation</a:t>
            </a:r>
            <a:r>
              <a:rPr lang="en-US" sz="2800" dirty="0"/>
              <a:t> has created new opportunities for Indian companies, mainly providing services for IT companies.</a:t>
            </a:r>
          </a:p>
          <a:p>
            <a:pPr>
              <a:buFont typeface="Wingdings" panose="05000000000000000000" pitchFamily="2" charset="2"/>
              <a:buChar char="q"/>
            </a:pPr>
            <a:r>
              <a:rPr lang="en-US" sz="2800" dirty="0"/>
              <a:t>The development of Indian companies as multinational- Several top Indian companies like Infosys, Ranbaxy Tata Motors, has been able to get benefit from the increased competition.</a:t>
            </a:r>
          </a:p>
          <a:p>
            <a:endParaRPr lang="en-US" dirty="0"/>
          </a:p>
        </p:txBody>
      </p:sp>
      <p:pic>
        <p:nvPicPr>
          <p:cNvPr id="5" name="Picture 4">
            <a:extLst>
              <a:ext uri="{FF2B5EF4-FFF2-40B4-BE49-F238E27FC236}">
                <a16:creationId xmlns:a16="http://schemas.microsoft.com/office/drawing/2014/main" id="{679A6E01-1D97-4719-97FF-E18A45A8609E}"/>
              </a:ext>
            </a:extLst>
          </p:cNvPr>
          <p:cNvPicPr>
            <a:picLocks noChangeAspect="1"/>
          </p:cNvPicPr>
          <p:nvPr/>
        </p:nvPicPr>
        <p:blipFill rotWithShape="1">
          <a:blip r:embed="rId2"/>
          <a:srcRect t="3557" r="-4" b="9472"/>
          <a:stretch/>
        </p:blipFill>
        <p:spPr>
          <a:xfrm>
            <a:off x="7861238" y="933693"/>
            <a:ext cx="3644962" cy="2377440"/>
          </a:xfrm>
          <a:prstGeom prst="rect">
            <a:avLst/>
          </a:prstGeom>
        </p:spPr>
      </p:pic>
      <p:pic>
        <p:nvPicPr>
          <p:cNvPr id="4" name="Picture 3">
            <a:extLst>
              <a:ext uri="{FF2B5EF4-FFF2-40B4-BE49-F238E27FC236}">
                <a16:creationId xmlns:a16="http://schemas.microsoft.com/office/drawing/2014/main" id="{1D8660EE-EF4D-4094-952C-940563AB57C4}"/>
              </a:ext>
            </a:extLst>
          </p:cNvPr>
          <p:cNvPicPr>
            <a:picLocks noChangeAspect="1"/>
          </p:cNvPicPr>
          <p:nvPr/>
        </p:nvPicPr>
        <p:blipFill rotWithShape="1">
          <a:blip r:embed="rId3"/>
          <a:srcRect r="-3" b="1981"/>
          <a:stretch/>
        </p:blipFill>
        <p:spPr>
          <a:xfrm>
            <a:off x="7861238" y="3588301"/>
            <a:ext cx="3644962" cy="2377440"/>
          </a:xfrm>
          <a:prstGeom prst="rect">
            <a:avLst/>
          </a:prstGeom>
        </p:spPr>
      </p:pic>
    </p:spTree>
    <p:extLst>
      <p:ext uri="{BB962C8B-B14F-4D97-AF65-F5344CB8AC3E}">
        <p14:creationId xmlns:p14="http://schemas.microsoft.com/office/powerpoint/2010/main" val="378190152"/>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2" name="Rectangle 11">
            <a:extLst>
              <a:ext uri="{FF2B5EF4-FFF2-40B4-BE49-F238E27FC236}">
                <a16:creationId xmlns:a16="http://schemas.microsoft.com/office/drawing/2014/main" id="{CD94F7C0-1344-4B3C-AFCB-E7F006BB534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4" name="Picture 13">
            <a:extLst>
              <a:ext uri="{FF2B5EF4-FFF2-40B4-BE49-F238E27FC236}">
                <a16:creationId xmlns:a16="http://schemas.microsoft.com/office/drawing/2014/main" id="{4EC584A2-4215-4DB8-AE1F-E3768D77E8DE}"/>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2">
            <a:extLst>
              <a:ext uri="{28A0092B-C50C-407E-A947-70E740481C1C}">
                <a14:useLocalDpi xmlns:a14="http://schemas.microsoft.com/office/drawing/2010/main" val="0"/>
              </a:ext>
            </a:extLst>
          </a:blip>
          <a:stretch>
            <a:fillRect/>
          </a:stretch>
        </p:blipFill>
        <p:spPr>
          <a:xfrm>
            <a:off x="0" y="0"/>
            <a:ext cx="12192000" cy="1441450"/>
          </a:xfrm>
          <a:prstGeom prst="rect">
            <a:avLst/>
          </a:prstGeom>
        </p:spPr>
      </p:pic>
      <p:graphicFrame>
        <p:nvGraphicFramePr>
          <p:cNvPr id="28" name="Content Placeholder 8">
            <a:extLst>
              <a:ext uri="{FF2B5EF4-FFF2-40B4-BE49-F238E27FC236}">
                <a16:creationId xmlns:a16="http://schemas.microsoft.com/office/drawing/2014/main" id="{C59E279D-E3E3-C711-1FFD-841DF659601D}"/>
              </a:ext>
            </a:extLst>
          </p:cNvPr>
          <p:cNvGraphicFramePr>
            <a:graphicFrameLocks noGrp="1"/>
          </p:cNvGraphicFramePr>
          <p:nvPr>
            <p:ph idx="1"/>
          </p:nvPr>
        </p:nvGraphicFramePr>
        <p:xfrm>
          <a:off x="178676" y="0"/>
          <a:ext cx="4484763" cy="68580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6" name="Picture 5">
            <a:extLst>
              <a:ext uri="{FF2B5EF4-FFF2-40B4-BE49-F238E27FC236}">
                <a16:creationId xmlns:a16="http://schemas.microsoft.com/office/drawing/2014/main" id="{E86CE55B-C682-4F5F-A339-6B58D23F3D03}"/>
              </a:ext>
            </a:extLst>
          </p:cNvPr>
          <p:cNvPicPr>
            <a:picLocks noChangeAspect="1"/>
          </p:cNvPicPr>
          <p:nvPr/>
        </p:nvPicPr>
        <p:blipFill>
          <a:blip r:embed="rId8"/>
          <a:stretch>
            <a:fillRect/>
          </a:stretch>
        </p:blipFill>
        <p:spPr>
          <a:xfrm>
            <a:off x="4969751" y="2102069"/>
            <a:ext cx="7043573" cy="4382814"/>
          </a:xfrm>
          <a:prstGeom prst="rect">
            <a:avLst/>
          </a:prstGeom>
        </p:spPr>
      </p:pic>
    </p:spTree>
    <p:extLst>
      <p:ext uri="{BB962C8B-B14F-4D97-AF65-F5344CB8AC3E}">
        <p14:creationId xmlns:p14="http://schemas.microsoft.com/office/powerpoint/2010/main" val="2216576306"/>
      </p:ext>
    </p:extLst>
  </p:cSld>
  <p:clrMapOvr>
    <a:masterClrMapping/>
  </p:clrMapOvr>
</p:sld>
</file>

<file path=ppt/theme/theme1.xml><?xml version="1.0" encoding="utf-8"?>
<a:theme xmlns:a="http://schemas.openxmlformats.org/drawingml/2006/main" name="Vapor Trail">
  <a:themeElements>
    <a:clrScheme name="Vapor Trail">
      <a:dk1>
        <a:sysClr val="windowText" lastClr="000000"/>
      </a:dk1>
      <a:lt1>
        <a:sysClr val="window" lastClr="FFFFFF"/>
      </a:lt1>
      <a:dk2>
        <a:srgbClr val="454545"/>
      </a:dk2>
      <a:lt2>
        <a:srgbClr val="DADADA"/>
      </a:lt2>
      <a:accent1>
        <a:srgbClr val="DF2E28"/>
      </a:accent1>
      <a:accent2>
        <a:srgbClr val="FE801A"/>
      </a:accent2>
      <a:accent3>
        <a:srgbClr val="E9BF35"/>
      </a:accent3>
      <a:accent4>
        <a:srgbClr val="81BB42"/>
      </a:accent4>
      <a:accent5>
        <a:srgbClr val="32C7A9"/>
      </a:accent5>
      <a:accent6>
        <a:srgbClr val="4A9BDC"/>
      </a:accent6>
      <a:hlink>
        <a:srgbClr val="F0532B"/>
      </a:hlink>
      <a:folHlink>
        <a:srgbClr val="F38B53"/>
      </a:folHlink>
    </a:clrScheme>
    <a:fontScheme name="Vapor Trail">
      <a:majorFont>
        <a:latin typeface="Century Gothic" panose="020B050202020202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Vapor Trail">
      <a:fillStyleLst>
        <a:solidFill>
          <a:schemeClr val="phClr"/>
        </a:solidFill>
        <a:gradFill rotWithShape="1">
          <a:gsLst>
            <a:gs pos="0">
              <a:schemeClr val="phClr">
                <a:tint val="69000"/>
                <a:alpha val="100000"/>
                <a:satMod val="109000"/>
                <a:lumMod val="110000"/>
              </a:schemeClr>
            </a:gs>
            <a:gs pos="52000">
              <a:schemeClr val="phClr">
                <a:tint val="74000"/>
                <a:satMod val="100000"/>
                <a:lumMod val="104000"/>
              </a:schemeClr>
            </a:gs>
            <a:gs pos="100000">
              <a:schemeClr val="phClr">
                <a:tint val="78000"/>
                <a:satMod val="100000"/>
                <a:lumMod val="100000"/>
              </a:schemeClr>
            </a:gs>
          </a:gsLst>
          <a:lin ang="5400000" scaled="0"/>
        </a:gradFill>
        <a:gradFill rotWithShape="1">
          <a:gsLst>
            <a:gs pos="0">
              <a:schemeClr val="phClr">
                <a:tint val="96000"/>
                <a:satMod val="100000"/>
                <a:lumMod val="104000"/>
              </a:schemeClr>
            </a:gs>
            <a:gs pos="78000">
              <a:schemeClr val="phClr">
                <a:shade val="100000"/>
                <a:satMod val="110000"/>
                <a:lumMod val="100000"/>
              </a:schemeClr>
            </a:gs>
          </a:gsLst>
          <a:lin ang="5400000" scaled="0"/>
        </a:gradFill>
      </a:fillStyleLst>
      <a:lnStyleLst>
        <a:ln w="9525"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scene3d>
            <a:camera prst="orthographicFront">
              <a:rot lat="0" lon="0" rev="0"/>
            </a:camera>
            <a:lightRig rig="threePt" dir="t"/>
          </a:scene3d>
          <a:sp3d>
            <a:bevelT w="25400" h="12700"/>
          </a:sp3d>
        </a:effectStyle>
        <a:effectStyle>
          <a:effectLst>
            <a:outerShdw blurRad="57150" dist="19050" dir="5400000" algn="ctr" rotWithShape="0">
              <a:srgbClr val="000000">
                <a:alpha val="48000"/>
              </a:srgbClr>
            </a:outerShdw>
          </a:effectLst>
          <a:scene3d>
            <a:camera prst="orthographicFront">
              <a:rot lat="0" lon="0" rev="0"/>
            </a:camera>
            <a:lightRig rig="threePt" dir="t"/>
          </a:scene3d>
          <a:sp3d>
            <a:bevelT w="50800" h="25400"/>
          </a:sp3d>
        </a:effectStyle>
      </a:effectStyleLst>
      <a:bgFillStyleLst>
        <a:solidFill>
          <a:schemeClr val="phClr"/>
        </a:solidFill>
        <a:solidFill>
          <a:schemeClr val="phClr">
            <a:tint val="95000"/>
            <a:satMod val="170000"/>
          </a:schemeClr>
        </a:solidFill>
        <a:gradFill rotWithShape="1">
          <a:gsLst>
            <a:gs pos="0">
              <a:schemeClr val="phClr">
                <a:tint val="93000"/>
                <a:shade val="98000"/>
                <a:satMod val="150000"/>
                <a:lumMod val="102000"/>
              </a:schemeClr>
            </a:gs>
            <a:gs pos="50000">
              <a:schemeClr val="phClr">
                <a:tint val="98000"/>
                <a:shade val="90000"/>
                <a:satMod val="13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Vapor Trail" id="{4FDF2955-7D9C-493C-B9F9-C205151B46CD}" vid="{8F31A783-2159-4870-BC29-2BA7D038EA44}"/>
    </a:ext>
  </a:extLst>
</a:theme>
</file>

<file path=docProps/app.xml><?xml version="1.0" encoding="utf-8"?>
<Properties xmlns="http://schemas.openxmlformats.org/officeDocument/2006/extended-properties" xmlns:vt="http://schemas.openxmlformats.org/officeDocument/2006/docPropsVTypes">
  <TotalTime>1</TotalTime>
  <Words>1485</Words>
  <Application>Microsoft Office PowerPoint</Application>
  <PresentationFormat>Widescreen</PresentationFormat>
  <Paragraphs>112</Paragraphs>
  <Slides>26</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26</vt:i4>
      </vt:variant>
    </vt:vector>
  </HeadingPairs>
  <TitlesOfParts>
    <vt:vector size="30" baseType="lpstr">
      <vt:lpstr>Arial</vt:lpstr>
      <vt:lpstr>Century Gothic</vt:lpstr>
      <vt:lpstr>Wingdings</vt:lpstr>
      <vt:lpstr>Vapor Trail</vt:lpstr>
      <vt:lpstr>INTER DISCIPLINARY PROJECT</vt:lpstr>
      <vt:lpstr>Contents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INTER DISCIPLINARY PROJECT</dc:title>
  <dc:creator>Sailaja V</dc:creator>
  <cp:lastModifiedBy>Sailaja V</cp:lastModifiedBy>
  <cp:revision>2</cp:revision>
  <dcterms:created xsi:type="dcterms:W3CDTF">2023-11-01T18:51:00Z</dcterms:created>
  <dcterms:modified xsi:type="dcterms:W3CDTF">2023-11-01T18:52:05Z</dcterms:modified>
</cp:coreProperties>
</file>