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2"/>
  </p:handoutMasterIdLst>
  <p:sldIdLst>
    <p:sldId id="257" r:id="rId2"/>
    <p:sldId id="260" r:id="rId3"/>
    <p:sldId id="266" r:id="rId4"/>
    <p:sldId id="303" r:id="rId5"/>
    <p:sldId id="304" r:id="rId6"/>
    <p:sldId id="258" r:id="rId7"/>
    <p:sldId id="315" r:id="rId8"/>
    <p:sldId id="305" r:id="rId9"/>
    <p:sldId id="264" r:id="rId10"/>
    <p:sldId id="283" r:id="rId11"/>
  </p:sldIdLst>
  <p:sldSz cx="12192000" cy="6858000"/>
  <p:notesSz cx="6858000" cy="9144000"/>
  <p:defaultTextStyle>
    <a:defPPr>
      <a:defRPr lang="es-419"/>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igoberto Solano" initials="RS" lastIdx="1" clrIdx="0">
    <p:extLst>
      <p:ext uri="{19B8F6BF-5375-455C-9EA6-DF929625EA0E}">
        <p15:presenceInfo xmlns:p15="http://schemas.microsoft.com/office/powerpoint/2012/main" userId="6500ceff6c03b57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FF6600"/>
    <a:srgbClr val="FF9933"/>
    <a:srgbClr val="84D684"/>
    <a:srgbClr val="CDFFBD"/>
    <a:srgbClr val="29679F"/>
    <a:srgbClr val="0000FF"/>
    <a:srgbClr val="FF3399"/>
    <a:srgbClr val="9900CC"/>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Estilo medio 2 - Énfasi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Estilo medio 2 - Énfasis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202B0CA-FC54-4496-8BCA-5EF66A818D29}" styleName="Estilo oscuro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375" autoAdjust="0"/>
    <p:restoredTop sz="94660"/>
  </p:normalViewPr>
  <p:slideViewPr>
    <p:cSldViewPr snapToGrid="0">
      <p:cViewPr varScale="1">
        <p:scale>
          <a:sx n="69" d="100"/>
          <a:sy n="69" d="100"/>
        </p:scale>
        <p:origin x="624" y="48"/>
      </p:cViewPr>
      <p:guideLst/>
    </p:cSldViewPr>
  </p:slideViewPr>
  <p:notesTextViewPr>
    <p:cViewPr>
      <p:scale>
        <a:sx n="1" d="1"/>
        <a:sy n="1" d="1"/>
      </p:scale>
      <p:origin x="0" y="0"/>
    </p:cViewPr>
  </p:notesTextViewPr>
  <p:notesViewPr>
    <p:cSldViewPr snapToGrid="0">
      <p:cViewPr varScale="1">
        <p:scale>
          <a:sx n="86" d="100"/>
          <a:sy n="86" d="100"/>
        </p:scale>
        <p:origin x="3786"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45AC690-C144-4EB3-A7B9-FD78C41B8882}" type="doc">
      <dgm:prSet loTypeId="urn:microsoft.com/office/officeart/2005/8/layout/hList6" loCatId="list" qsTypeId="urn:microsoft.com/office/officeart/2005/8/quickstyle/3d2" qsCatId="3D" csTypeId="urn:microsoft.com/office/officeart/2005/8/colors/colorful4" csCatId="colorful" phldr="1"/>
      <dgm:spPr/>
      <dgm:t>
        <a:bodyPr/>
        <a:lstStyle/>
        <a:p>
          <a:endParaRPr lang="es-CR"/>
        </a:p>
      </dgm:t>
    </dgm:pt>
    <dgm:pt modelId="{9F60B746-0B78-4A92-AF7C-6AAD0B05EA0B}">
      <dgm:prSet phldrT="[Texto]" custT="1"/>
      <dgm:spPr/>
      <dgm:t>
        <a:bodyPr/>
        <a:lstStyle/>
        <a:p>
          <a:r>
            <a:rPr lang="es-CR" sz="3200" dirty="0"/>
            <a:t>ACTUAR </a:t>
          </a:r>
          <a:endParaRPr lang="es-CR" sz="2600" dirty="0"/>
        </a:p>
      </dgm:t>
    </dgm:pt>
    <dgm:pt modelId="{11980623-5BEA-486D-BFFA-9BE2645C97DA}" type="parTrans" cxnId="{70D53D66-7BD4-4CF7-9614-C00331E17918}">
      <dgm:prSet/>
      <dgm:spPr/>
      <dgm:t>
        <a:bodyPr/>
        <a:lstStyle/>
        <a:p>
          <a:endParaRPr lang="es-CR"/>
        </a:p>
      </dgm:t>
    </dgm:pt>
    <dgm:pt modelId="{0150645F-D0E8-45B7-BFFB-99DA11C5543D}" type="sibTrans" cxnId="{70D53D66-7BD4-4CF7-9614-C00331E17918}">
      <dgm:prSet/>
      <dgm:spPr/>
      <dgm:t>
        <a:bodyPr/>
        <a:lstStyle/>
        <a:p>
          <a:endParaRPr lang="es-CR"/>
        </a:p>
      </dgm:t>
    </dgm:pt>
    <dgm:pt modelId="{10C9DE4B-B8F2-4C3B-9B1A-7D03F4D18B0A}">
      <dgm:prSet phldrT="[Texto]" custT="1"/>
      <dgm:spPr/>
      <dgm:t>
        <a:bodyPr/>
        <a:lstStyle/>
        <a:p>
          <a:r>
            <a:rPr lang="es-CR" sz="3200" dirty="0"/>
            <a:t>TRANFORMAR  </a:t>
          </a:r>
          <a:endParaRPr lang="es-CR" sz="2600" dirty="0"/>
        </a:p>
      </dgm:t>
    </dgm:pt>
    <dgm:pt modelId="{B31272BA-1961-414A-988B-77675F19D433}" type="parTrans" cxnId="{6F5EBF30-5E0E-4DF1-8719-121D16A68035}">
      <dgm:prSet/>
      <dgm:spPr/>
      <dgm:t>
        <a:bodyPr/>
        <a:lstStyle/>
        <a:p>
          <a:endParaRPr lang="es-CR"/>
        </a:p>
      </dgm:t>
    </dgm:pt>
    <dgm:pt modelId="{116576E1-3A4E-41D2-9D5E-32E9104A19C3}" type="sibTrans" cxnId="{6F5EBF30-5E0E-4DF1-8719-121D16A68035}">
      <dgm:prSet/>
      <dgm:spPr/>
      <dgm:t>
        <a:bodyPr/>
        <a:lstStyle/>
        <a:p>
          <a:endParaRPr lang="es-CR"/>
        </a:p>
      </dgm:t>
    </dgm:pt>
    <dgm:pt modelId="{BC2272D4-8EB1-4CF3-83C6-1D7D09BCD5BE}">
      <dgm:prSet phldrT="[Texto]" custT="1"/>
      <dgm:spPr/>
      <dgm:t>
        <a:bodyPr/>
        <a:lstStyle/>
        <a:p>
          <a:r>
            <a:rPr lang="es-CR" sz="3200" dirty="0"/>
            <a:t>CONOCER </a:t>
          </a:r>
        </a:p>
      </dgm:t>
    </dgm:pt>
    <dgm:pt modelId="{68EF70CE-F4CB-4FB8-B8C3-B2D50C7CC46B}" type="sibTrans" cxnId="{1F4CCBEF-B030-46B2-86A4-FC6F260F1C1E}">
      <dgm:prSet/>
      <dgm:spPr/>
      <dgm:t>
        <a:bodyPr/>
        <a:lstStyle/>
        <a:p>
          <a:endParaRPr lang="es-CR"/>
        </a:p>
      </dgm:t>
    </dgm:pt>
    <dgm:pt modelId="{91D6A7DD-0163-4918-BB90-2096AFA687B5}" type="parTrans" cxnId="{1F4CCBEF-B030-46B2-86A4-FC6F260F1C1E}">
      <dgm:prSet/>
      <dgm:spPr/>
      <dgm:t>
        <a:bodyPr/>
        <a:lstStyle/>
        <a:p>
          <a:endParaRPr lang="es-CR"/>
        </a:p>
      </dgm:t>
    </dgm:pt>
    <dgm:pt modelId="{49ECB17B-B182-478C-9F40-C0D0A38EA0CF}" type="pres">
      <dgm:prSet presAssocID="{545AC690-C144-4EB3-A7B9-FD78C41B8882}" presName="Name0" presStyleCnt="0">
        <dgm:presLayoutVars>
          <dgm:dir/>
          <dgm:resizeHandles val="exact"/>
        </dgm:presLayoutVars>
      </dgm:prSet>
      <dgm:spPr/>
      <dgm:t>
        <a:bodyPr/>
        <a:lstStyle/>
        <a:p>
          <a:endParaRPr lang="en-US"/>
        </a:p>
      </dgm:t>
    </dgm:pt>
    <dgm:pt modelId="{5CB50D94-2D23-4775-A2EA-36F480CE8DA4}" type="pres">
      <dgm:prSet presAssocID="{BC2272D4-8EB1-4CF3-83C6-1D7D09BCD5BE}" presName="node" presStyleLbl="node1" presStyleIdx="0" presStyleCnt="3">
        <dgm:presLayoutVars>
          <dgm:bulletEnabled val="1"/>
        </dgm:presLayoutVars>
      </dgm:prSet>
      <dgm:spPr/>
      <dgm:t>
        <a:bodyPr/>
        <a:lstStyle/>
        <a:p>
          <a:endParaRPr lang="en-US"/>
        </a:p>
      </dgm:t>
    </dgm:pt>
    <dgm:pt modelId="{58F340EA-DBBE-4577-9737-603D81556ACB}" type="pres">
      <dgm:prSet presAssocID="{68EF70CE-F4CB-4FB8-B8C3-B2D50C7CC46B}" presName="sibTrans" presStyleCnt="0"/>
      <dgm:spPr/>
    </dgm:pt>
    <dgm:pt modelId="{788CDB33-5C61-4CB5-9431-C6C083854C47}" type="pres">
      <dgm:prSet presAssocID="{9F60B746-0B78-4A92-AF7C-6AAD0B05EA0B}" presName="node" presStyleLbl="node1" presStyleIdx="1" presStyleCnt="3">
        <dgm:presLayoutVars>
          <dgm:bulletEnabled val="1"/>
        </dgm:presLayoutVars>
      </dgm:prSet>
      <dgm:spPr/>
      <dgm:t>
        <a:bodyPr/>
        <a:lstStyle/>
        <a:p>
          <a:endParaRPr lang="en-US"/>
        </a:p>
      </dgm:t>
    </dgm:pt>
    <dgm:pt modelId="{26307175-0FBA-48FB-8A85-D677E24F2ADC}" type="pres">
      <dgm:prSet presAssocID="{0150645F-D0E8-45B7-BFFB-99DA11C5543D}" presName="sibTrans" presStyleCnt="0"/>
      <dgm:spPr/>
    </dgm:pt>
    <dgm:pt modelId="{72B6C37B-0B49-4216-8423-B01E43E1134E}" type="pres">
      <dgm:prSet presAssocID="{10C9DE4B-B8F2-4C3B-9B1A-7D03F4D18B0A}" presName="node" presStyleLbl="node1" presStyleIdx="2" presStyleCnt="3">
        <dgm:presLayoutVars>
          <dgm:bulletEnabled val="1"/>
        </dgm:presLayoutVars>
      </dgm:prSet>
      <dgm:spPr/>
      <dgm:t>
        <a:bodyPr/>
        <a:lstStyle/>
        <a:p>
          <a:endParaRPr lang="en-US"/>
        </a:p>
      </dgm:t>
    </dgm:pt>
  </dgm:ptLst>
  <dgm:cxnLst>
    <dgm:cxn modelId="{1030C2C3-F8B2-4C22-A985-0EAC3D581F6D}" type="presOf" srcId="{545AC690-C144-4EB3-A7B9-FD78C41B8882}" destId="{49ECB17B-B182-478C-9F40-C0D0A38EA0CF}" srcOrd="0" destOrd="0" presId="urn:microsoft.com/office/officeart/2005/8/layout/hList6"/>
    <dgm:cxn modelId="{E55E5A2F-63A3-482B-887A-6E91012D53F3}" type="presOf" srcId="{10C9DE4B-B8F2-4C3B-9B1A-7D03F4D18B0A}" destId="{72B6C37B-0B49-4216-8423-B01E43E1134E}" srcOrd="0" destOrd="0" presId="urn:microsoft.com/office/officeart/2005/8/layout/hList6"/>
    <dgm:cxn modelId="{6F5EBF30-5E0E-4DF1-8719-121D16A68035}" srcId="{545AC690-C144-4EB3-A7B9-FD78C41B8882}" destId="{10C9DE4B-B8F2-4C3B-9B1A-7D03F4D18B0A}" srcOrd="2" destOrd="0" parTransId="{B31272BA-1961-414A-988B-77675F19D433}" sibTransId="{116576E1-3A4E-41D2-9D5E-32E9104A19C3}"/>
    <dgm:cxn modelId="{1E12DC6E-5494-4031-8250-8A597F50EFFA}" type="presOf" srcId="{9F60B746-0B78-4A92-AF7C-6AAD0B05EA0B}" destId="{788CDB33-5C61-4CB5-9431-C6C083854C47}" srcOrd="0" destOrd="0" presId="urn:microsoft.com/office/officeart/2005/8/layout/hList6"/>
    <dgm:cxn modelId="{1F4CCBEF-B030-46B2-86A4-FC6F260F1C1E}" srcId="{545AC690-C144-4EB3-A7B9-FD78C41B8882}" destId="{BC2272D4-8EB1-4CF3-83C6-1D7D09BCD5BE}" srcOrd="0" destOrd="0" parTransId="{91D6A7DD-0163-4918-BB90-2096AFA687B5}" sibTransId="{68EF70CE-F4CB-4FB8-B8C3-B2D50C7CC46B}"/>
    <dgm:cxn modelId="{01E909EA-27C0-426D-83FE-3E6B796F00A3}" type="presOf" srcId="{BC2272D4-8EB1-4CF3-83C6-1D7D09BCD5BE}" destId="{5CB50D94-2D23-4775-A2EA-36F480CE8DA4}" srcOrd="0" destOrd="0" presId="urn:microsoft.com/office/officeart/2005/8/layout/hList6"/>
    <dgm:cxn modelId="{70D53D66-7BD4-4CF7-9614-C00331E17918}" srcId="{545AC690-C144-4EB3-A7B9-FD78C41B8882}" destId="{9F60B746-0B78-4A92-AF7C-6AAD0B05EA0B}" srcOrd="1" destOrd="0" parTransId="{11980623-5BEA-486D-BFFA-9BE2645C97DA}" sibTransId="{0150645F-D0E8-45B7-BFFB-99DA11C5543D}"/>
    <dgm:cxn modelId="{DCC67A5F-1B0B-403D-808E-751B2F8FE3D1}" type="presParOf" srcId="{49ECB17B-B182-478C-9F40-C0D0A38EA0CF}" destId="{5CB50D94-2D23-4775-A2EA-36F480CE8DA4}" srcOrd="0" destOrd="0" presId="urn:microsoft.com/office/officeart/2005/8/layout/hList6"/>
    <dgm:cxn modelId="{D4EC7479-6FA2-4825-B6B0-247C02F76C00}" type="presParOf" srcId="{49ECB17B-B182-478C-9F40-C0D0A38EA0CF}" destId="{58F340EA-DBBE-4577-9737-603D81556ACB}" srcOrd="1" destOrd="0" presId="urn:microsoft.com/office/officeart/2005/8/layout/hList6"/>
    <dgm:cxn modelId="{5E0BBCC9-1AB5-4FA0-8B67-28E6FEBEA044}" type="presParOf" srcId="{49ECB17B-B182-478C-9F40-C0D0A38EA0CF}" destId="{788CDB33-5C61-4CB5-9431-C6C083854C47}" srcOrd="2" destOrd="0" presId="urn:microsoft.com/office/officeart/2005/8/layout/hList6"/>
    <dgm:cxn modelId="{1BCFDEED-3201-428C-8062-2A758F910A0A}" type="presParOf" srcId="{49ECB17B-B182-478C-9F40-C0D0A38EA0CF}" destId="{26307175-0FBA-48FB-8A85-D677E24F2ADC}" srcOrd="3" destOrd="0" presId="urn:microsoft.com/office/officeart/2005/8/layout/hList6"/>
    <dgm:cxn modelId="{F5212FF3-391D-4863-9B51-EFF0A8A795A8}" type="presParOf" srcId="{49ECB17B-B182-478C-9F40-C0D0A38EA0CF}" destId="{72B6C37B-0B49-4216-8423-B01E43E1134E}" srcOrd="4" destOrd="0" presId="urn:microsoft.com/office/officeart/2005/8/layout/hList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594C66D-FD40-477B-9493-3F897A97C5E3}" type="doc">
      <dgm:prSet loTypeId="urn:microsoft.com/office/officeart/2005/8/layout/arrow2" loCatId="process" qsTypeId="urn:microsoft.com/office/officeart/2005/8/quickstyle/simple1" qsCatId="simple" csTypeId="urn:microsoft.com/office/officeart/2005/8/colors/colorful4" csCatId="colorful" phldr="1"/>
      <dgm:spPr/>
    </dgm:pt>
    <dgm:pt modelId="{14D2987A-C2B9-4816-B3F0-4E2F68056C12}">
      <dgm:prSet phldrT="[Texto]"/>
      <dgm:spPr/>
      <dgm:t>
        <a:bodyPr/>
        <a:lstStyle/>
        <a:p>
          <a:pPr algn="ctr"/>
          <a:r>
            <a:rPr lang="es-MX" b="0" u="none" dirty="0">
              <a:solidFill>
                <a:srgbClr val="008000"/>
              </a:solidFill>
              <a:effectLst>
                <a:outerShdw blurRad="38100" dist="38100" dir="2700000" algn="tl">
                  <a:srgbClr val="000000">
                    <a:alpha val="43137"/>
                  </a:srgbClr>
                </a:outerShdw>
              </a:effectLst>
            </a:rPr>
            <a:t>Recopilación de información</a:t>
          </a:r>
        </a:p>
        <a:p>
          <a:pPr algn="ctr"/>
          <a:r>
            <a:rPr lang="es-MX" b="0" u="none" dirty="0">
              <a:solidFill>
                <a:srgbClr val="008000"/>
              </a:solidFill>
              <a:effectLst>
                <a:outerShdw blurRad="38100" dist="38100" dir="2700000" algn="tl">
                  <a:srgbClr val="000000">
                    <a:alpha val="43137"/>
                  </a:srgbClr>
                </a:outerShdw>
              </a:effectLst>
            </a:rPr>
            <a:t>(Generación de bases de datos)</a:t>
          </a:r>
          <a:endParaRPr lang="es-CR" b="0" u="none" dirty="0">
            <a:solidFill>
              <a:srgbClr val="008000"/>
            </a:solidFill>
            <a:effectLst>
              <a:outerShdw blurRad="38100" dist="38100" dir="2700000" algn="tl">
                <a:srgbClr val="000000">
                  <a:alpha val="43137"/>
                </a:srgbClr>
              </a:outerShdw>
            </a:effectLst>
          </a:endParaRPr>
        </a:p>
      </dgm:t>
    </dgm:pt>
    <dgm:pt modelId="{F171F341-65AF-4728-B03B-3EC7298CE27C}" type="parTrans" cxnId="{AE2B7755-4115-4123-B194-25B271C70E78}">
      <dgm:prSet/>
      <dgm:spPr/>
      <dgm:t>
        <a:bodyPr/>
        <a:lstStyle/>
        <a:p>
          <a:endParaRPr lang="es-CR"/>
        </a:p>
      </dgm:t>
    </dgm:pt>
    <dgm:pt modelId="{97082039-5F77-4A35-857A-CF30521CA86B}" type="sibTrans" cxnId="{AE2B7755-4115-4123-B194-25B271C70E78}">
      <dgm:prSet/>
      <dgm:spPr/>
      <dgm:t>
        <a:bodyPr/>
        <a:lstStyle/>
        <a:p>
          <a:endParaRPr lang="es-CR"/>
        </a:p>
      </dgm:t>
    </dgm:pt>
    <dgm:pt modelId="{5F916B93-1568-4679-ABBB-0A75E3CD07DC}">
      <dgm:prSet phldrT="[Texto]" custT="1"/>
      <dgm:spPr/>
      <dgm:t>
        <a:bodyPr/>
        <a:lstStyle/>
        <a:p>
          <a:r>
            <a:rPr lang="es-MX" sz="2000" b="1" u="sng" dirty="0">
              <a:solidFill>
                <a:srgbClr val="FF6600"/>
              </a:solidFill>
              <a:effectLst>
                <a:outerShdw blurRad="38100" dist="38100" dir="2700000" algn="tl">
                  <a:srgbClr val="000000">
                    <a:alpha val="43137"/>
                  </a:srgbClr>
                </a:outerShdw>
              </a:effectLst>
            </a:rPr>
            <a:t>Diagnóstico</a:t>
          </a:r>
          <a:endParaRPr lang="es-CR" sz="2000" b="1" u="sng" dirty="0">
            <a:solidFill>
              <a:srgbClr val="FF6600"/>
            </a:solidFill>
            <a:effectLst>
              <a:outerShdw blurRad="38100" dist="38100" dir="2700000" algn="tl">
                <a:srgbClr val="000000">
                  <a:alpha val="43137"/>
                </a:srgbClr>
              </a:outerShdw>
            </a:effectLst>
          </a:endParaRPr>
        </a:p>
      </dgm:t>
    </dgm:pt>
    <dgm:pt modelId="{F743D734-8996-4A54-9F6C-70720273845D}" type="parTrans" cxnId="{CBCFF80E-B40B-46AD-8479-3B4F19E4A3A5}">
      <dgm:prSet/>
      <dgm:spPr/>
      <dgm:t>
        <a:bodyPr/>
        <a:lstStyle/>
        <a:p>
          <a:endParaRPr lang="es-CR"/>
        </a:p>
      </dgm:t>
    </dgm:pt>
    <dgm:pt modelId="{91A175E7-3618-41A9-805D-423F9CF2484F}" type="sibTrans" cxnId="{CBCFF80E-B40B-46AD-8479-3B4F19E4A3A5}">
      <dgm:prSet/>
      <dgm:spPr/>
      <dgm:t>
        <a:bodyPr/>
        <a:lstStyle/>
        <a:p>
          <a:endParaRPr lang="es-CR"/>
        </a:p>
      </dgm:t>
    </dgm:pt>
    <dgm:pt modelId="{08C85D61-55B6-4601-A63C-26956358957D}">
      <dgm:prSet phldrT="[Texto]" custT="1"/>
      <dgm:spPr/>
      <dgm:t>
        <a:bodyPr/>
        <a:lstStyle/>
        <a:p>
          <a:pPr algn="ctr"/>
          <a:r>
            <a:rPr lang="es-MX" sz="2000" b="1" dirty="0">
              <a:effectLst>
                <a:outerShdw blurRad="38100" dist="38100" dir="2700000" algn="tl">
                  <a:srgbClr val="000000">
                    <a:alpha val="43137"/>
                  </a:srgbClr>
                </a:outerShdw>
              </a:effectLst>
            </a:rPr>
            <a:t>Análisis y procesamiento</a:t>
          </a:r>
          <a:endParaRPr lang="es-CR" sz="2000" b="1" dirty="0">
            <a:effectLst>
              <a:outerShdw blurRad="38100" dist="38100" dir="2700000" algn="tl">
                <a:srgbClr val="000000">
                  <a:alpha val="43137"/>
                </a:srgbClr>
              </a:outerShdw>
            </a:effectLst>
          </a:endParaRPr>
        </a:p>
      </dgm:t>
    </dgm:pt>
    <dgm:pt modelId="{1A495F4C-9065-4187-8143-8A7BB4170CCB}" type="parTrans" cxnId="{4FC7AED2-7745-4FEB-B0D4-12758F37E6C0}">
      <dgm:prSet/>
      <dgm:spPr/>
      <dgm:t>
        <a:bodyPr/>
        <a:lstStyle/>
        <a:p>
          <a:endParaRPr lang="es-CR"/>
        </a:p>
      </dgm:t>
    </dgm:pt>
    <dgm:pt modelId="{0BBE249E-ACB2-42C2-8CFB-3A77844C721A}" type="sibTrans" cxnId="{4FC7AED2-7745-4FEB-B0D4-12758F37E6C0}">
      <dgm:prSet/>
      <dgm:spPr/>
      <dgm:t>
        <a:bodyPr/>
        <a:lstStyle/>
        <a:p>
          <a:endParaRPr lang="es-CR"/>
        </a:p>
      </dgm:t>
    </dgm:pt>
    <dgm:pt modelId="{FE7F681C-7BE0-4404-AA54-41A5831237A0}" type="pres">
      <dgm:prSet presAssocID="{C594C66D-FD40-477B-9493-3F897A97C5E3}" presName="arrowDiagram" presStyleCnt="0">
        <dgm:presLayoutVars>
          <dgm:chMax val="5"/>
          <dgm:dir/>
          <dgm:resizeHandles val="exact"/>
        </dgm:presLayoutVars>
      </dgm:prSet>
      <dgm:spPr/>
    </dgm:pt>
    <dgm:pt modelId="{0FA12DD6-7BCA-4471-8024-3E558B1BBA37}" type="pres">
      <dgm:prSet presAssocID="{C594C66D-FD40-477B-9493-3F897A97C5E3}" presName="arrow" presStyleLbl="bgShp" presStyleIdx="0" presStyleCnt="1"/>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pt>
    <dgm:pt modelId="{A261CA58-7746-4372-A647-02B71D8E7D0A}" type="pres">
      <dgm:prSet presAssocID="{C594C66D-FD40-477B-9493-3F897A97C5E3}" presName="arrowDiagram3" presStyleCnt="0"/>
      <dgm:spPr/>
    </dgm:pt>
    <dgm:pt modelId="{9E4B5B54-152A-490E-A366-32F5E5383E33}" type="pres">
      <dgm:prSet presAssocID="{14D2987A-C2B9-4816-B3F0-4E2F68056C12}" presName="bullet3a" presStyleLbl="node1" presStyleIdx="0" presStyleCnt="3"/>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pt>
    <dgm:pt modelId="{F08791D6-05F0-4507-B0B2-2BF49FE0632A}" type="pres">
      <dgm:prSet presAssocID="{14D2987A-C2B9-4816-B3F0-4E2F68056C12}" presName="textBox3a" presStyleLbl="revTx" presStyleIdx="0" presStyleCnt="3" custScaleX="142862" custLinFactNeighborX="7623">
        <dgm:presLayoutVars>
          <dgm:bulletEnabled val="1"/>
        </dgm:presLayoutVars>
      </dgm:prSet>
      <dgm:spPr/>
      <dgm:t>
        <a:bodyPr/>
        <a:lstStyle/>
        <a:p>
          <a:endParaRPr lang="en-US"/>
        </a:p>
      </dgm:t>
    </dgm:pt>
    <dgm:pt modelId="{1076148F-A804-4A0D-994E-300BABFA1FC3}" type="pres">
      <dgm:prSet presAssocID="{5F916B93-1568-4679-ABBB-0A75E3CD07DC}" presName="bullet3b" presStyleLbl="node1" presStyleIdx="1" presStyleCnt="3"/>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pt>
    <dgm:pt modelId="{D3833FC5-34DF-40D8-9D1A-98D4A32E1AC6}" type="pres">
      <dgm:prSet presAssocID="{5F916B93-1568-4679-ABBB-0A75E3CD07DC}" presName="textBox3b" presStyleLbl="revTx" presStyleIdx="1" presStyleCnt="3" custLinFactNeighborX="9883" custLinFactNeighborY="-511">
        <dgm:presLayoutVars>
          <dgm:bulletEnabled val="1"/>
        </dgm:presLayoutVars>
      </dgm:prSet>
      <dgm:spPr/>
      <dgm:t>
        <a:bodyPr/>
        <a:lstStyle/>
        <a:p>
          <a:endParaRPr lang="en-US"/>
        </a:p>
      </dgm:t>
    </dgm:pt>
    <dgm:pt modelId="{887E281D-DAEC-4ECA-8221-86854EC75FAD}" type="pres">
      <dgm:prSet presAssocID="{08C85D61-55B6-4601-A63C-26956358957D}" presName="bullet3c" presStyleLbl="node1" presStyleIdx="2" presStyleCnt="3"/>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pt>
    <dgm:pt modelId="{81386D68-9F15-46D7-9BEB-78FC0A558B7D}" type="pres">
      <dgm:prSet presAssocID="{08C85D61-55B6-4601-A63C-26956358957D}" presName="textBox3c" presStyleLbl="revTx" presStyleIdx="2" presStyleCnt="3" custScaleX="133100">
        <dgm:presLayoutVars>
          <dgm:bulletEnabled val="1"/>
        </dgm:presLayoutVars>
      </dgm:prSet>
      <dgm:spPr/>
      <dgm:t>
        <a:bodyPr/>
        <a:lstStyle/>
        <a:p>
          <a:endParaRPr lang="en-US"/>
        </a:p>
      </dgm:t>
    </dgm:pt>
  </dgm:ptLst>
  <dgm:cxnLst>
    <dgm:cxn modelId="{84A9B151-423C-4E92-AD2B-B9EE8AB4CA4A}" type="presOf" srcId="{14D2987A-C2B9-4816-B3F0-4E2F68056C12}" destId="{F08791D6-05F0-4507-B0B2-2BF49FE0632A}" srcOrd="0" destOrd="0" presId="urn:microsoft.com/office/officeart/2005/8/layout/arrow2"/>
    <dgm:cxn modelId="{CBCFF80E-B40B-46AD-8479-3B4F19E4A3A5}" srcId="{C594C66D-FD40-477B-9493-3F897A97C5E3}" destId="{5F916B93-1568-4679-ABBB-0A75E3CD07DC}" srcOrd="1" destOrd="0" parTransId="{F743D734-8996-4A54-9F6C-70720273845D}" sibTransId="{91A175E7-3618-41A9-805D-423F9CF2484F}"/>
    <dgm:cxn modelId="{4FC7AED2-7745-4FEB-B0D4-12758F37E6C0}" srcId="{C594C66D-FD40-477B-9493-3F897A97C5E3}" destId="{08C85D61-55B6-4601-A63C-26956358957D}" srcOrd="2" destOrd="0" parTransId="{1A495F4C-9065-4187-8143-8A7BB4170CCB}" sibTransId="{0BBE249E-ACB2-42C2-8CFB-3A77844C721A}"/>
    <dgm:cxn modelId="{BA6811F3-EB14-4F34-8C47-0CFA31161890}" type="presOf" srcId="{C594C66D-FD40-477B-9493-3F897A97C5E3}" destId="{FE7F681C-7BE0-4404-AA54-41A5831237A0}" srcOrd="0" destOrd="0" presId="urn:microsoft.com/office/officeart/2005/8/layout/arrow2"/>
    <dgm:cxn modelId="{AE2B7755-4115-4123-B194-25B271C70E78}" srcId="{C594C66D-FD40-477B-9493-3F897A97C5E3}" destId="{14D2987A-C2B9-4816-B3F0-4E2F68056C12}" srcOrd="0" destOrd="0" parTransId="{F171F341-65AF-4728-B03B-3EC7298CE27C}" sibTransId="{97082039-5F77-4A35-857A-CF30521CA86B}"/>
    <dgm:cxn modelId="{67DA4D1A-942C-467B-9839-6EC52C5AE007}" type="presOf" srcId="{5F916B93-1568-4679-ABBB-0A75E3CD07DC}" destId="{D3833FC5-34DF-40D8-9D1A-98D4A32E1AC6}" srcOrd="0" destOrd="0" presId="urn:microsoft.com/office/officeart/2005/8/layout/arrow2"/>
    <dgm:cxn modelId="{78EFA138-E35E-4D6F-A9F7-4618B070D2A5}" type="presOf" srcId="{08C85D61-55B6-4601-A63C-26956358957D}" destId="{81386D68-9F15-46D7-9BEB-78FC0A558B7D}" srcOrd="0" destOrd="0" presId="urn:microsoft.com/office/officeart/2005/8/layout/arrow2"/>
    <dgm:cxn modelId="{9FBDC41C-7DC4-4810-9C75-B956C0CB0AC5}" type="presParOf" srcId="{FE7F681C-7BE0-4404-AA54-41A5831237A0}" destId="{0FA12DD6-7BCA-4471-8024-3E558B1BBA37}" srcOrd="0" destOrd="0" presId="urn:microsoft.com/office/officeart/2005/8/layout/arrow2"/>
    <dgm:cxn modelId="{995881A3-E03A-43EC-9D6E-E6C5864AB4A6}" type="presParOf" srcId="{FE7F681C-7BE0-4404-AA54-41A5831237A0}" destId="{A261CA58-7746-4372-A647-02B71D8E7D0A}" srcOrd="1" destOrd="0" presId="urn:microsoft.com/office/officeart/2005/8/layout/arrow2"/>
    <dgm:cxn modelId="{99C4427D-7250-43FE-9FC0-8F1A5F7FE30B}" type="presParOf" srcId="{A261CA58-7746-4372-A647-02B71D8E7D0A}" destId="{9E4B5B54-152A-490E-A366-32F5E5383E33}" srcOrd="0" destOrd="0" presId="urn:microsoft.com/office/officeart/2005/8/layout/arrow2"/>
    <dgm:cxn modelId="{B7862BB8-4DF9-4E7D-A453-AC2C966FC200}" type="presParOf" srcId="{A261CA58-7746-4372-A647-02B71D8E7D0A}" destId="{F08791D6-05F0-4507-B0B2-2BF49FE0632A}" srcOrd="1" destOrd="0" presId="urn:microsoft.com/office/officeart/2005/8/layout/arrow2"/>
    <dgm:cxn modelId="{BBE43350-159D-4371-A0FE-5889A30BF4F6}" type="presParOf" srcId="{A261CA58-7746-4372-A647-02B71D8E7D0A}" destId="{1076148F-A804-4A0D-994E-300BABFA1FC3}" srcOrd="2" destOrd="0" presId="urn:microsoft.com/office/officeart/2005/8/layout/arrow2"/>
    <dgm:cxn modelId="{4FB73D5E-D425-4677-B0C2-845FE2B1D86F}" type="presParOf" srcId="{A261CA58-7746-4372-A647-02B71D8E7D0A}" destId="{D3833FC5-34DF-40D8-9D1A-98D4A32E1AC6}" srcOrd="3" destOrd="0" presId="urn:microsoft.com/office/officeart/2005/8/layout/arrow2"/>
    <dgm:cxn modelId="{CB7320F6-2D8F-4805-AE1F-91F6BD0F43E8}" type="presParOf" srcId="{A261CA58-7746-4372-A647-02B71D8E7D0A}" destId="{887E281D-DAEC-4ECA-8221-86854EC75FAD}" srcOrd="4" destOrd="0" presId="urn:microsoft.com/office/officeart/2005/8/layout/arrow2"/>
    <dgm:cxn modelId="{18D6142B-C018-40AE-8A6F-CC0AEEFDA307}" type="presParOf" srcId="{A261CA58-7746-4372-A647-02B71D8E7D0A}" destId="{81386D68-9F15-46D7-9BEB-78FC0A558B7D}" srcOrd="5" destOrd="0" presId="urn:microsoft.com/office/officeart/2005/8/layout/arrow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419"/>
          </a:p>
        </p:txBody>
      </p:sp>
      <p:sp>
        <p:nvSpPr>
          <p:cNvPr id="3" name="Marcador de fecha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258D512-C84C-43E5-A327-32C321A01DD8}" type="datetimeFigureOut">
              <a:rPr lang="es-419" smtClean="0"/>
              <a:t>18/4/2022</a:t>
            </a:fld>
            <a:endParaRPr lang="es-419"/>
          </a:p>
        </p:txBody>
      </p:sp>
      <p:sp>
        <p:nvSpPr>
          <p:cNvPr id="4" name="Marcador de pie de página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s-419"/>
          </a:p>
        </p:txBody>
      </p:sp>
      <p:sp>
        <p:nvSpPr>
          <p:cNvPr id="5" name="Marcador de número de diapositiva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E5F7184-483C-4794-A29F-392CDA0B8571}" type="slidenum">
              <a:rPr lang="es-419" smtClean="0"/>
              <a:t>‹Nº›</a:t>
            </a:fld>
            <a:endParaRPr lang="es-419"/>
          </a:p>
        </p:txBody>
      </p:sp>
    </p:spTree>
    <p:extLst>
      <p:ext uri="{BB962C8B-B14F-4D97-AF65-F5344CB8AC3E}">
        <p14:creationId xmlns:p14="http://schemas.microsoft.com/office/powerpoint/2010/main" val="776084885"/>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pic>
        <p:nvPicPr>
          <p:cNvPr id="7" name="Imagen 6"/>
          <p:cNvPicPr>
            <a:picLocks noChangeAspect="1"/>
          </p:cNvPicPr>
          <p:nvPr userDrawn="1"/>
        </p:nvPicPr>
        <p:blipFill>
          <a:blip r:embed="rId2"/>
          <a:stretch>
            <a:fillRect/>
          </a:stretch>
        </p:blipFill>
        <p:spPr>
          <a:xfrm>
            <a:off x="0" y="2"/>
            <a:ext cx="12192000" cy="6857999"/>
          </a:xfrm>
          <a:prstGeom prst="rect">
            <a:avLst/>
          </a:prstGeom>
        </p:spPr>
      </p:pic>
      <p:sp>
        <p:nvSpPr>
          <p:cNvPr id="2" name="Título 1"/>
          <p:cNvSpPr>
            <a:spLocks noGrp="1"/>
          </p:cNvSpPr>
          <p:nvPr>
            <p:ph type="title"/>
          </p:nvPr>
        </p:nvSpPr>
        <p:spPr/>
        <p:txBody>
          <a:bodyPr/>
          <a:lstStyle/>
          <a:p>
            <a:r>
              <a:rPr lang="es-ES"/>
              <a:t>Haga clic para modificar el estilo de título del patrón</a:t>
            </a:r>
            <a:endParaRPr lang="es-419"/>
          </a:p>
        </p:txBody>
      </p:sp>
      <p:sp>
        <p:nvSpPr>
          <p:cNvPr id="3" name="Marcador de contenido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419"/>
          </a:p>
        </p:txBody>
      </p:sp>
      <p:sp>
        <p:nvSpPr>
          <p:cNvPr id="4" name="Marcador de fecha 3"/>
          <p:cNvSpPr>
            <a:spLocks noGrp="1"/>
          </p:cNvSpPr>
          <p:nvPr>
            <p:ph type="dt" sz="half" idx="10"/>
          </p:nvPr>
        </p:nvSpPr>
        <p:spPr/>
        <p:txBody>
          <a:bodyPr/>
          <a:lstStyle/>
          <a:p>
            <a:fld id="{42F0D02B-F3DA-4479-93BC-292BAAB89CD4}" type="datetimeFigureOut">
              <a:rPr lang="es-419" smtClean="0"/>
              <a:t>18/4/2022</a:t>
            </a:fld>
            <a:endParaRPr lang="es-419"/>
          </a:p>
        </p:txBody>
      </p:sp>
      <p:sp>
        <p:nvSpPr>
          <p:cNvPr id="5" name="Marcador de pie de página 4"/>
          <p:cNvSpPr>
            <a:spLocks noGrp="1"/>
          </p:cNvSpPr>
          <p:nvPr>
            <p:ph type="ftr" sz="quarter" idx="11"/>
          </p:nvPr>
        </p:nvSpPr>
        <p:spPr/>
        <p:txBody>
          <a:bodyPr/>
          <a:lstStyle/>
          <a:p>
            <a:endParaRPr lang="es-419"/>
          </a:p>
        </p:txBody>
      </p:sp>
      <p:sp>
        <p:nvSpPr>
          <p:cNvPr id="6" name="Marcador de número de diapositiva 5"/>
          <p:cNvSpPr>
            <a:spLocks noGrp="1"/>
          </p:cNvSpPr>
          <p:nvPr>
            <p:ph type="sldNum" sz="quarter" idx="12"/>
          </p:nvPr>
        </p:nvSpPr>
        <p:spPr/>
        <p:txBody>
          <a:bodyPr/>
          <a:lstStyle/>
          <a:p>
            <a:fld id="{6EE6ECA5-8345-47A7-960C-6456293F7F87}" type="slidenum">
              <a:rPr lang="es-419" smtClean="0"/>
              <a:t>‹Nº›</a:t>
            </a:fld>
            <a:endParaRPr lang="es-419"/>
          </a:p>
        </p:txBody>
      </p:sp>
    </p:spTree>
    <p:extLst>
      <p:ext uri="{BB962C8B-B14F-4D97-AF65-F5344CB8AC3E}">
        <p14:creationId xmlns:p14="http://schemas.microsoft.com/office/powerpoint/2010/main" val="1654605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419"/>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s-ES"/>
              <a:t>Haga clic para modificar el estilo de subtítulo del patrón</a:t>
            </a:r>
            <a:endParaRPr lang="es-419"/>
          </a:p>
        </p:txBody>
      </p:sp>
      <p:sp>
        <p:nvSpPr>
          <p:cNvPr id="4" name="Marcador de fecha 3"/>
          <p:cNvSpPr>
            <a:spLocks noGrp="1"/>
          </p:cNvSpPr>
          <p:nvPr>
            <p:ph type="dt" sz="half" idx="10"/>
          </p:nvPr>
        </p:nvSpPr>
        <p:spPr/>
        <p:txBody>
          <a:bodyPr/>
          <a:lstStyle/>
          <a:p>
            <a:fld id="{42F0D02B-F3DA-4479-93BC-292BAAB89CD4}" type="datetimeFigureOut">
              <a:rPr lang="es-419" smtClean="0"/>
              <a:t>18/4/2022</a:t>
            </a:fld>
            <a:endParaRPr lang="es-419"/>
          </a:p>
        </p:txBody>
      </p:sp>
      <p:sp>
        <p:nvSpPr>
          <p:cNvPr id="5" name="Marcador de pie de página 4"/>
          <p:cNvSpPr>
            <a:spLocks noGrp="1"/>
          </p:cNvSpPr>
          <p:nvPr>
            <p:ph type="ftr" sz="quarter" idx="11"/>
          </p:nvPr>
        </p:nvSpPr>
        <p:spPr/>
        <p:txBody>
          <a:bodyPr/>
          <a:lstStyle/>
          <a:p>
            <a:endParaRPr lang="es-419"/>
          </a:p>
        </p:txBody>
      </p:sp>
      <p:sp>
        <p:nvSpPr>
          <p:cNvPr id="6" name="Marcador de número de diapositiva 5"/>
          <p:cNvSpPr>
            <a:spLocks noGrp="1"/>
          </p:cNvSpPr>
          <p:nvPr>
            <p:ph type="sldNum" sz="quarter" idx="12"/>
          </p:nvPr>
        </p:nvSpPr>
        <p:spPr/>
        <p:txBody>
          <a:bodyPr/>
          <a:lstStyle/>
          <a:p>
            <a:fld id="{6EE6ECA5-8345-47A7-960C-6456293F7F87}" type="slidenum">
              <a:rPr lang="es-419" smtClean="0"/>
              <a:t>‹Nº›</a:t>
            </a:fld>
            <a:endParaRPr lang="es-419"/>
          </a:p>
        </p:txBody>
      </p:sp>
    </p:spTree>
    <p:extLst>
      <p:ext uri="{BB962C8B-B14F-4D97-AF65-F5344CB8AC3E}">
        <p14:creationId xmlns:p14="http://schemas.microsoft.com/office/powerpoint/2010/main" val="40195130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1" y="1709740"/>
            <a:ext cx="10515600" cy="2852737"/>
          </a:xfrm>
        </p:spPr>
        <p:txBody>
          <a:bodyPr anchor="b"/>
          <a:lstStyle>
            <a:lvl1pPr>
              <a:defRPr sz="6000"/>
            </a:lvl1pPr>
          </a:lstStyle>
          <a:p>
            <a:r>
              <a:rPr lang="es-ES"/>
              <a:t>Haga clic para modificar el estilo de título del patrón</a:t>
            </a:r>
            <a:endParaRPr lang="es-419"/>
          </a:p>
        </p:txBody>
      </p:sp>
      <p:sp>
        <p:nvSpPr>
          <p:cNvPr id="3" name="Marcador de texto 2"/>
          <p:cNvSpPr>
            <a:spLocks noGrp="1"/>
          </p:cNvSpPr>
          <p:nvPr>
            <p:ph type="body" idx="1"/>
          </p:nvPr>
        </p:nvSpPr>
        <p:spPr>
          <a:xfrm>
            <a:off x="831851" y="4589465"/>
            <a:ext cx="10515600"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s-ES"/>
              <a:t>Haga clic para modificar el estilo de texto del patrón</a:t>
            </a:r>
          </a:p>
        </p:txBody>
      </p:sp>
      <p:sp>
        <p:nvSpPr>
          <p:cNvPr id="4" name="Marcador de fecha 3"/>
          <p:cNvSpPr>
            <a:spLocks noGrp="1"/>
          </p:cNvSpPr>
          <p:nvPr>
            <p:ph type="dt" sz="half" idx="10"/>
          </p:nvPr>
        </p:nvSpPr>
        <p:spPr/>
        <p:txBody>
          <a:bodyPr/>
          <a:lstStyle/>
          <a:p>
            <a:fld id="{42F0D02B-F3DA-4479-93BC-292BAAB89CD4}" type="datetimeFigureOut">
              <a:rPr lang="es-419" smtClean="0"/>
              <a:t>18/4/2022</a:t>
            </a:fld>
            <a:endParaRPr lang="es-419"/>
          </a:p>
        </p:txBody>
      </p:sp>
      <p:sp>
        <p:nvSpPr>
          <p:cNvPr id="5" name="Marcador de pie de página 4"/>
          <p:cNvSpPr>
            <a:spLocks noGrp="1"/>
          </p:cNvSpPr>
          <p:nvPr>
            <p:ph type="ftr" sz="quarter" idx="11"/>
          </p:nvPr>
        </p:nvSpPr>
        <p:spPr/>
        <p:txBody>
          <a:bodyPr/>
          <a:lstStyle/>
          <a:p>
            <a:endParaRPr lang="es-419"/>
          </a:p>
        </p:txBody>
      </p:sp>
      <p:sp>
        <p:nvSpPr>
          <p:cNvPr id="6" name="Marcador de número de diapositiva 5"/>
          <p:cNvSpPr>
            <a:spLocks noGrp="1"/>
          </p:cNvSpPr>
          <p:nvPr>
            <p:ph type="sldNum" sz="quarter" idx="12"/>
          </p:nvPr>
        </p:nvSpPr>
        <p:spPr/>
        <p:txBody>
          <a:bodyPr/>
          <a:lstStyle/>
          <a:p>
            <a:fld id="{6EE6ECA5-8345-47A7-960C-6456293F7F87}" type="slidenum">
              <a:rPr lang="es-419" smtClean="0"/>
              <a:t>‹Nº›</a:t>
            </a:fld>
            <a:endParaRPr lang="es-419"/>
          </a:p>
        </p:txBody>
      </p:sp>
    </p:spTree>
    <p:extLst>
      <p:ext uri="{BB962C8B-B14F-4D97-AF65-F5344CB8AC3E}">
        <p14:creationId xmlns:p14="http://schemas.microsoft.com/office/powerpoint/2010/main" val="9795797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419"/>
          </a:p>
        </p:txBody>
      </p:sp>
      <p:sp>
        <p:nvSpPr>
          <p:cNvPr id="3" name="Marcador de contenido 2"/>
          <p:cNvSpPr>
            <a:spLocks noGrp="1"/>
          </p:cNvSpPr>
          <p:nvPr>
            <p:ph sz="half" idx="1"/>
          </p:nvPr>
        </p:nvSpPr>
        <p:spPr>
          <a:xfrm>
            <a:off x="838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419"/>
          </a:p>
        </p:txBody>
      </p:sp>
      <p:sp>
        <p:nvSpPr>
          <p:cNvPr id="4" name="Marcador de contenido 3"/>
          <p:cNvSpPr>
            <a:spLocks noGrp="1"/>
          </p:cNvSpPr>
          <p:nvPr>
            <p:ph sz="half" idx="2"/>
          </p:nvPr>
        </p:nvSpPr>
        <p:spPr>
          <a:xfrm>
            <a:off x="6172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419"/>
          </a:p>
        </p:txBody>
      </p:sp>
      <p:sp>
        <p:nvSpPr>
          <p:cNvPr id="5" name="Marcador de fecha 4"/>
          <p:cNvSpPr>
            <a:spLocks noGrp="1"/>
          </p:cNvSpPr>
          <p:nvPr>
            <p:ph type="dt" sz="half" idx="10"/>
          </p:nvPr>
        </p:nvSpPr>
        <p:spPr/>
        <p:txBody>
          <a:bodyPr/>
          <a:lstStyle/>
          <a:p>
            <a:fld id="{42F0D02B-F3DA-4479-93BC-292BAAB89CD4}" type="datetimeFigureOut">
              <a:rPr lang="es-419" smtClean="0"/>
              <a:t>18/4/2022</a:t>
            </a:fld>
            <a:endParaRPr lang="es-419"/>
          </a:p>
        </p:txBody>
      </p:sp>
      <p:sp>
        <p:nvSpPr>
          <p:cNvPr id="6" name="Marcador de pie de página 5"/>
          <p:cNvSpPr>
            <a:spLocks noGrp="1"/>
          </p:cNvSpPr>
          <p:nvPr>
            <p:ph type="ftr" sz="quarter" idx="11"/>
          </p:nvPr>
        </p:nvSpPr>
        <p:spPr/>
        <p:txBody>
          <a:bodyPr/>
          <a:lstStyle/>
          <a:p>
            <a:endParaRPr lang="es-419"/>
          </a:p>
        </p:txBody>
      </p:sp>
      <p:sp>
        <p:nvSpPr>
          <p:cNvPr id="7" name="Marcador de número de diapositiva 6"/>
          <p:cNvSpPr>
            <a:spLocks noGrp="1"/>
          </p:cNvSpPr>
          <p:nvPr>
            <p:ph type="sldNum" sz="quarter" idx="12"/>
          </p:nvPr>
        </p:nvSpPr>
        <p:spPr/>
        <p:txBody>
          <a:bodyPr/>
          <a:lstStyle/>
          <a:p>
            <a:fld id="{6EE6ECA5-8345-47A7-960C-6456293F7F87}" type="slidenum">
              <a:rPr lang="es-419" smtClean="0"/>
              <a:t>‹Nº›</a:t>
            </a:fld>
            <a:endParaRPr lang="es-419"/>
          </a:p>
        </p:txBody>
      </p:sp>
    </p:spTree>
    <p:extLst>
      <p:ext uri="{BB962C8B-B14F-4D97-AF65-F5344CB8AC3E}">
        <p14:creationId xmlns:p14="http://schemas.microsoft.com/office/powerpoint/2010/main" val="5676627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7"/>
            <a:ext cx="10515600" cy="1325563"/>
          </a:xfrm>
        </p:spPr>
        <p:txBody>
          <a:bodyPr/>
          <a:lstStyle/>
          <a:p>
            <a:r>
              <a:rPr lang="es-ES"/>
              <a:t>Haga clic para modificar el estilo de título del patrón</a:t>
            </a:r>
            <a:endParaRPr lang="es-419"/>
          </a:p>
        </p:txBody>
      </p:sp>
      <p:sp>
        <p:nvSpPr>
          <p:cNvPr id="3" name="Marcador de texto 2"/>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s-ES"/>
              <a:t>Haga clic para modificar el estilo de texto del patrón</a:t>
            </a:r>
          </a:p>
        </p:txBody>
      </p:sp>
      <p:sp>
        <p:nvSpPr>
          <p:cNvPr id="4" name="Marcador de contenido 3"/>
          <p:cNvSpPr>
            <a:spLocks noGrp="1"/>
          </p:cNvSpPr>
          <p:nvPr>
            <p:ph sz="half" idx="2"/>
          </p:nvPr>
        </p:nvSpPr>
        <p:spPr>
          <a:xfrm>
            <a:off x="839789"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419"/>
          </a:p>
        </p:txBody>
      </p:sp>
      <p:sp>
        <p:nvSpPr>
          <p:cNvPr id="5" name="Marcador de texto 4"/>
          <p:cNvSpPr>
            <a:spLocks noGrp="1"/>
          </p:cNvSpPr>
          <p:nvPr>
            <p:ph type="body" sz="quarter" idx="3"/>
          </p:nvPr>
        </p:nvSpPr>
        <p:spPr>
          <a:xfrm>
            <a:off x="6172201"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s-ES"/>
              <a:t>Haga clic para modificar el estilo de texto del patrón</a:t>
            </a:r>
          </a:p>
        </p:txBody>
      </p:sp>
      <p:sp>
        <p:nvSpPr>
          <p:cNvPr id="6" name="Marcador de contenido 5"/>
          <p:cNvSpPr>
            <a:spLocks noGrp="1"/>
          </p:cNvSpPr>
          <p:nvPr>
            <p:ph sz="quarter" idx="4"/>
          </p:nvPr>
        </p:nvSpPr>
        <p:spPr>
          <a:xfrm>
            <a:off x="6172201"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419"/>
          </a:p>
        </p:txBody>
      </p:sp>
      <p:sp>
        <p:nvSpPr>
          <p:cNvPr id="7" name="Marcador de fecha 6"/>
          <p:cNvSpPr>
            <a:spLocks noGrp="1"/>
          </p:cNvSpPr>
          <p:nvPr>
            <p:ph type="dt" sz="half" idx="10"/>
          </p:nvPr>
        </p:nvSpPr>
        <p:spPr/>
        <p:txBody>
          <a:bodyPr/>
          <a:lstStyle/>
          <a:p>
            <a:fld id="{42F0D02B-F3DA-4479-93BC-292BAAB89CD4}" type="datetimeFigureOut">
              <a:rPr lang="es-419" smtClean="0"/>
              <a:t>18/4/2022</a:t>
            </a:fld>
            <a:endParaRPr lang="es-419"/>
          </a:p>
        </p:txBody>
      </p:sp>
      <p:sp>
        <p:nvSpPr>
          <p:cNvPr id="8" name="Marcador de pie de página 7"/>
          <p:cNvSpPr>
            <a:spLocks noGrp="1"/>
          </p:cNvSpPr>
          <p:nvPr>
            <p:ph type="ftr" sz="quarter" idx="11"/>
          </p:nvPr>
        </p:nvSpPr>
        <p:spPr/>
        <p:txBody>
          <a:bodyPr/>
          <a:lstStyle/>
          <a:p>
            <a:endParaRPr lang="es-419"/>
          </a:p>
        </p:txBody>
      </p:sp>
      <p:sp>
        <p:nvSpPr>
          <p:cNvPr id="9" name="Marcador de número de diapositiva 8"/>
          <p:cNvSpPr>
            <a:spLocks noGrp="1"/>
          </p:cNvSpPr>
          <p:nvPr>
            <p:ph type="sldNum" sz="quarter" idx="12"/>
          </p:nvPr>
        </p:nvSpPr>
        <p:spPr/>
        <p:txBody>
          <a:bodyPr/>
          <a:lstStyle/>
          <a:p>
            <a:fld id="{6EE6ECA5-8345-47A7-960C-6456293F7F87}" type="slidenum">
              <a:rPr lang="es-419" smtClean="0"/>
              <a:t>‹Nº›</a:t>
            </a:fld>
            <a:endParaRPr lang="es-419"/>
          </a:p>
        </p:txBody>
      </p:sp>
    </p:spTree>
    <p:extLst>
      <p:ext uri="{BB962C8B-B14F-4D97-AF65-F5344CB8AC3E}">
        <p14:creationId xmlns:p14="http://schemas.microsoft.com/office/powerpoint/2010/main" val="1826946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419"/>
          </a:p>
        </p:txBody>
      </p:sp>
      <p:sp>
        <p:nvSpPr>
          <p:cNvPr id="3" name="Marcador de fecha 2"/>
          <p:cNvSpPr>
            <a:spLocks noGrp="1"/>
          </p:cNvSpPr>
          <p:nvPr>
            <p:ph type="dt" sz="half" idx="10"/>
          </p:nvPr>
        </p:nvSpPr>
        <p:spPr/>
        <p:txBody>
          <a:bodyPr/>
          <a:lstStyle/>
          <a:p>
            <a:fld id="{42F0D02B-F3DA-4479-93BC-292BAAB89CD4}" type="datetimeFigureOut">
              <a:rPr lang="es-419" smtClean="0"/>
              <a:t>18/4/2022</a:t>
            </a:fld>
            <a:endParaRPr lang="es-419"/>
          </a:p>
        </p:txBody>
      </p:sp>
      <p:sp>
        <p:nvSpPr>
          <p:cNvPr id="4" name="Marcador de pie de página 3"/>
          <p:cNvSpPr>
            <a:spLocks noGrp="1"/>
          </p:cNvSpPr>
          <p:nvPr>
            <p:ph type="ftr" sz="quarter" idx="11"/>
          </p:nvPr>
        </p:nvSpPr>
        <p:spPr/>
        <p:txBody>
          <a:bodyPr/>
          <a:lstStyle/>
          <a:p>
            <a:endParaRPr lang="es-419"/>
          </a:p>
        </p:txBody>
      </p:sp>
      <p:sp>
        <p:nvSpPr>
          <p:cNvPr id="5" name="Marcador de número de diapositiva 4"/>
          <p:cNvSpPr>
            <a:spLocks noGrp="1"/>
          </p:cNvSpPr>
          <p:nvPr>
            <p:ph type="sldNum" sz="quarter" idx="12"/>
          </p:nvPr>
        </p:nvSpPr>
        <p:spPr/>
        <p:txBody>
          <a:bodyPr/>
          <a:lstStyle/>
          <a:p>
            <a:fld id="{6EE6ECA5-8345-47A7-960C-6456293F7F87}" type="slidenum">
              <a:rPr lang="es-419" smtClean="0"/>
              <a:t>‹Nº›</a:t>
            </a:fld>
            <a:endParaRPr lang="es-419"/>
          </a:p>
        </p:txBody>
      </p:sp>
    </p:spTree>
    <p:extLst>
      <p:ext uri="{BB962C8B-B14F-4D97-AF65-F5344CB8AC3E}">
        <p14:creationId xmlns:p14="http://schemas.microsoft.com/office/powerpoint/2010/main" val="973364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42F0D02B-F3DA-4479-93BC-292BAAB89CD4}" type="datetimeFigureOut">
              <a:rPr lang="es-419" smtClean="0"/>
              <a:t>18/4/2022</a:t>
            </a:fld>
            <a:endParaRPr lang="es-419"/>
          </a:p>
        </p:txBody>
      </p:sp>
      <p:sp>
        <p:nvSpPr>
          <p:cNvPr id="3" name="Marcador de pie de página 2"/>
          <p:cNvSpPr>
            <a:spLocks noGrp="1"/>
          </p:cNvSpPr>
          <p:nvPr>
            <p:ph type="ftr" sz="quarter" idx="11"/>
          </p:nvPr>
        </p:nvSpPr>
        <p:spPr/>
        <p:txBody>
          <a:bodyPr/>
          <a:lstStyle/>
          <a:p>
            <a:endParaRPr lang="es-419"/>
          </a:p>
        </p:txBody>
      </p:sp>
      <p:sp>
        <p:nvSpPr>
          <p:cNvPr id="4" name="Marcador de número de diapositiva 3"/>
          <p:cNvSpPr>
            <a:spLocks noGrp="1"/>
          </p:cNvSpPr>
          <p:nvPr>
            <p:ph type="sldNum" sz="quarter" idx="12"/>
          </p:nvPr>
        </p:nvSpPr>
        <p:spPr/>
        <p:txBody>
          <a:bodyPr/>
          <a:lstStyle/>
          <a:p>
            <a:fld id="{6EE6ECA5-8345-47A7-960C-6456293F7F87}" type="slidenum">
              <a:rPr lang="es-419" smtClean="0"/>
              <a:t>‹Nº›</a:t>
            </a:fld>
            <a:endParaRPr lang="es-419"/>
          </a:p>
        </p:txBody>
      </p:sp>
    </p:spTree>
    <p:extLst>
      <p:ext uri="{BB962C8B-B14F-4D97-AF65-F5344CB8AC3E}">
        <p14:creationId xmlns:p14="http://schemas.microsoft.com/office/powerpoint/2010/main" val="23689082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419"/>
          </a:p>
        </p:txBody>
      </p:sp>
      <p:sp>
        <p:nvSpPr>
          <p:cNvPr id="3" name="Marcador de contenido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419"/>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42F0D02B-F3DA-4479-93BC-292BAAB89CD4}" type="datetimeFigureOut">
              <a:rPr lang="es-419" smtClean="0"/>
              <a:t>18/4/2022</a:t>
            </a:fld>
            <a:endParaRPr lang="es-419"/>
          </a:p>
        </p:txBody>
      </p:sp>
      <p:sp>
        <p:nvSpPr>
          <p:cNvPr id="6" name="Marcador de pie de página 5"/>
          <p:cNvSpPr>
            <a:spLocks noGrp="1"/>
          </p:cNvSpPr>
          <p:nvPr>
            <p:ph type="ftr" sz="quarter" idx="11"/>
          </p:nvPr>
        </p:nvSpPr>
        <p:spPr/>
        <p:txBody>
          <a:bodyPr/>
          <a:lstStyle/>
          <a:p>
            <a:endParaRPr lang="es-419"/>
          </a:p>
        </p:txBody>
      </p:sp>
      <p:sp>
        <p:nvSpPr>
          <p:cNvPr id="7" name="Marcador de número de diapositiva 6"/>
          <p:cNvSpPr>
            <a:spLocks noGrp="1"/>
          </p:cNvSpPr>
          <p:nvPr>
            <p:ph type="sldNum" sz="quarter" idx="12"/>
          </p:nvPr>
        </p:nvSpPr>
        <p:spPr/>
        <p:txBody>
          <a:bodyPr/>
          <a:lstStyle/>
          <a:p>
            <a:fld id="{6EE6ECA5-8345-47A7-960C-6456293F7F87}" type="slidenum">
              <a:rPr lang="es-419" smtClean="0"/>
              <a:t>‹Nº›</a:t>
            </a:fld>
            <a:endParaRPr lang="es-419"/>
          </a:p>
        </p:txBody>
      </p:sp>
    </p:spTree>
    <p:extLst>
      <p:ext uri="{BB962C8B-B14F-4D97-AF65-F5344CB8AC3E}">
        <p14:creationId xmlns:p14="http://schemas.microsoft.com/office/powerpoint/2010/main" val="1838282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419"/>
          </a:p>
        </p:txBody>
      </p:sp>
      <p:sp>
        <p:nvSpPr>
          <p:cNvPr id="3" name="Marcador de posición de imagen 2"/>
          <p:cNvSpPr>
            <a:spLocks noGrp="1"/>
          </p:cNvSpPr>
          <p:nvPr>
            <p:ph type="pic" idx="1"/>
          </p:nvPr>
        </p:nvSpPr>
        <p:spPr>
          <a:xfrm>
            <a:off x="5183188" y="987427"/>
            <a:ext cx="6172200" cy="4873625"/>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endParaRPr lang="es-419"/>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42F0D02B-F3DA-4479-93BC-292BAAB89CD4}" type="datetimeFigureOut">
              <a:rPr lang="es-419" smtClean="0"/>
              <a:t>18/4/2022</a:t>
            </a:fld>
            <a:endParaRPr lang="es-419"/>
          </a:p>
        </p:txBody>
      </p:sp>
      <p:sp>
        <p:nvSpPr>
          <p:cNvPr id="6" name="Marcador de pie de página 5"/>
          <p:cNvSpPr>
            <a:spLocks noGrp="1"/>
          </p:cNvSpPr>
          <p:nvPr>
            <p:ph type="ftr" sz="quarter" idx="11"/>
          </p:nvPr>
        </p:nvSpPr>
        <p:spPr/>
        <p:txBody>
          <a:bodyPr/>
          <a:lstStyle/>
          <a:p>
            <a:endParaRPr lang="es-419"/>
          </a:p>
        </p:txBody>
      </p:sp>
      <p:sp>
        <p:nvSpPr>
          <p:cNvPr id="7" name="Marcador de número de diapositiva 6"/>
          <p:cNvSpPr>
            <a:spLocks noGrp="1"/>
          </p:cNvSpPr>
          <p:nvPr>
            <p:ph type="sldNum" sz="quarter" idx="12"/>
          </p:nvPr>
        </p:nvSpPr>
        <p:spPr/>
        <p:txBody>
          <a:bodyPr/>
          <a:lstStyle/>
          <a:p>
            <a:fld id="{6EE6ECA5-8345-47A7-960C-6456293F7F87}" type="slidenum">
              <a:rPr lang="es-419" smtClean="0"/>
              <a:t>‹Nº›</a:t>
            </a:fld>
            <a:endParaRPr lang="es-419"/>
          </a:p>
        </p:txBody>
      </p:sp>
    </p:spTree>
    <p:extLst>
      <p:ext uri="{BB962C8B-B14F-4D97-AF65-F5344CB8AC3E}">
        <p14:creationId xmlns:p14="http://schemas.microsoft.com/office/powerpoint/2010/main" val="11299702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419"/>
          </a:p>
        </p:txBody>
      </p:sp>
      <p:sp>
        <p:nvSpPr>
          <p:cNvPr id="3" name="Marcador de texto vertical 2"/>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419"/>
          </a:p>
        </p:txBody>
      </p:sp>
      <p:sp>
        <p:nvSpPr>
          <p:cNvPr id="4" name="Marcador de fecha 3"/>
          <p:cNvSpPr>
            <a:spLocks noGrp="1"/>
          </p:cNvSpPr>
          <p:nvPr>
            <p:ph type="dt" sz="half" idx="10"/>
          </p:nvPr>
        </p:nvSpPr>
        <p:spPr/>
        <p:txBody>
          <a:bodyPr/>
          <a:lstStyle/>
          <a:p>
            <a:fld id="{42F0D02B-F3DA-4479-93BC-292BAAB89CD4}" type="datetimeFigureOut">
              <a:rPr lang="es-419" smtClean="0"/>
              <a:t>18/4/2022</a:t>
            </a:fld>
            <a:endParaRPr lang="es-419"/>
          </a:p>
        </p:txBody>
      </p:sp>
      <p:sp>
        <p:nvSpPr>
          <p:cNvPr id="5" name="Marcador de pie de página 4"/>
          <p:cNvSpPr>
            <a:spLocks noGrp="1"/>
          </p:cNvSpPr>
          <p:nvPr>
            <p:ph type="ftr" sz="quarter" idx="11"/>
          </p:nvPr>
        </p:nvSpPr>
        <p:spPr/>
        <p:txBody>
          <a:bodyPr/>
          <a:lstStyle/>
          <a:p>
            <a:endParaRPr lang="es-419"/>
          </a:p>
        </p:txBody>
      </p:sp>
      <p:sp>
        <p:nvSpPr>
          <p:cNvPr id="6" name="Marcador de número de diapositiva 5"/>
          <p:cNvSpPr>
            <a:spLocks noGrp="1"/>
          </p:cNvSpPr>
          <p:nvPr>
            <p:ph type="sldNum" sz="quarter" idx="12"/>
          </p:nvPr>
        </p:nvSpPr>
        <p:spPr/>
        <p:txBody>
          <a:bodyPr/>
          <a:lstStyle/>
          <a:p>
            <a:fld id="{6EE6ECA5-8345-47A7-960C-6456293F7F87}" type="slidenum">
              <a:rPr lang="es-419" smtClean="0"/>
              <a:t>‹Nº›</a:t>
            </a:fld>
            <a:endParaRPr lang="es-419"/>
          </a:p>
        </p:txBody>
      </p:sp>
    </p:spTree>
    <p:extLst>
      <p:ext uri="{BB962C8B-B14F-4D97-AF65-F5344CB8AC3E}">
        <p14:creationId xmlns:p14="http://schemas.microsoft.com/office/powerpoint/2010/main" val="15708920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1" y="365125"/>
            <a:ext cx="2628900" cy="5811838"/>
          </a:xfrm>
        </p:spPr>
        <p:txBody>
          <a:bodyPr vert="eaVert"/>
          <a:lstStyle/>
          <a:p>
            <a:r>
              <a:rPr lang="es-ES"/>
              <a:t>Haga clic para modificar el estilo de título del patrón</a:t>
            </a:r>
            <a:endParaRPr lang="es-419"/>
          </a:p>
        </p:txBody>
      </p:sp>
      <p:sp>
        <p:nvSpPr>
          <p:cNvPr id="3" name="Marcador de texto vertical 2"/>
          <p:cNvSpPr>
            <a:spLocks noGrp="1"/>
          </p:cNvSpPr>
          <p:nvPr>
            <p:ph type="body" orient="vert" idx="1"/>
          </p:nvPr>
        </p:nvSpPr>
        <p:spPr>
          <a:xfrm>
            <a:off x="838201" y="365125"/>
            <a:ext cx="7734300" cy="581183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419"/>
          </a:p>
        </p:txBody>
      </p:sp>
      <p:sp>
        <p:nvSpPr>
          <p:cNvPr id="4" name="Marcador de fecha 3"/>
          <p:cNvSpPr>
            <a:spLocks noGrp="1"/>
          </p:cNvSpPr>
          <p:nvPr>
            <p:ph type="dt" sz="half" idx="10"/>
          </p:nvPr>
        </p:nvSpPr>
        <p:spPr/>
        <p:txBody>
          <a:bodyPr/>
          <a:lstStyle/>
          <a:p>
            <a:fld id="{42F0D02B-F3DA-4479-93BC-292BAAB89CD4}" type="datetimeFigureOut">
              <a:rPr lang="es-419" smtClean="0"/>
              <a:t>18/4/2022</a:t>
            </a:fld>
            <a:endParaRPr lang="es-419"/>
          </a:p>
        </p:txBody>
      </p:sp>
      <p:sp>
        <p:nvSpPr>
          <p:cNvPr id="5" name="Marcador de pie de página 4"/>
          <p:cNvSpPr>
            <a:spLocks noGrp="1"/>
          </p:cNvSpPr>
          <p:nvPr>
            <p:ph type="ftr" sz="quarter" idx="11"/>
          </p:nvPr>
        </p:nvSpPr>
        <p:spPr/>
        <p:txBody>
          <a:bodyPr/>
          <a:lstStyle/>
          <a:p>
            <a:endParaRPr lang="es-419"/>
          </a:p>
        </p:txBody>
      </p:sp>
      <p:sp>
        <p:nvSpPr>
          <p:cNvPr id="6" name="Marcador de número de diapositiva 5"/>
          <p:cNvSpPr>
            <a:spLocks noGrp="1"/>
          </p:cNvSpPr>
          <p:nvPr>
            <p:ph type="sldNum" sz="quarter" idx="12"/>
          </p:nvPr>
        </p:nvSpPr>
        <p:spPr/>
        <p:txBody>
          <a:bodyPr/>
          <a:lstStyle/>
          <a:p>
            <a:fld id="{6EE6ECA5-8345-47A7-960C-6456293F7F87}" type="slidenum">
              <a:rPr lang="es-419" smtClean="0"/>
              <a:t>‹Nº›</a:t>
            </a:fld>
            <a:endParaRPr lang="es-419"/>
          </a:p>
        </p:txBody>
      </p:sp>
    </p:spTree>
    <p:extLst>
      <p:ext uri="{BB962C8B-B14F-4D97-AF65-F5344CB8AC3E}">
        <p14:creationId xmlns:p14="http://schemas.microsoft.com/office/powerpoint/2010/main" val="24366429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Imagen 6"/>
          <p:cNvPicPr>
            <a:picLocks noChangeAspect="1"/>
          </p:cNvPicPr>
          <p:nvPr userDrawn="1"/>
        </p:nvPicPr>
        <p:blipFill>
          <a:blip r:embed="rId13"/>
          <a:stretch>
            <a:fillRect/>
          </a:stretch>
        </p:blipFill>
        <p:spPr>
          <a:xfrm>
            <a:off x="0" y="2"/>
            <a:ext cx="12192000" cy="6857999"/>
          </a:xfrm>
          <a:prstGeom prst="rect">
            <a:avLst/>
          </a:prstGeom>
        </p:spPr>
      </p:pic>
      <p:sp>
        <p:nvSpPr>
          <p:cNvPr id="2" name="Marcador de título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419"/>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419"/>
          </a:p>
        </p:txBody>
      </p:sp>
      <p:sp>
        <p:nvSpPr>
          <p:cNvPr id="4" name="Marcador de fecha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2F0D02B-F3DA-4479-93BC-292BAAB89CD4}" type="datetimeFigureOut">
              <a:rPr lang="es-419" smtClean="0"/>
              <a:t>18/4/2022</a:t>
            </a:fld>
            <a:endParaRPr lang="es-419"/>
          </a:p>
        </p:txBody>
      </p:sp>
      <p:sp>
        <p:nvSpPr>
          <p:cNvPr id="5" name="Marcador de pie de página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419"/>
          </a:p>
        </p:txBody>
      </p:sp>
      <p:sp>
        <p:nvSpPr>
          <p:cNvPr id="6" name="Marcador de número de diapositiva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E6ECA5-8345-47A7-960C-6456293F7F87}" type="slidenum">
              <a:rPr lang="es-419" smtClean="0"/>
              <a:t>‹Nº›</a:t>
            </a:fld>
            <a:endParaRPr lang="es-419"/>
          </a:p>
        </p:txBody>
      </p:sp>
    </p:spTree>
    <p:extLst>
      <p:ext uri="{BB962C8B-B14F-4D97-AF65-F5344CB8AC3E}">
        <p14:creationId xmlns:p14="http://schemas.microsoft.com/office/powerpoint/2010/main" val="1398177498"/>
      </p:ext>
    </p:extLst>
  </p:cSld>
  <p:clrMap bg1="lt1" tx1="dk1" bg2="lt2" tx2="dk2" accent1="accent1" accent2="accent2" accent3="accent3" accent4="accent4" accent5="accent5" accent6="accent6" hlink="hlink" folHlink="folHlink"/>
  <p:sldLayoutIdLst>
    <p:sldLayoutId id="2147483650" r:id="rId1"/>
    <p:sldLayoutId id="2147483649"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419"/>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8.emf"/><Relationship Id="rId7" Type="http://schemas.openxmlformats.org/officeDocument/2006/relationships/diagramColors" Target="../diagrams/colors1.xml"/><Relationship Id="rId2" Type="http://schemas.openxmlformats.org/officeDocument/2006/relationships/image" Target="../media/image4.emf"/><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emf"/><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emf"/><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10" Type="http://schemas.openxmlformats.org/officeDocument/2006/relationships/image" Target="../media/image14.png"/><Relationship Id="rId4" Type="http://schemas.openxmlformats.org/officeDocument/2006/relationships/diagramLayout" Target="../diagrams/layout2.xml"/><Relationship Id="rId9" Type="http://schemas.openxmlformats.org/officeDocument/2006/relationships/image" Target="../media/image13.png"/></Relationships>
</file>

<file path=ppt/slides/_rels/slide6.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4.emf"/><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 Id="rId9" Type="http://schemas.openxmlformats.org/officeDocument/2006/relationships/image" Target="../media/image21.png"/></Relationships>
</file>

<file path=ppt/slides/_rels/slide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4.emf"/><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gif"/><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410.png"/></Relationships>
</file>

<file path=ppt/slides/_rels/slide10.x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4140200" y="431800"/>
            <a:ext cx="9144000" cy="893763"/>
          </a:xfrm>
        </p:spPr>
        <p:txBody>
          <a:bodyPr>
            <a:normAutofit fontScale="90000"/>
          </a:bodyPr>
          <a:lstStyle/>
          <a:p>
            <a:r>
              <a:rPr lang="es-ES" dirty="0">
                <a:latin typeface="Bernard MT Condensed" panose="02050806060905020404" pitchFamily="18" charset="0"/>
              </a:rPr>
              <a:t>MUNICIPALIDAD DEGUATUSO</a:t>
            </a:r>
            <a:endParaRPr lang="es-419" dirty="0">
              <a:latin typeface="Bernard MT Condensed" panose="02050806060905020404" pitchFamily="18" charset="0"/>
            </a:endParaRPr>
          </a:p>
        </p:txBody>
      </p:sp>
      <p:sp>
        <p:nvSpPr>
          <p:cNvPr id="8" name="Título 1"/>
          <p:cNvSpPr txBox="1">
            <a:spLocks/>
          </p:cNvSpPr>
          <p:nvPr/>
        </p:nvSpPr>
        <p:spPr>
          <a:xfrm>
            <a:off x="1819469" y="3225165"/>
            <a:ext cx="4651730" cy="2614613"/>
          </a:xfrm>
          <a:prstGeom prst="rect">
            <a:avLst/>
          </a:prstGeom>
        </p:spPr>
        <p:txBody>
          <a:bodyPr vert="horz" lIns="91440" tIns="45720" rIns="91440" bIns="45720" rtlCol="0" anchor="b">
            <a:normAutofit fontScale="47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s-ES" sz="12600" b="1" dirty="0">
                <a:latin typeface="Bernard MT Condensed" panose="02050806060905020404" pitchFamily="18" charset="0"/>
              </a:rPr>
              <a:t>Consulta</a:t>
            </a:r>
            <a:endParaRPr lang="es-ES" sz="12600" dirty="0">
              <a:latin typeface="Bernard MT Condensed" panose="02050806060905020404" pitchFamily="18" charset="0"/>
            </a:endParaRPr>
          </a:p>
          <a:p>
            <a:pPr algn="r"/>
            <a:r>
              <a:rPr lang="es-ES" sz="14400" dirty="0">
                <a:latin typeface="Bernard MT Condensed" panose="02050806060905020404" pitchFamily="18" charset="0"/>
              </a:rPr>
              <a:t>PLAN</a:t>
            </a:r>
          </a:p>
          <a:p>
            <a:pPr algn="r"/>
            <a:r>
              <a:rPr lang="es-ES" sz="6700" dirty="0">
                <a:latin typeface="Bernard MT Condensed" panose="02050806060905020404" pitchFamily="18" charset="0"/>
              </a:rPr>
              <a:t>vial </a:t>
            </a:r>
            <a:r>
              <a:rPr lang="es-ES" sz="12600" dirty="0">
                <a:latin typeface="Bernard MT Condensed" panose="02050806060905020404" pitchFamily="18" charset="0"/>
              </a:rPr>
              <a:t>QUINQUENAL</a:t>
            </a:r>
            <a:endParaRPr lang="es-419" sz="12600" dirty="0">
              <a:latin typeface="Bernard MT Condensed" panose="02050806060905020404" pitchFamily="18" charset="0"/>
            </a:endParaRPr>
          </a:p>
        </p:txBody>
      </p:sp>
      <p:sp>
        <p:nvSpPr>
          <p:cNvPr id="9" name="Título 1"/>
          <p:cNvSpPr txBox="1">
            <a:spLocks/>
          </p:cNvSpPr>
          <p:nvPr/>
        </p:nvSpPr>
        <p:spPr>
          <a:xfrm>
            <a:off x="6183079" y="3235006"/>
            <a:ext cx="3771540" cy="2482851"/>
          </a:xfrm>
          <a:prstGeom prst="rect">
            <a:avLst/>
          </a:prstGeom>
        </p:spPr>
        <p:txBody>
          <a:bodyPr vert="horz" lIns="91440" tIns="45720" rIns="91440" bIns="45720" rtlCol="0" anchor="b">
            <a:normAutofit fontScale="9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ES" sz="15000" dirty="0">
                <a:latin typeface="Bernard MT Condensed" panose="02050806060905020404" pitchFamily="18" charset="0"/>
              </a:rPr>
              <a:t>2022</a:t>
            </a:r>
            <a:endParaRPr lang="es-419" sz="15000" dirty="0">
              <a:latin typeface="Bernard MT Condensed" panose="02050806060905020404" pitchFamily="18" charset="0"/>
            </a:endParaRPr>
          </a:p>
        </p:txBody>
      </p:sp>
      <p:pic>
        <p:nvPicPr>
          <p:cNvPr id="3074" name="Picture 2" descr="Resultado de imagen para check amarill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528176" y="3101923"/>
            <a:ext cx="2320925" cy="2539615"/>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Grupo 10">
            <a:extLst>
              <a:ext uri="{FF2B5EF4-FFF2-40B4-BE49-F238E27FC236}">
                <a16:creationId xmlns:a16="http://schemas.microsoft.com/office/drawing/2014/main" xmlns="" id="{DCC68C4C-1CD6-456D-B85E-E2AD2B647DA5}"/>
              </a:ext>
            </a:extLst>
          </p:cNvPr>
          <p:cNvGrpSpPr/>
          <p:nvPr/>
        </p:nvGrpSpPr>
        <p:grpSpPr>
          <a:xfrm>
            <a:off x="9801448" y="1567884"/>
            <a:ext cx="1733103" cy="1823873"/>
            <a:chOff x="129829" y="1575426"/>
            <a:chExt cx="1733103" cy="1823873"/>
          </a:xfrm>
        </p:grpSpPr>
        <p:pic>
          <p:nvPicPr>
            <p:cNvPr id="12" name="Imagen 11">
              <a:extLst>
                <a:ext uri="{FF2B5EF4-FFF2-40B4-BE49-F238E27FC236}">
                  <a16:creationId xmlns:a16="http://schemas.microsoft.com/office/drawing/2014/main" xmlns="" id="{88F9BA07-C7E7-426A-9159-5C6A9BBEB51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655" y="1575426"/>
              <a:ext cx="1489434" cy="1226593"/>
            </a:xfrm>
            <a:prstGeom prst="rect">
              <a:avLst/>
            </a:prstGeom>
          </p:spPr>
        </p:pic>
        <p:sp>
          <p:nvSpPr>
            <p:cNvPr id="14" name="Rectángulo 13">
              <a:extLst>
                <a:ext uri="{FF2B5EF4-FFF2-40B4-BE49-F238E27FC236}">
                  <a16:creationId xmlns:a16="http://schemas.microsoft.com/office/drawing/2014/main" xmlns="" id="{CCD7DBC2-838F-46A4-9DCA-A2F4F433CE53}"/>
                </a:ext>
              </a:extLst>
            </p:cNvPr>
            <p:cNvSpPr/>
            <p:nvPr/>
          </p:nvSpPr>
          <p:spPr>
            <a:xfrm>
              <a:off x="129829" y="2876079"/>
              <a:ext cx="1733103" cy="523220"/>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1400" b="1" i="0" u="none" strike="noStrike" kern="1200" cap="none" spc="0" normalizeH="0" baseline="0" noProof="0" dirty="0">
                  <a:ln>
                    <a:noFill/>
                  </a:ln>
                  <a:solidFill>
                    <a:srgbClr val="333733"/>
                  </a:solidFill>
                  <a:effectLst/>
                  <a:uLnTx/>
                  <a:uFillTx/>
                  <a:latin typeface="Arial" charset="0"/>
                  <a:ea typeface="Arial" charset="0"/>
                  <a:cs typeface="Arial" charset="0"/>
                </a:rPr>
                <a:t>Conservación Vial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1400" b="1" i="0" u="none" strike="noStrike" kern="1200" cap="none" spc="0" normalizeH="0" noProof="0" dirty="0">
                  <a:ln>
                    <a:noFill/>
                  </a:ln>
                  <a:solidFill>
                    <a:srgbClr val="333733"/>
                  </a:solidFill>
                  <a:effectLst/>
                  <a:uLnTx/>
                  <a:uFillTx/>
                  <a:latin typeface="Arial" charset="0"/>
                  <a:ea typeface="Arial" charset="0"/>
                  <a:cs typeface="Arial" charset="0"/>
                </a:rPr>
                <a:t>Participativa</a:t>
              </a:r>
              <a:endParaRPr kumimoji="0" lang="es-ES" sz="1400" b="1" i="0" u="sng" strike="noStrike" kern="1200" cap="none" spc="0" normalizeH="0" baseline="0" noProof="0" dirty="0">
                <a:ln>
                  <a:noFill/>
                </a:ln>
                <a:solidFill>
                  <a:srgbClr val="333733"/>
                </a:solidFill>
                <a:effectLst/>
                <a:uLnTx/>
                <a:uFillTx/>
                <a:latin typeface="Arial" charset="0"/>
                <a:ea typeface="Arial" charset="0"/>
                <a:cs typeface="Arial" charset="0"/>
              </a:endParaRPr>
            </a:p>
          </p:txBody>
        </p:sp>
      </p:grpSp>
    </p:spTree>
    <p:extLst>
      <p:ext uri="{BB962C8B-B14F-4D97-AF65-F5344CB8AC3E}">
        <p14:creationId xmlns:p14="http://schemas.microsoft.com/office/powerpoint/2010/main" val="2677744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5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11">
            <a:extLst>
              <a:ext uri="{FF2B5EF4-FFF2-40B4-BE49-F238E27FC236}">
                <a16:creationId xmlns:a16="http://schemas.microsoft.com/office/drawing/2014/main" xmlns="" id="{8A6CAC70-E7F1-4DFA-ADDF-847D3418D1F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5841" y="127615"/>
            <a:ext cx="4512186" cy="1297556"/>
          </a:xfrm>
          <a:prstGeom prst="rect">
            <a:avLst/>
          </a:prstGeom>
        </p:spPr>
      </p:pic>
      <p:grpSp>
        <p:nvGrpSpPr>
          <p:cNvPr id="5" name="Group 23"/>
          <p:cNvGrpSpPr/>
          <p:nvPr/>
        </p:nvGrpSpPr>
        <p:grpSpPr>
          <a:xfrm>
            <a:off x="405324" y="480945"/>
            <a:ext cx="4421718" cy="718297"/>
            <a:chOff x="1515826" y="893108"/>
            <a:chExt cx="6489281" cy="1221548"/>
          </a:xfrm>
        </p:grpSpPr>
        <p:sp>
          <p:nvSpPr>
            <p:cNvPr id="6" name="Rectangle 20"/>
            <p:cNvSpPr/>
            <p:nvPr/>
          </p:nvSpPr>
          <p:spPr>
            <a:xfrm>
              <a:off x="1515826" y="893108"/>
              <a:ext cx="6489281" cy="1221548"/>
            </a:xfrm>
            <a:prstGeom prst="rect">
              <a:avLst/>
            </a:prstGeom>
            <a:solidFill>
              <a:srgbClr val="E3661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1" i="0" u="none" strike="noStrike" kern="1200" cap="none" spc="0" normalizeH="0" baseline="0" noProof="0">
                <a:ln>
                  <a:noFill/>
                </a:ln>
                <a:solidFill>
                  <a:prstClr val="white"/>
                </a:solidFill>
                <a:effectLst/>
                <a:uLnTx/>
                <a:uFillTx/>
                <a:latin typeface="Calibri"/>
                <a:ea typeface="+mn-ea"/>
                <a:cs typeface="+mn-cs"/>
              </a:endParaRPr>
            </a:p>
          </p:txBody>
        </p:sp>
        <p:sp>
          <p:nvSpPr>
            <p:cNvPr id="7" name="TextBox 21"/>
            <p:cNvSpPr txBox="1"/>
            <p:nvPr/>
          </p:nvSpPr>
          <p:spPr>
            <a:xfrm>
              <a:off x="1622179" y="950801"/>
              <a:ext cx="6369695" cy="994477"/>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300" normalizeH="0" baseline="0" noProof="0" dirty="0">
                  <a:ln>
                    <a:noFill/>
                  </a:ln>
                  <a:solidFill>
                    <a:srgbClr val="FFFFFF"/>
                  </a:solidFill>
                  <a:effectLst/>
                  <a:uLnTx/>
                  <a:uFillTx/>
                  <a:latin typeface="Arial Narrow"/>
                  <a:ea typeface="+mn-ea"/>
                  <a:cs typeface="Arial Narrow"/>
                </a:rPr>
                <a:t>Plan vial quinquenal</a:t>
              </a:r>
            </a:p>
          </p:txBody>
        </p:sp>
      </p:grpSp>
      <p:grpSp>
        <p:nvGrpSpPr>
          <p:cNvPr id="29" name="Grupo 28"/>
          <p:cNvGrpSpPr>
            <a:grpSpLocks/>
          </p:cNvGrpSpPr>
          <p:nvPr/>
        </p:nvGrpSpPr>
        <p:grpSpPr bwMode="auto">
          <a:xfrm>
            <a:off x="7968694" y="1858908"/>
            <a:ext cx="4278593" cy="3188211"/>
            <a:chOff x="951360" y="917629"/>
            <a:chExt cx="7974217" cy="6131251"/>
          </a:xfrm>
        </p:grpSpPr>
        <p:sp>
          <p:nvSpPr>
            <p:cNvPr id="30" name="Rectángulo 29"/>
            <p:cNvSpPr>
              <a:spLocks noChangeArrowheads="1"/>
            </p:cNvSpPr>
            <p:nvPr/>
          </p:nvSpPr>
          <p:spPr bwMode="auto">
            <a:xfrm>
              <a:off x="3471296" y="5440785"/>
              <a:ext cx="2250250" cy="1006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6" tIns="45707" rIns="91416" bIns="45707">
              <a:spAutoFit/>
            </a:bodyPr>
            <a:lstStyle>
              <a:lvl1pPr defTabSz="785813">
                <a:defRPr>
                  <a:solidFill>
                    <a:schemeClr val="tx1"/>
                  </a:solidFill>
                  <a:latin typeface="Calibri" panose="020F0502020204030204" pitchFamily="34" charset="0"/>
                </a:defRPr>
              </a:lvl1pPr>
              <a:lvl2pPr marL="742950" indent="-285750" defTabSz="785813">
                <a:defRPr>
                  <a:solidFill>
                    <a:schemeClr val="tx1"/>
                  </a:solidFill>
                  <a:latin typeface="Calibri" panose="020F0502020204030204" pitchFamily="34" charset="0"/>
                </a:defRPr>
              </a:lvl2pPr>
              <a:lvl3pPr marL="1143000" indent="-228600" defTabSz="785813">
                <a:defRPr>
                  <a:solidFill>
                    <a:schemeClr val="tx1"/>
                  </a:solidFill>
                  <a:latin typeface="Calibri" panose="020F0502020204030204" pitchFamily="34" charset="0"/>
                </a:defRPr>
              </a:lvl3pPr>
              <a:lvl4pPr marL="1600200" indent="-228600" defTabSz="785813">
                <a:defRPr>
                  <a:solidFill>
                    <a:schemeClr val="tx1"/>
                  </a:solidFill>
                  <a:latin typeface="Calibri" panose="020F0502020204030204" pitchFamily="34" charset="0"/>
                </a:defRPr>
              </a:lvl4pPr>
              <a:lvl5pPr marL="2057400" indent="-228600" defTabSz="785813">
                <a:defRPr>
                  <a:solidFill>
                    <a:schemeClr val="tx1"/>
                  </a:solidFill>
                  <a:latin typeface="Calibri" panose="020F0502020204030204" pitchFamily="34" charset="0"/>
                </a:defRPr>
              </a:lvl5pPr>
              <a:lvl6pPr marL="2514600" indent="-228600" defTabSz="785813" fontAlgn="base">
                <a:spcBef>
                  <a:spcPct val="0"/>
                </a:spcBef>
                <a:spcAft>
                  <a:spcPct val="0"/>
                </a:spcAft>
                <a:defRPr>
                  <a:solidFill>
                    <a:schemeClr val="tx1"/>
                  </a:solidFill>
                  <a:latin typeface="Calibri" panose="020F0502020204030204" pitchFamily="34" charset="0"/>
                </a:defRPr>
              </a:lvl6pPr>
              <a:lvl7pPr marL="2971800" indent="-228600" defTabSz="785813" fontAlgn="base">
                <a:spcBef>
                  <a:spcPct val="0"/>
                </a:spcBef>
                <a:spcAft>
                  <a:spcPct val="0"/>
                </a:spcAft>
                <a:defRPr>
                  <a:solidFill>
                    <a:schemeClr val="tx1"/>
                  </a:solidFill>
                  <a:latin typeface="Calibri" panose="020F0502020204030204" pitchFamily="34" charset="0"/>
                </a:defRPr>
              </a:lvl7pPr>
              <a:lvl8pPr marL="3429000" indent="-228600" defTabSz="785813" fontAlgn="base">
                <a:spcBef>
                  <a:spcPct val="0"/>
                </a:spcBef>
                <a:spcAft>
                  <a:spcPct val="0"/>
                </a:spcAft>
                <a:defRPr>
                  <a:solidFill>
                    <a:schemeClr val="tx1"/>
                  </a:solidFill>
                  <a:latin typeface="Calibri" panose="020F0502020204030204" pitchFamily="34" charset="0"/>
                </a:defRPr>
              </a:lvl8pPr>
              <a:lvl9pPr marL="3886200" indent="-228600" defTabSz="785813" fontAlgn="base">
                <a:spcBef>
                  <a:spcPct val="0"/>
                </a:spcBef>
                <a:spcAft>
                  <a:spcPct val="0"/>
                </a:spcAft>
                <a:defRPr>
                  <a:solidFill>
                    <a:schemeClr val="tx1"/>
                  </a:solidFill>
                  <a:latin typeface="Calibri" panose="020F0502020204030204" pitchFamily="34" charset="0"/>
                </a:defRPr>
              </a:lvl9pPr>
            </a:lstStyle>
            <a:p>
              <a:pPr algn="ctr" eaLnBrk="1" hangingPunct="1"/>
              <a:r>
                <a:rPr lang="es-CO" altLang="es-CO" sz="1400" b="1" dirty="0">
                  <a:solidFill>
                    <a:srgbClr val="E46C0A"/>
                  </a:solidFill>
                </a:rPr>
                <a:t>Colaboración y confianza</a:t>
              </a:r>
              <a:endParaRPr lang="es-ES" altLang="es-CO" sz="1400" b="1" dirty="0">
                <a:solidFill>
                  <a:srgbClr val="E46C0A"/>
                </a:solidFill>
              </a:endParaRPr>
            </a:p>
          </p:txBody>
        </p:sp>
        <p:pic>
          <p:nvPicPr>
            <p:cNvPr id="31" name="Imagen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71635" y="917629"/>
              <a:ext cx="5542516" cy="5052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 name="Rectángulo 46"/>
            <p:cNvSpPr>
              <a:spLocks noChangeArrowheads="1"/>
            </p:cNvSpPr>
            <p:nvPr/>
          </p:nvSpPr>
          <p:spPr bwMode="auto">
            <a:xfrm>
              <a:off x="1284332" y="3124414"/>
              <a:ext cx="2283749" cy="5918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6" tIns="45707" rIns="91416" bIns="45707">
              <a:spAutoFit/>
            </a:bodyPr>
            <a:lstStyle>
              <a:lvl1pPr defTabSz="785813">
                <a:defRPr>
                  <a:solidFill>
                    <a:schemeClr val="tx1"/>
                  </a:solidFill>
                  <a:latin typeface="Calibri" panose="020F0502020204030204" pitchFamily="34" charset="0"/>
                </a:defRPr>
              </a:lvl1pPr>
              <a:lvl2pPr marL="742950" indent="-285750" defTabSz="785813">
                <a:defRPr>
                  <a:solidFill>
                    <a:schemeClr val="tx1"/>
                  </a:solidFill>
                  <a:latin typeface="Calibri" panose="020F0502020204030204" pitchFamily="34" charset="0"/>
                </a:defRPr>
              </a:lvl2pPr>
              <a:lvl3pPr marL="1143000" indent="-228600" defTabSz="785813">
                <a:defRPr>
                  <a:solidFill>
                    <a:schemeClr val="tx1"/>
                  </a:solidFill>
                  <a:latin typeface="Calibri" panose="020F0502020204030204" pitchFamily="34" charset="0"/>
                </a:defRPr>
              </a:lvl3pPr>
              <a:lvl4pPr marL="1600200" indent="-228600" defTabSz="785813">
                <a:defRPr>
                  <a:solidFill>
                    <a:schemeClr val="tx1"/>
                  </a:solidFill>
                  <a:latin typeface="Calibri" panose="020F0502020204030204" pitchFamily="34" charset="0"/>
                </a:defRPr>
              </a:lvl4pPr>
              <a:lvl5pPr marL="2057400" indent="-228600" defTabSz="785813">
                <a:defRPr>
                  <a:solidFill>
                    <a:schemeClr val="tx1"/>
                  </a:solidFill>
                  <a:latin typeface="Calibri" panose="020F0502020204030204" pitchFamily="34" charset="0"/>
                </a:defRPr>
              </a:lvl5pPr>
              <a:lvl6pPr marL="2514600" indent="-228600" defTabSz="785813" fontAlgn="base">
                <a:spcBef>
                  <a:spcPct val="0"/>
                </a:spcBef>
                <a:spcAft>
                  <a:spcPct val="0"/>
                </a:spcAft>
                <a:defRPr>
                  <a:solidFill>
                    <a:schemeClr val="tx1"/>
                  </a:solidFill>
                  <a:latin typeface="Calibri" panose="020F0502020204030204" pitchFamily="34" charset="0"/>
                </a:defRPr>
              </a:lvl6pPr>
              <a:lvl7pPr marL="2971800" indent="-228600" defTabSz="785813" fontAlgn="base">
                <a:spcBef>
                  <a:spcPct val="0"/>
                </a:spcBef>
                <a:spcAft>
                  <a:spcPct val="0"/>
                </a:spcAft>
                <a:defRPr>
                  <a:solidFill>
                    <a:schemeClr val="tx1"/>
                  </a:solidFill>
                  <a:latin typeface="Calibri" panose="020F0502020204030204" pitchFamily="34" charset="0"/>
                </a:defRPr>
              </a:lvl7pPr>
              <a:lvl8pPr marL="3429000" indent="-228600" defTabSz="785813" fontAlgn="base">
                <a:spcBef>
                  <a:spcPct val="0"/>
                </a:spcBef>
                <a:spcAft>
                  <a:spcPct val="0"/>
                </a:spcAft>
                <a:defRPr>
                  <a:solidFill>
                    <a:schemeClr val="tx1"/>
                  </a:solidFill>
                  <a:latin typeface="Calibri" panose="020F0502020204030204" pitchFamily="34" charset="0"/>
                </a:defRPr>
              </a:lvl8pPr>
              <a:lvl9pPr marL="3886200" indent="-228600" defTabSz="785813" fontAlgn="base">
                <a:spcBef>
                  <a:spcPct val="0"/>
                </a:spcBef>
                <a:spcAft>
                  <a:spcPct val="0"/>
                </a:spcAft>
                <a:defRPr>
                  <a:solidFill>
                    <a:schemeClr val="tx1"/>
                  </a:solidFill>
                  <a:latin typeface="Calibri" panose="020F0502020204030204" pitchFamily="34" charset="0"/>
                </a:defRPr>
              </a:lvl9pPr>
            </a:lstStyle>
            <a:p>
              <a:pPr algn="r" eaLnBrk="1" hangingPunct="1"/>
              <a:r>
                <a:rPr lang="es-CO" altLang="es-CO" sz="1400" b="1" dirty="0">
                  <a:solidFill>
                    <a:srgbClr val="E46C0A"/>
                  </a:solidFill>
                </a:rPr>
                <a:t>Plan Vial</a:t>
              </a:r>
            </a:p>
          </p:txBody>
        </p:sp>
        <p:sp>
          <p:nvSpPr>
            <p:cNvPr id="33" name="Rectángulo 50"/>
            <p:cNvSpPr>
              <a:spLocks noChangeArrowheads="1"/>
            </p:cNvSpPr>
            <p:nvPr/>
          </p:nvSpPr>
          <p:spPr bwMode="auto">
            <a:xfrm>
              <a:off x="5636109" y="2447267"/>
              <a:ext cx="3289468" cy="1420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6" tIns="45707" rIns="91416" bIns="45707">
              <a:spAutoFit/>
            </a:bodyPr>
            <a:lstStyle>
              <a:lvl1pPr defTabSz="785813">
                <a:defRPr>
                  <a:solidFill>
                    <a:schemeClr val="tx1"/>
                  </a:solidFill>
                  <a:latin typeface="Calibri" panose="020F0502020204030204" pitchFamily="34" charset="0"/>
                </a:defRPr>
              </a:lvl1pPr>
              <a:lvl2pPr marL="742950" indent="-285750" defTabSz="785813">
                <a:defRPr>
                  <a:solidFill>
                    <a:schemeClr val="tx1"/>
                  </a:solidFill>
                  <a:latin typeface="Calibri" panose="020F0502020204030204" pitchFamily="34" charset="0"/>
                </a:defRPr>
              </a:lvl2pPr>
              <a:lvl3pPr marL="1143000" indent="-228600" defTabSz="785813">
                <a:defRPr>
                  <a:solidFill>
                    <a:schemeClr val="tx1"/>
                  </a:solidFill>
                  <a:latin typeface="Calibri" panose="020F0502020204030204" pitchFamily="34" charset="0"/>
                </a:defRPr>
              </a:lvl3pPr>
              <a:lvl4pPr marL="1600200" indent="-228600" defTabSz="785813">
                <a:defRPr>
                  <a:solidFill>
                    <a:schemeClr val="tx1"/>
                  </a:solidFill>
                  <a:latin typeface="Calibri" panose="020F0502020204030204" pitchFamily="34" charset="0"/>
                </a:defRPr>
              </a:lvl4pPr>
              <a:lvl5pPr marL="2057400" indent="-228600" defTabSz="785813">
                <a:defRPr>
                  <a:solidFill>
                    <a:schemeClr val="tx1"/>
                  </a:solidFill>
                  <a:latin typeface="Calibri" panose="020F0502020204030204" pitchFamily="34" charset="0"/>
                </a:defRPr>
              </a:lvl5pPr>
              <a:lvl6pPr marL="2514600" indent="-228600" defTabSz="785813" fontAlgn="base">
                <a:spcBef>
                  <a:spcPct val="0"/>
                </a:spcBef>
                <a:spcAft>
                  <a:spcPct val="0"/>
                </a:spcAft>
                <a:defRPr>
                  <a:solidFill>
                    <a:schemeClr val="tx1"/>
                  </a:solidFill>
                  <a:latin typeface="Calibri" panose="020F0502020204030204" pitchFamily="34" charset="0"/>
                </a:defRPr>
              </a:lvl6pPr>
              <a:lvl7pPr marL="2971800" indent="-228600" defTabSz="785813" fontAlgn="base">
                <a:spcBef>
                  <a:spcPct val="0"/>
                </a:spcBef>
                <a:spcAft>
                  <a:spcPct val="0"/>
                </a:spcAft>
                <a:defRPr>
                  <a:solidFill>
                    <a:schemeClr val="tx1"/>
                  </a:solidFill>
                  <a:latin typeface="Calibri" panose="020F0502020204030204" pitchFamily="34" charset="0"/>
                </a:defRPr>
              </a:lvl7pPr>
              <a:lvl8pPr marL="3429000" indent="-228600" defTabSz="785813" fontAlgn="base">
                <a:spcBef>
                  <a:spcPct val="0"/>
                </a:spcBef>
                <a:spcAft>
                  <a:spcPct val="0"/>
                </a:spcAft>
                <a:defRPr>
                  <a:solidFill>
                    <a:schemeClr val="tx1"/>
                  </a:solidFill>
                  <a:latin typeface="Calibri" panose="020F0502020204030204" pitchFamily="34" charset="0"/>
                </a:defRPr>
              </a:lvl8pPr>
              <a:lvl9pPr marL="3886200" indent="-228600" defTabSz="785813" fontAlgn="base">
                <a:spcBef>
                  <a:spcPct val="0"/>
                </a:spcBef>
                <a:spcAft>
                  <a:spcPct val="0"/>
                </a:spcAft>
                <a:defRPr>
                  <a:solidFill>
                    <a:schemeClr val="tx1"/>
                  </a:solidFill>
                  <a:latin typeface="Calibri" panose="020F0502020204030204" pitchFamily="34" charset="0"/>
                </a:defRPr>
              </a:lvl9pPr>
            </a:lstStyle>
            <a:p>
              <a:pPr eaLnBrk="1" hangingPunct="1"/>
              <a:r>
                <a:rPr lang="es-CO" altLang="es-CO" sz="1400" b="1" dirty="0">
                  <a:solidFill>
                    <a:srgbClr val="E46C0A"/>
                  </a:solidFill>
                </a:rPr>
                <a:t>Corresponsabilidad y participación ciudadana</a:t>
              </a:r>
              <a:endParaRPr lang="es-ES" altLang="es-CO" sz="1400" b="1" dirty="0">
                <a:solidFill>
                  <a:srgbClr val="E46C0A"/>
                </a:solidFill>
              </a:endParaRPr>
            </a:p>
          </p:txBody>
        </p:sp>
        <p:sp>
          <p:nvSpPr>
            <p:cNvPr id="34" name="Rectángulo 33"/>
            <p:cNvSpPr/>
            <p:nvPr/>
          </p:nvSpPr>
          <p:spPr>
            <a:xfrm>
              <a:off x="951360" y="5924299"/>
              <a:ext cx="2879762" cy="1124581"/>
            </a:xfrm>
            <a:prstGeom prst="rect">
              <a:avLst/>
            </a:prstGeom>
          </p:spPr>
          <p:txBody>
            <a:bodyPr wrap="square">
              <a:spAutoFit/>
            </a:bodyPr>
            <a:lstStyle/>
            <a:p>
              <a:pPr defTabSz="911932" eaLnBrk="1" fontAlgn="auto" hangingPunct="1">
                <a:spcBef>
                  <a:spcPts val="0"/>
                </a:spcBef>
                <a:spcAft>
                  <a:spcPts val="0"/>
                </a:spcAft>
                <a:defRPr/>
              </a:pPr>
              <a:r>
                <a:rPr lang="es-CO" sz="1600" b="1" dirty="0">
                  <a:solidFill>
                    <a:schemeClr val="tx1">
                      <a:lumMod val="65000"/>
                      <a:lumOff val="35000"/>
                    </a:schemeClr>
                  </a:solidFill>
                  <a:latin typeface="+mn-lt"/>
                </a:rPr>
                <a:t>Comprometidos y meritorios</a:t>
              </a:r>
            </a:p>
          </p:txBody>
        </p:sp>
        <p:sp>
          <p:nvSpPr>
            <p:cNvPr id="35" name="Rectángulo 34"/>
            <p:cNvSpPr/>
            <p:nvPr/>
          </p:nvSpPr>
          <p:spPr>
            <a:xfrm>
              <a:off x="5423728" y="5924299"/>
              <a:ext cx="3175207" cy="1124581"/>
            </a:xfrm>
            <a:prstGeom prst="rect">
              <a:avLst/>
            </a:prstGeom>
          </p:spPr>
          <p:txBody>
            <a:bodyPr wrap="square">
              <a:spAutoFit/>
            </a:bodyPr>
            <a:lstStyle/>
            <a:p>
              <a:pPr defTabSz="911932" eaLnBrk="1" fontAlgn="auto" hangingPunct="1">
                <a:spcBef>
                  <a:spcPts val="0"/>
                </a:spcBef>
                <a:spcAft>
                  <a:spcPts val="0"/>
                </a:spcAft>
                <a:defRPr/>
              </a:pPr>
              <a:r>
                <a:rPr lang="es-CO" sz="1600" b="1" dirty="0">
                  <a:solidFill>
                    <a:schemeClr val="tx1">
                      <a:lumMod val="65000"/>
                      <a:lumOff val="35000"/>
                    </a:schemeClr>
                  </a:solidFill>
                  <a:latin typeface="+mn-lt"/>
                </a:rPr>
                <a:t>Participativos e informados</a:t>
              </a:r>
            </a:p>
          </p:txBody>
        </p:sp>
      </p:grpSp>
      <p:sp>
        <p:nvSpPr>
          <p:cNvPr id="36" name="Rectangle 6"/>
          <p:cNvSpPr/>
          <p:nvPr/>
        </p:nvSpPr>
        <p:spPr>
          <a:xfrm>
            <a:off x="8147351" y="1379121"/>
            <a:ext cx="3688998" cy="427815"/>
          </a:xfrm>
          <a:prstGeom prst="rect">
            <a:avLst/>
          </a:prstGeom>
        </p:spPr>
        <p:txBody>
          <a:bodyPr wrap="square">
            <a:spAutoFit/>
          </a:bodyPr>
          <a:lstStyle/>
          <a:p>
            <a:pPr marL="0" lvl="1" algn="ctr">
              <a:lnSpc>
                <a:spcPct val="110000"/>
              </a:lnSpc>
            </a:pPr>
            <a:r>
              <a:rPr lang="es-CO" sz="2000" dirty="0">
                <a:solidFill>
                  <a:prstClr val="black">
                    <a:lumMod val="50000"/>
                    <a:lumOff val="50000"/>
                  </a:prstClr>
                </a:solidFill>
                <a:latin typeface="Arial"/>
                <a:cs typeface="Arial"/>
              </a:rPr>
              <a:t>Triángulo de la </a:t>
            </a:r>
            <a:r>
              <a:rPr lang="es-CO" sz="2000" b="1" dirty="0">
                <a:solidFill>
                  <a:srgbClr val="44546A">
                    <a:lumMod val="75000"/>
                  </a:srgbClr>
                </a:solidFill>
                <a:latin typeface="Arial"/>
                <a:cs typeface="Arial"/>
              </a:rPr>
              <a:t>integridad</a:t>
            </a:r>
            <a:endParaRPr lang="es-CO" sz="2000" dirty="0">
              <a:solidFill>
                <a:prstClr val="white"/>
              </a:solidFill>
              <a:latin typeface="Arial"/>
              <a:cs typeface="Arial"/>
            </a:endParaRPr>
          </a:p>
        </p:txBody>
      </p:sp>
      <p:sp>
        <p:nvSpPr>
          <p:cNvPr id="37" name="1 Título">
            <a:extLst>
              <a:ext uri="{FF2B5EF4-FFF2-40B4-BE49-F238E27FC236}">
                <a16:creationId xmlns:a16="http://schemas.microsoft.com/office/drawing/2014/main" xmlns="" id="{958EAACD-067C-4EA3-A2AC-FFEA3C64B28E}"/>
              </a:ext>
            </a:extLst>
          </p:cNvPr>
          <p:cNvSpPr txBox="1">
            <a:spLocks/>
          </p:cNvSpPr>
          <p:nvPr/>
        </p:nvSpPr>
        <p:spPr>
          <a:xfrm>
            <a:off x="915844" y="1885487"/>
            <a:ext cx="6804248"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r>
              <a:rPr lang="es-ES" sz="2800" b="1" dirty="0">
                <a:solidFill>
                  <a:srgbClr val="008000"/>
                </a:solidFill>
                <a:latin typeface="Arial" panose="020B0604020202020204" pitchFamily="34" charset="0"/>
                <a:cs typeface="Arial" panose="020B0604020202020204" pitchFamily="34" charset="0"/>
              </a:rPr>
              <a:t>¿Qué es el Plan de Conservación, Desarrollo y Seguridad Vial Cantonal ?</a:t>
            </a:r>
          </a:p>
        </p:txBody>
      </p:sp>
      <p:pic>
        <p:nvPicPr>
          <p:cNvPr id="38" name="Picture 2" descr="http://www.nacion.com/nacional/Gutierrez-Chontales-Nicaragua-LUIS-NAVARRO_LNCIMA20130701_0018_1.jpg">
            <a:extLst>
              <a:ext uri="{FF2B5EF4-FFF2-40B4-BE49-F238E27FC236}">
                <a16:creationId xmlns:a16="http://schemas.microsoft.com/office/drawing/2014/main" xmlns="" id="{5D10F354-BE01-4E52-B6B2-9E85D40EA5DD}"/>
              </a:ext>
            </a:extLst>
          </p:cNvPr>
          <p:cNvPicPr>
            <a:picLocks noChangeAspect="1" noChangeArrowheads="1"/>
          </p:cNvPicPr>
          <p:nvPr/>
        </p:nvPicPr>
        <p:blipFill>
          <a:blip r:embed="rId4"/>
          <a:srcRect/>
          <a:stretch>
            <a:fillRect/>
          </a:stretch>
        </p:blipFill>
        <p:spPr bwMode="auto">
          <a:xfrm>
            <a:off x="2416042" y="3099933"/>
            <a:ext cx="3857652" cy="2571768"/>
          </a:xfrm>
          <a:prstGeom prst="rect">
            <a:avLst/>
          </a:prstGeom>
          <a:noFill/>
          <a:effectLst>
            <a:softEdge rad="317500"/>
          </a:effectLst>
        </p:spPr>
      </p:pic>
      <p:sp>
        <p:nvSpPr>
          <p:cNvPr id="8" name="Estrella: 5 puntas 1">
            <a:extLst>
              <a:ext uri="{FF2B5EF4-FFF2-40B4-BE49-F238E27FC236}">
                <a16:creationId xmlns:a16="http://schemas.microsoft.com/office/drawing/2014/main" xmlns="" id="{C7EC5778-9DE5-4521-AD8C-451BC2630967}"/>
              </a:ext>
            </a:extLst>
          </p:cNvPr>
          <p:cNvSpPr/>
          <p:nvPr/>
        </p:nvSpPr>
        <p:spPr>
          <a:xfrm>
            <a:off x="4565686" y="94092"/>
            <a:ext cx="797036" cy="797036"/>
          </a:xfrm>
          <a:prstGeom prst="star5">
            <a:avLst>
              <a:gd name="adj" fmla="val 22152"/>
              <a:gd name="hf" fmla="val 105146"/>
              <a:gd name="vf" fmla="val 110557"/>
            </a:avLst>
          </a:prstGeom>
          <a:solidFill>
            <a:schemeClr val="bg1"/>
          </a:solidFill>
          <a:ln w="57150">
            <a:solidFill>
              <a:srgbClr val="E3661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pic>
        <p:nvPicPr>
          <p:cNvPr id="3" name="Imagen 2">
            <a:extLst>
              <a:ext uri="{FF2B5EF4-FFF2-40B4-BE49-F238E27FC236}">
                <a16:creationId xmlns:a16="http://schemas.microsoft.com/office/drawing/2014/main" xmlns="" id="{4ADC8DD1-BB54-487B-B820-9E8A3027728E}"/>
              </a:ext>
            </a:extLst>
          </p:cNvPr>
          <p:cNvPicPr>
            <a:picLocks noChangeAspect="1"/>
          </p:cNvPicPr>
          <p:nvPr/>
        </p:nvPicPr>
        <p:blipFill>
          <a:blip r:embed="rId5"/>
          <a:stretch>
            <a:fillRect/>
          </a:stretch>
        </p:blipFill>
        <p:spPr>
          <a:xfrm>
            <a:off x="8592989" y="5083664"/>
            <a:ext cx="2605507" cy="1032852"/>
          </a:xfrm>
          <a:prstGeom prst="rect">
            <a:avLst/>
          </a:prstGeom>
          <a:ln>
            <a:noFill/>
          </a:ln>
          <a:effectLst>
            <a:softEdge rad="112500"/>
          </a:effectLst>
        </p:spPr>
      </p:pic>
    </p:spTree>
    <p:extLst>
      <p:ext uri="{BB962C8B-B14F-4D97-AF65-F5344CB8AC3E}">
        <p14:creationId xmlns:p14="http://schemas.microsoft.com/office/powerpoint/2010/main" val="33755843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 name="Picture 1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4000" y="127615"/>
            <a:ext cx="5720081" cy="1297556"/>
          </a:xfrm>
          <a:prstGeom prst="rect">
            <a:avLst/>
          </a:prstGeom>
        </p:spPr>
      </p:pic>
      <p:grpSp>
        <p:nvGrpSpPr>
          <p:cNvPr id="45" name="Group 10"/>
          <p:cNvGrpSpPr/>
          <p:nvPr/>
        </p:nvGrpSpPr>
        <p:grpSpPr>
          <a:xfrm>
            <a:off x="402815" y="7037"/>
            <a:ext cx="6147037" cy="1203545"/>
            <a:chOff x="1007826" y="1290020"/>
            <a:chExt cx="6147037" cy="1203545"/>
          </a:xfrm>
        </p:grpSpPr>
        <p:grpSp>
          <p:nvGrpSpPr>
            <p:cNvPr id="46" name="Group 23"/>
            <p:cNvGrpSpPr/>
            <p:nvPr/>
          </p:nvGrpSpPr>
          <p:grpSpPr>
            <a:xfrm>
              <a:off x="1007826" y="1672049"/>
              <a:ext cx="5571265" cy="821516"/>
              <a:chOff x="1515826" y="1023827"/>
              <a:chExt cx="5571265" cy="821516"/>
            </a:xfrm>
          </p:grpSpPr>
          <p:sp>
            <p:nvSpPr>
              <p:cNvPr id="48" name="Rectangle 20"/>
              <p:cNvSpPr/>
              <p:nvPr/>
            </p:nvSpPr>
            <p:spPr>
              <a:xfrm>
                <a:off x="1515826" y="1023827"/>
                <a:ext cx="5571265" cy="821516"/>
              </a:xfrm>
              <a:prstGeom prst="rect">
                <a:avLst/>
              </a:prstGeom>
              <a:solidFill>
                <a:srgbClr val="159EB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1" i="0" u="none" strike="noStrike" kern="1200" cap="none" spc="0" normalizeH="0" baseline="0" noProof="0">
                  <a:ln>
                    <a:noFill/>
                  </a:ln>
                  <a:solidFill>
                    <a:prstClr val="white"/>
                  </a:solidFill>
                  <a:effectLst/>
                  <a:uLnTx/>
                  <a:uFillTx/>
                  <a:latin typeface="Calibri"/>
                  <a:ea typeface="+mn-ea"/>
                  <a:cs typeface="+mn-cs"/>
                </a:endParaRPr>
              </a:p>
            </p:txBody>
          </p:sp>
          <p:sp>
            <p:nvSpPr>
              <p:cNvPr id="49" name="TextBox 21"/>
              <p:cNvSpPr txBox="1"/>
              <p:nvPr/>
            </p:nvSpPr>
            <p:spPr>
              <a:xfrm>
                <a:off x="1698625" y="1139198"/>
                <a:ext cx="5388466" cy="58477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300" normalizeH="0" baseline="0" noProof="0" dirty="0" err="1">
                    <a:ln>
                      <a:noFill/>
                    </a:ln>
                    <a:solidFill>
                      <a:srgbClr val="FFFFFF"/>
                    </a:solidFill>
                    <a:effectLst/>
                    <a:uLnTx/>
                    <a:uFillTx/>
                    <a:latin typeface="Arial Narrow"/>
                    <a:ea typeface="+mn-ea"/>
                    <a:cs typeface="Arial Narrow"/>
                  </a:rPr>
                  <a:t>Diagnóstico</a:t>
                </a:r>
                <a:r>
                  <a:rPr kumimoji="0" lang="en-US" sz="3200" b="1" i="0" u="none" strike="noStrike" kern="1200" cap="none" spc="300" normalizeH="0" baseline="0" noProof="0" dirty="0">
                    <a:ln>
                      <a:noFill/>
                    </a:ln>
                    <a:solidFill>
                      <a:srgbClr val="FFFFFF"/>
                    </a:solidFill>
                    <a:effectLst/>
                    <a:uLnTx/>
                    <a:uFillTx/>
                    <a:latin typeface="Arial Narrow"/>
                    <a:ea typeface="+mn-ea"/>
                    <a:cs typeface="Arial Narrow"/>
                  </a:rPr>
                  <a:t> de la red vial</a:t>
                </a:r>
              </a:p>
            </p:txBody>
          </p:sp>
        </p:grpSp>
        <p:pic>
          <p:nvPicPr>
            <p:cNvPr id="47"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35390" y="1290020"/>
              <a:ext cx="919473" cy="876102"/>
            </a:xfrm>
            <a:prstGeom prst="rect">
              <a:avLst/>
            </a:prstGeom>
          </p:spPr>
        </p:pic>
      </p:grpSp>
      <p:graphicFrame>
        <p:nvGraphicFramePr>
          <p:cNvPr id="76" name="1 Diagrama">
            <a:extLst>
              <a:ext uri="{FF2B5EF4-FFF2-40B4-BE49-F238E27FC236}">
                <a16:creationId xmlns:a16="http://schemas.microsoft.com/office/drawing/2014/main" xmlns="" id="{7A31A678-B681-4C8A-80B8-4ACCC0F88687}"/>
              </a:ext>
            </a:extLst>
          </p:cNvPr>
          <p:cNvGraphicFramePr/>
          <p:nvPr>
            <p:extLst>
              <p:ext uri="{D42A27DB-BD31-4B8C-83A1-F6EECF244321}">
                <p14:modId xmlns:p14="http://schemas.microsoft.com/office/powerpoint/2010/main" val="1954335321"/>
              </p:ext>
            </p:extLst>
          </p:nvPr>
        </p:nvGraphicFramePr>
        <p:xfrm>
          <a:off x="2204283" y="2682162"/>
          <a:ext cx="8429652" cy="237349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9" name="3 CuadroTexto">
            <a:extLst>
              <a:ext uri="{FF2B5EF4-FFF2-40B4-BE49-F238E27FC236}">
                <a16:creationId xmlns:a16="http://schemas.microsoft.com/office/drawing/2014/main" xmlns="" id="{6984E6EF-FF0A-4703-BD19-840A4BDBF7AA}"/>
              </a:ext>
            </a:extLst>
          </p:cNvPr>
          <p:cNvSpPr txBox="1">
            <a:spLocks noChangeArrowheads="1"/>
          </p:cNvSpPr>
          <p:nvPr/>
        </p:nvSpPr>
        <p:spPr bwMode="auto">
          <a:xfrm>
            <a:off x="2031563" y="1686622"/>
            <a:ext cx="8175852" cy="523875"/>
          </a:xfrm>
          <a:prstGeom prst="rect">
            <a:avLst/>
          </a:prstGeom>
          <a:noFill/>
          <a:ln w="9525">
            <a:noFill/>
            <a:miter lim="800000"/>
            <a:headEnd/>
            <a:tailEnd/>
          </a:ln>
        </p:spPr>
        <p:txBody>
          <a:bodyPr wrap="square">
            <a:spAutoFit/>
          </a:bodyPr>
          <a:lstStyle/>
          <a:p>
            <a:pPr algn="ctr" eaLnBrk="1" hangingPunct="1"/>
            <a:r>
              <a:rPr lang="es-CR" altLang="es-ES" sz="2800" b="1" dirty="0">
                <a:solidFill>
                  <a:srgbClr val="FF6600"/>
                </a:solidFill>
                <a:latin typeface="Arial" pitchFamily="34" charset="0"/>
                <a:cs typeface="Arial" pitchFamily="34" charset="0"/>
              </a:rPr>
              <a:t>El diagnóstico permite: </a:t>
            </a:r>
          </a:p>
        </p:txBody>
      </p:sp>
      <p:pic>
        <p:nvPicPr>
          <p:cNvPr id="80" name="Imagen 79">
            <a:extLst>
              <a:ext uri="{FF2B5EF4-FFF2-40B4-BE49-F238E27FC236}">
                <a16:creationId xmlns:a16="http://schemas.microsoft.com/office/drawing/2014/main" xmlns="" id="{4C56F197-83B3-4940-AE6C-809C46628C01}"/>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3032" t="47890" r="79650" b="22488"/>
          <a:stretch/>
        </p:blipFill>
        <p:spPr>
          <a:xfrm>
            <a:off x="372532" y="3285068"/>
            <a:ext cx="2111023" cy="2032000"/>
          </a:xfrm>
          <a:prstGeom prst="rect">
            <a:avLst/>
          </a:prstGeom>
        </p:spPr>
      </p:pic>
      <p:pic>
        <p:nvPicPr>
          <p:cNvPr id="82" name="Imagen 81">
            <a:extLst>
              <a:ext uri="{FF2B5EF4-FFF2-40B4-BE49-F238E27FC236}">
                <a16:creationId xmlns:a16="http://schemas.microsoft.com/office/drawing/2014/main" xmlns="" id="{2C4D8EA0-7CAE-4DA6-BE87-9FB1429E7976}"/>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80643" t="47396" r="3983" b="23311"/>
          <a:stretch/>
        </p:blipFill>
        <p:spPr>
          <a:xfrm>
            <a:off x="10257848" y="3414890"/>
            <a:ext cx="1873956" cy="2009422"/>
          </a:xfrm>
          <a:prstGeom prst="rect">
            <a:avLst/>
          </a:prstGeom>
        </p:spPr>
      </p:pic>
    </p:spTree>
    <p:extLst>
      <p:ext uri="{BB962C8B-B14F-4D97-AF65-F5344CB8AC3E}">
        <p14:creationId xmlns:p14="http://schemas.microsoft.com/office/powerpoint/2010/main" val="397114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0"/>
                                        </p:tgtEl>
                                        <p:attrNameLst>
                                          <p:attrName>style.visibility</p:attrName>
                                        </p:attrNameLst>
                                      </p:cBhvr>
                                      <p:to>
                                        <p:strVal val="visible"/>
                                      </p:to>
                                    </p:set>
                                    <p:animEffect transition="in" filter="fade">
                                      <p:cBhvr>
                                        <p:cTn id="7" dur="500"/>
                                        <p:tgtEl>
                                          <p:spTgt spid="8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2"/>
                                        </p:tgtEl>
                                        <p:attrNameLst>
                                          <p:attrName>style.visibility</p:attrName>
                                        </p:attrNameLst>
                                      </p:cBhvr>
                                      <p:to>
                                        <p:strVal val="visible"/>
                                      </p:to>
                                    </p:set>
                                    <p:animEffect transition="in" filter="fade">
                                      <p:cBhvr>
                                        <p:cTn id="12"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1">
            <a:extLst>
              <a:ext uri="{FF2B5EF4-FFF2-40B4-BE49-F238E27FC236}">
                <a16:creationId xmlns:a16="http://schemas.microsoft.com/office/drawing/2014/main" xmlns="" id="{F83A795D-8F59-4B4C-8289-B58BFB5AEA8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256" y="127615"/>
            <a:ext cx="3726668" cy="1297556"/>
          </a:xfrm>
          <a:prstGeom prst="rect">
            <a:avLst/>
          </a:prstGeom>
        </p:spPr>
      </p:pic>
      <p:grpSp>
        <p:nvGrpSpPr>
          <p:cNvPr id="5" name="Group 23"/>
          <p:cNvGrpSpPr/>
          <p:nvPr/>
        </p:nvGrpSpPr>
        <p:grpSpPr>
          <a:xfrm>
            <a:off x="353509" y="491656"/>
            <a:ext cx="3641842" cy="718297"/>
            <a:chOff x="1515826" y="893108"/>
            <a:chExt cx="6489281" cy="1221548"/>
          </a:xfrm>
          <a:solidFill>
            <a:srgbClr val="008000"/>
          </a:solidFill>
        </p:grpSpPr>
        <p:sp>
          <p:nvSpPr>
            <p:cNvPr id="6" name="Rectangle 20"/>
            <p:cNvSpPr/>
            <p:nvPr/>
          </p:nvSpPr>
          <p:spPr>
            <a:xfrm>
              <a:off x="1515826" y="893108"/>
              <a:ext cx="6489281" cy="1221548"/>
            </a:xfrm>
            <a:prstGeom prst="rect">
              <a:avLst/>
            </a:prstGeom>
            <a:grp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1" i="0" u="none" strike="noStrike" kern="1200" cap="none" spc="0" normalizeH="0" baseline="0" noProof="0">
                <a:ln>
                  <a:noFill/>
                </a:ln>
                <a:solidFill>
                  <a:prstClr val="white"/>
                </a:solidFill>
                <a:effectLst/>
                <a:uLnTx/>
                <a:uFillTx/>
                <a:latin typeface="Calibri"/>
                <a:ea typeface="+mn-ea"/>
                <a:cs typeface="+mn-cs"/>
              </a:endParaRPr>
            </a:p>
          </p:txBody>
        </p:sp>
        <p:sp>
          <p:nvSpPr>
            <p:cNvPr id="7" name="TextBox 21"/>
            <p:cNvSpPr txBox="1"/>
            <p:nvPr/>
          </p:nvSpPr>
          <p:spPr>
            <a:xfrm>
              <a:off x="1622179" y="950801"/>
              <a:ext cx="6369695" cy="994477"/>
            </a:xfrm>
            <a:prstGeom prst="rect">
              <a:avLst/>
            </a:prstGeom>
            <a:grp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300" normalizeH="0" baseline="0" dirty="0">
                  <a:ln>
                    <a:noFill/>
                  </a:ln>
                  <a:solidFill>
                    <a:srgbClr val="FFFFFF"/>
                  </a:solidFill>
                  <a:effectLst>
                    <a:outerShdw blurRad="38100" dist="38100" dir="2700000" algn="tl">
                      <a:srgbClr val="000000">
                        <a:alpha val="43137"/>
                      </a:srgbClr>
                    </a:outerShdw>
                  </a:effectLst>
                  <a:uLnTx/>
                  <a:uFillTx/>
                  <a:latin typeface="Arial Narrow"/>
                  <a:cs typeface="Arial Narrow"/>
                </a:rPr>
                <a:t>Base de </a:t>
              </a:r>
              <a:r>
                <a:rPr kumimoji="0" lang="en-US" sz="3200" b="1" i="0" u="none" strike="noStrike" kern="1200" cap="none" spc="300" normalizeH="0" baseline="0" dirty="0" err="1">
                  <a:ln>
                    <a:noFill/>
                  </a:ln>
                  <a:solidFill>
                    <a:srgbClr val="FFFFFF"/>
                  </a:solidFill>
                  <a:effectLst>
                    <a:outerShdw blurRad="38100" dist="38100" dir="2700000" algn="tl">
                      <a:srgbClr val="000000">
                        <a:alpha val="43137"/>
                      </a:srgbClr>
                    </a:outerShdw>
                  </a:effectLst>
                  <a:uLnTx/>
                  <a:uFillTx/>
                  <a:latin typeface="Arial Narrow"/>
                  <a:cs typeface="Arial Narrow"/>
                </a:rPr>
                <a:t>datos</a:t>
              </a:r>
              <a:endParaRPr kumimoji="0" lang="en-US" sz="3200" b="1" i="0" u="none" strike="noStrike" kern="1200" cap="none" spc="300" normalizeH="0" baseline="0" noProof="0" dirty="0">
                <a:ln>
                  <a:noFill/>
                </a:ln>
                <a:solidFill>
                  <a:srgbClr val="FFFFFF"/>
                </a:solidFill>
                <a:effectLst>
                  <a:outerShdw blurRad="38100" dist="38100" dir="2700000" algn="tl">
                    <a:srgbClr val="000000">
                      <a:alpha val="43137"/>
                    </a:srgbClr>
                  </a:outerShdw>
                </a:effectLst>
                <a:uLnTx/>
                <a:uFillTx/>
                <a:latin typeface="Arial Narrow"/>
                <a:cs typeface="Arial Narrow"/>
              </a:endParaRPr>
            </a:p>
          </p:txBody>
        </p:sp>
      </p:grpSp>
      <p:sp>
        <p:nvSpPr>
          <p:cNvPr id="19" name="1 Título">
            <a:extLst>
              <a:ext uri="{FF2B5EF4-FFF2-40B4-BE49-F238E27FC236}">
                <a16:creationId xmlns:a16="http://schemas.microsoft.com/office/drawing/2014/main" xmlns="" id="{3DDD3A29-562C-4396-AB47-64F435AA82D8}"/>
              </a:ext>
            </a:extLst>
          </p:cNvPr>
          <p:cNvSpPr txBox="1">
            <a:spLocks/>
          </p:cNvSpPr>
          <p:nvPr/>
        </p:nvSpPr>
        <p:spPr>
          <a:xfrm>
            <a:off x="6096000" y="-360008"/>
            <a:ext cx="7117492"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MX" sz="2800" dirty="0"/>
              <a:t>¿Para qué generar bases de datos?</a:t>
            </a:r>
          </a:p>
          <a:p>
            <a:pPr algn="l"/>
            <a:r>
              <a:rPr lang="es-MX" sz="2800" dirty="0">
                <a:solidFill>
                  <a:schemeClr val="bg1">
                    <a:lumMod val="50000"/>
                  </a:schemeClr>
                </a:solidFill>
              </a:rPr>
              <a:t>             </a:t>
            </a:r>
            <a:r>
              <a:rPr lang="es-MX" sz="2400" dirty="0">
                <a:solidFill>
                  <a:schemeClr val="bg1">
                    <a:lumMod val="50000"/>
                  </a:schemeClr>
                </a:solidFill>
              </a:rPr>
              <a:t>Importancia</a:t>
            </a:r>
            <a:r>
              <a:rPr lang="es-MX" sz="2800" dirty="0">
                <a:solidFill>
                  <a:schemeClr val="bg1">
                    <a:lumMod val="50000"/>
                  </a:schemeClr>
                </a:solidFill>
              </a:rPr>
              <a:t> </a:t>
            </a:r>
            <a:endParaRPr lang="es-CR" sz="2800" dirty="0">
              <a:solidFill>
                <a:schemeClr val="bg1">
                  <a:lumMod val="50000"/>
                </a:schemeClr>
              </a:solidFill>
            </a:endParaRPr>
          </a:p>
        </p:txBody>
      </p:sp>
      <p:sp>
        <p:nvSpPr>
          <p:cNvPr id="20" name="3 CuadroTexto">
            <a:extLst>
              <a:ext uri="{FF2B5EF4-FFF2-40B4-BE49-F238E27FC236}">
                <a16:creationId xmlns:a16="http://schemas.microsoft.com/office/drawing/2014/main" xmlns="" id="{24A82528-DDD9-4432-86FA-CE47224C8BEB}"/>
              </a:ext>
            </a:extLst>
          </p:cNvPr>
          <p:cNvSpPr txBox="1"/>
          <p:nvPr/>
        </p:nvSpPr>
        <p:spPr>
          <a:xfrm>
            <a:off x="1800190" y="2066922"/>
            <a:ext cx="8502449" cy="1015663"/>
          </a:xfrm>
          <a:prstGeom prst="rect">
            <a:avLst/>
          </a:prstGeom>
          <a:noFill/>
        </p:spPr>
        <p:txBody>
          <a:bodyPr wrap="square" rtlCol="0">
            <a:spAutoFit/>
          </a:bodyPr>
          <a:lstStyle/>
          <a:p>
            <a:pPr algn="just">
              <a:spcBef>
                <a:spcPts val="600"/>
              </a:spcBef>
              <a:spcAft>
                <a:spcPts val="600"/>
              </a:spcAft>
            </a:pPr>
            <a:r>
              <a:rPr lang="es-MX" sz="2000" dirty="0">
                <a:latin typeface="Arial" panose="020B0604020202020204" pitchFamily="34" charset="0"/>
                <a:cs typeface="Arial" panose="020B0604020202020204" pitchFamily="34" charset="0"/>
              </a:rPr>
              <a:t>Para conocer las situación de la red vial del cantón es necesario </a:t>
            </a:r>
            <a:r>
              <a:rPr lang="es-MX" sz="2000" b="1" u="sng" dirty="0">
                <a:solidFill>
                  <a:schemeClr val="accent2">
                    <a:lumMod val="75000"/>
                  </a:schemeClr>
                </a:solidFill>
                <a:latin typeface="Arial" panose="020B0604020202020204" pitchFamily="34" charset="0"/>
                <a:cs typeface="Arial" panose="020B0604020202020204" pitchFamily="34" charset="0"/>
              </a:rPr>
              <a:t>recopilar</a:t>
            </a:r>
            <a:r>
              <a:rPr lang="es-MX" sz="2000" dirty="0">
                <a:latin typeface="Arial" panose="020B0604020202020204" pitchFamily="34" charset="0"/>
                <a:cs typeface="Arial" panose="020B0604020202020204" pitchFamily="34" charset="0"/>
              </a:rPr>
              <a:t> toda la información disponible y </a:t>
            </a:r>
            <a:r>
              <a:rPr lang="es-MX" sz="2000" b="1" u="sng" dirty="0">
                <a:solidFill>
                  <a:schemeClr val="accent2">
                    <a:lumMod val="75000"/>
                  </a:schemeClr>
                </a:solidFill>
                <a:latin typeface="Arial" panose="020B0604020202020204" pitchFamily="34" charset="0"/>
                <a:cs typeface="Arial" panose="020B0604020202020204" pitchFamily="34" charset="0"/>
              </a:rPr>
              <a:t>agruparla o acomodarla </a:t>
            </a:r>
            <a:r>
              <a:rPr lang="es-MX" sz="2000" dirty="0">
                <a:latin typeface="Arial" panose="020B0604020202020204" pitchFamily="34" charset="0"/>
                <a:cs typeface="Arial" panose="020B0604020202020204" pitchFamily="34" charset="0"/>
              </a:rPr>
              <a:t>de manera útil para </a:t>
            </a:r>
            <a:r>
              <a:rPr lang="es-MX" sz="2000" dirty="0" err="1">
                <a:latin typeface="Arial" panose="020B0604020202020204" pitchFamily="34" charset="0"/>
                <a:cs typeface="Arial" panose="020B0604020202020204" pitchFamily="34" charset="0"/>
              </a:rPr>
              <a:t>accesar</a:t>
            </a:r>
            <a:r>
              <a:rPr lang="es-MX" sz="2000" dirty="0">
                <a:latin typeface="Arial" panose="020B0604020202020204" pitchFamily="34" charset="0"/>
                <a:cs typeface="Arial" panose="020B0604020202020204" pitchFamily="34" charset="0"/>
              </a:rPr>
              <a:t> a ella de manera más </a:t>
            </a:r>
            <a:r>
              <a:rPr lang="es-MX" sz="2000" b="1" u="sng" dirty="0">
                <a:solidFill>
                  <a:schemeClr val="accent2">
                    <a:lumMod val="75000"/>
                  </a:schemeClr>
                </a:solidFill>
                <a:latin typeface="Arial" panose="020B0604020202020204" pitchFamily="34" charset="0"/>
                <a:cs typeface="Arial" panose="020B0604020202020204" pitchFamily="34" charset="0"/>
              </a:rPr>
              <a:t>rápida y eficiente</a:t>
            </a:r>
            <a:r>
              <a:rPr lang="es-MX" sz="2000" dirty="0">
                <a:latin typeface="Arial" panose="020B0604020202020204" pitchFamily="34" charset="0"/>
                <a:cs typeface="Arial" panose="020B0604020202020204" pitchFamily="34" charset="0"/>
              </a:rPr>
              <a:t>. </a:t>
            </a:r>
            <a:endParaRPr lang="es-CR" sz="2000" dirty="0">
              <a:latin typeface="Arial" panose="020B0604020202020204" pitchFamily="34" charset="0"/>
              <a:cs typeface="Arial" panose="020B0604020202020204" pitchFamily="34" charset="0"/>
            </a:endParaRPr>
          </a:p>
        </p:txBody>
      </p:sp>
      <p:pic>
        <p:nvPicPr>
          <p:cNvPr id="22" name="5 Imagen" descr="hojas 4.jpg">
            <a:extLst>
              <a:ext uri="{FF2B5EF4-FFF2-40B4-BE49-F238E27FC236}">
                <a16:creationId xmlns:a16="http://schemas.microsoft.com/office/drawing/2014/main" xmlns="" id="{22E1EE74-A763-410C-9D5A-8F24241F36F4}"/>
              </a:ext>
            </a:extLst>
          </p:cNvPr>
          <p:cNvPicPr>
            <a:picLocks noChangeAspect="1"/>
          </p:cNvPicPr>
          <p:nvPr/>
        </p:nvPicPr>
        <p:blipFill>
          <a:blip r:embed="rId3"/>
          <a:stretch>
            <a:fillRect/>
          </a:stretch>
        </p:blipFill>
        <p:spPr>
          <a:xfrm>
            <a:off x="1532281" y="4815453"/>
            <a:ext cx="2866497" cy="1578813"/>
          </a:xfrm>
          <a:prstGeom prst="rect">
            <a:avLst/>
          </a:prstGeom>
        </p:spPr>
      </p:pic>
      <p:pic>
        <p:nvPicPr>
          <p:cNvPr id="23" name="6 Imagen" descr="hojas.jpg">
            <a:extLst>
              <a:ext uri="{FF2B5EF4-FFF2-40B4-BE49-F238E27FC236}">
                <a16:creationId xmlns:a16="http://schemas.microsoft.com/office/drawing/2014/main" xmlns="" id="{B09AC068-928F-40C3-9372-BA8E7D5A6E80}"/>
              </a:ext>
            </a:extLst>
          </p:cNvPr>
          <p:cNvPicPr>
            <a:picLocks noChangeAspect="1"/>
          </p:cNvPicPr>
          <p:nvPr/>
        </p:nvPicPr>
        <p:blipFill>
          <a:blip r:embed="rId4"/>
          <a:stretch>
            <a:fillRect/>
          </a:stretch>
        </p:blipFill>
        <p:spPr>
          <a:xfrm>
            <a:off x="2354477" y="3416206"/>
            <a:ext cx="1312178" cy="1312178"/>
          </a:xfrm>
          <a:prstGeom prst="rect">
            <a:avLst/>
          </a:prstGeom>
        </p:spPr>
      </p:pic>
      <p:sp>
        <p:nvSpPr>
          <p:cNvPr id="24" name="7 Flecha derecha">
            <a:extLst>
              <a:ext uri="{FF2B5EF4-FFF2-40B4-BE49-F238E27FC236}">
                <a16:creationId xmlns:a16="http://schemas.microsoft.com/office/drawing/2014/main" xmlns="" id="{2A155AD3-4E21-4C5E-B007-A4858180088E}"/>
              </a:ext>
            </a:extLst>
          </p:cNvPr>
          <p:cNvSpPr/>
          <p:nvPr/>
        </p:nvSpPr>
        <p:spPr>
          <a:xfrm>
            <a:off x="3818065" y="4047086"/>
            <a:ext cx="659027" cy="453081"/>
          </a:xfrm>
          <a:prstGeom prst="rightArrow">
            <a:avLst/>
          </a:prstGeom>
          <a:solidFill>
            <a:srgbClr val="00B050"/>
          </a:solidFill>
          <a:ln w="22225">
            <a:solidFill>
              <a:srgbClr val="00B05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R"/>
          </a:p>
        </p:txBody>
      </p:sp>
      <p:graphicFrame>
        <p:nvGraphicFramePr>
          <p:cNvPr id="25" name="10 Tabla">
            <a:extLst>
              <a:ext uri="{FF2B5EF4-FFF2-40B4-BE49-F238E27FC236}">
                <a16:creationId xmlns:a16="http://schemas.microsoft.com/office/drawing/2014/main" xmlns="" id="{D4D7E4F4-4058-46C7-BFB8-6A514C60374E}"/>
              </a:ext>
            </a:extLst>
          </p:cNvPr>
          <p:cNvGraphicFramePr>
            <a:graphicFrameLocks noGrp="1"/>
          </p:cNvGraphicFramePr>
          <p:nvPr>
            <p:extLst>
              <p:ext uri="{D42A27DB-BD31-4B8C-83A1-F6EECF244321}">
                <p14:modId xmlns:p14="http://schemas.microsoft.com/office/powerpoint/2010/main" val="1905717089"/>
              </p:ext>
            </p:extLst>
          </p:nvPr>
        </p:nvGraphicFramePr>
        <p:xfrm>
          <a:off x="4618441" y="3917087"/>
          <a:ext cx="5789205" cy="840649"/>
        </p:xfrm>
        <a:graphic>
          <a:graphicData uri="http://schemas.openxmlformats.org/drawingml/2006/table">
            <a:tbl>
              <a:tblPr/>
              <a:tblGrid>
                <a:gridCol w="410582">
                  <a:extLst>
                    <a:ext uri="{9D8B030D-6E8A-4147-A177-3AD203B41FA5}">
                      <a16:colId xmlns:a16="http://schemas.microsoft.com/office/drawing/2014/main" xmlns="" val="20000"/>
                    </a:ext>
                  </a:extLst>
                </a:gridCol>
                <a:gridCol w="410582">
                  <a:extLst>
                    <a:ext uri="{9D8B030D-6E8A-4147-A177-3AD203B41FA5}">
                      <a16:colId xmlns:a16="http://schemas.microsoft.com/office/drawing/2014/main" xmlns="" val="20001"/>
                    </a:ext>
                  </a:extLst>
                </a:gridCol>
                <a:gridCol w="663773">
                  <a:extLst>
                    <a:ext uri="{9D8B030D-6E8A-4147-A177-3AD203B41FA5}">
                      <a16:colId xmlns:a16="http://schemas.microsoft.com/office/drawing/2014/main" xmlns="" val="20002"/>
                    </a:ext>
                  </a:extLst>
                </a:gridCol>
                <a:gridCol w="609030">
                  <a:extLst>
                    <a:ext uri="{9D8B030D-6E8A-4147-A177-3AD203B41FA5}">
                      <a16:colId xmlns:a16="http://schemas.microsoft.com/office/drawing/2014/main" xmlns="" val="20003"/>
                    </a:ext>
                  </a:extLst>
                </a:gridCol>
                <a:gridCol w="410582">
                  <a:extLst>
                    <a:ext uri="{9D8B030D-6E8A-4147-A177-3AD203B41FA5}">
                      <a16:colId xmlns:a16="http://schemas.microsoft.com/office/drawing/2014/main" xmlns="" val="20004"/>
                    </a:ext>
                  </a:extLst>
                </a:gridCol>
                <a:gridCol w="410582">
                  <a:extLst>
                    <a:ext uri="{9D8B030D-6E8A-4147-A177-3AD203B41FA5}">
                      <a16:colId xmlns:a16="http://schemas.microsoft.com/office/drawing/2014/main" xmlns="" val="20005"/>
                    </a:ext>
                  </a:extLst>
                </a:gridCol>
                <a:gridCol w="410582">
                  <a:extLst>
                    <a:ext uri="{9D8B030D-6E8A-4147-A177-3AD203B41FA5}">
                      <a16:colId xmlns:a16="http://schemas.microsoft.com/office/drawing/2014/main" xmlns="" val="20006"/>
                    </a:ext>
                  </a:extLst>
                </a:gridCol>
                <a:gridCol w="410582">
                  <a:extLst>
                    <a:ext uri="{9D8B030D-6E8A-4147-A177-3AD203B41FA5}">
                      <a16:colId xmlns:a16="http://schemas.microsoft.com/office/drawing/2014/main" xmlns="" val="20007"/>
                    </a:ext>
                  </a:extLst>
                </a:gridCol>
                <a:gridCol w="410582">
                  <a:extLst>
                    <a:ext uri="{9D8B030D-6E8A-4147-A177-3AD203B41FA5}">
                      <a16:colId xmlns:a16="http://schemas.microsoft.com/office/drawing/2014/main" xmlns="" val="20008"/>
                    </a:ext>
                  </a:extLst>
                </a:gridCol>
                <a:gridCol w="410582">
                  <a:extLst>
                    <a:ext uri="{9D8B030D-6E8A-4147-A177-3AD203B41FA5}">
                      <a16:colId xmlns:a16="http://schemas.microsoft.com/office/drawing/2014/main" xmlns="" val="20009"/>
                    </a:ext>
                  </a:extLst>
                </a:gridCol>
                <a:gridCol w="410582">
                  <a:extLst>
                    <a:ext uri="{9D8B030D-6E8A-4147-A177-3AD203B41FA5}">
                      <a16:colId xmlns:a16="http://schemas.microsoft.com/office/drawing/2014/main" xmlns="" val="20010"/>
                    </a:ext>
                  </a:extLst>
                </a:gridCol>
                <a:gridCol w="410582">
                  <a:extLst>
                    <a:ext uri="{9D8B030D-6E8A-4147-A177-3AD203B41FA5}">
                      <a16:colId xmlns:a16="http://schemas.microsoft.com/office/drawing/2014/main" xmlns="" val="20011"/>
                    </a:ext>
                  </a:extLst>
                </a:gridCol>
                <a:gridCol w="410582">
                  <a:extLst>
                    <a:ext uri="{9D8B030D-6E8A-4147-A177-3AD203B41FA5}">
                      <a16:colId xmlns:a16="http://schemas.microsoft.com/office/drawing/2014/main" xmlns="" val="20012"/>
                    </a:ext>
                  </a:extLst>
                </a:gridCol>
              </a:tblGrid>
              <a:tr h="276454">
                <a:tc>
                  <a:txBody>
                    <a:bodyPr/>
                    <a:lstStyle/>
                    <a:p>
                      <a:pPr algn="ctr" fontAlgn="ctr"/>
                      <a:r>
                        <a:rPr lang="es-ES" sz="500" b="1" i="0" u="none" strike="noStrike" dirty="0">
                          <a:solidFill>
                            <a:srgbClr val="000000"/>
                          </a:solidFill>
                          <a:latin typeface="Calibri"/>
                        </a:rPr>
                        <a:t>Id</a:t>
                      </a:r>
                    </a:p>
                  </a:txBody>
                  <a:tcPr marL="5002" marR="5002" marT="500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s-ES" sz="500" b="1" i="0" u="none" strike="noStrike">
                          <a:solidFill>
                            <a:srgbClr val="000000"/>
                          </a:solidFill>
                          <a:latin typeface="Calibri"/>
                        </a:rPr>
                        <a:t>Código</a:t>
                      </a:r>
                    </a:p>
                  </a:txBody>
                  <a:tcPr marL="5002" marR="5002" marT="500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s-ES" sz="500" b="1" i="0" u="none" strike="noStrike">
                          <a:solidFill>
                            <a:srgbClr val="000000"/>
                          </a:solidFill>
                          <a:latin typeface="Calibri"/>
                        </a:rPr>
                        <a:t>De:</a:t>
                      </a:r>
                    </a:p>
                  </a:txBody>
                  <a:tcPr marL="5002" marR="5002" marT="500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s-ES" sz="500" b="1" i="0" u="none" strike="noStrike">
                          <a:solidFill>
                            <a:srgbClr val="000000"/>
                          </a:solidFill>
                          <a:latin typeface="Calibri"/>
                        </a:rPr>
                        <a:t>A: </a:t>
                      </a:r>
                    </a:p>
                  </a:txBody>
                  <a:tcPr marL="5002" marR="5002" marT="500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s-ES" sz="500" b="1" i="0" u="none" strike="noStrike" dirty="0">
                          <a:solidFill>
                            <a:srgbClr val="000000"/>
                          </a:solidFill>
                          <a:latin typeface="Calibri"/>
                        </a:rPr>
                        <a:t>Longitud (Km)</a:t>
                      </a:r>
                    </a:p>
                  </a:txBody>
                  <a:tcPr marL="5002" marR="5002" marT="500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s-ES" sz="500" b="1" i="0" u="none" strike="noStrike">
                          <a:solidFill>
                            <a:srgbClr val="000000"/>
                          </a:solidFill>
                          <a:latin typeface="Calibri"/>
                        </a:rPr>
                        <a:t>Tipo de superficie de ruedo</a:t>
                      </a:r>
                    </a:p>
                  </a:txBody>
                  <a:tcPr marL="5002" marR="5002" marT="500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s-ES" sz="500" b="1" i="0" u="none" strike="noStrike">
                          <a:solidFill>
                            <a:srgbClr val="000000"/>
                          </a:solidFill>
                          <a:latin typeface="Calibri"/>
                        </a:rPr>
                        <a:t>Estado de superficie de ruedo</a:t>
                      </a:r>
                    </a:p>
                  </a:txBody>
                  <a:tcPr marL="5002" marR="5002" marT="500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s-ES" sz="500" b="1" i="0" u="none" strike="noStrike">
                          <a:solidFill>
                            <a:srgbClr val="000000"/>
                          </a:solidFill>
                          <a:latin typeface="Calibri"/>
                        </a:rPr>
                        <a:t>Estado del sistema de drenajes</a:t>
                      </a:r>
                    </a:p>
                  </a:txBody>
                  <a:tcPr marL="5002" marR="5002" marT="500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gridSpan="2">
                  <a:txBody>
                    <a:bodyPr/>
                    <a:lstStyle/>
                    <a:p>
                      <a:pPr algn="ctr" fontAlgn="ctr"/>
                      <a:r>
                        <a:rPr lang="es-ES" sz="500" b="1" i="0" u="none" strike="noStrike" dirty="0">
                          <a:solidFill>
                            <a:srgbClr val="000000"/>
                          </a:solidFill>
                          <a:latin typeface="Calibri"/>
                        </a:rPr>
                        <a:t>Estado de camino</a:t>
                      </a:r>
                    </a:p>
                  </a:txBody>
                  <a:tcPr marL="5002" marR="5002" marT="500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s-ES"/>
                    </a:p>
                  </a:txBody>
                  <a:tcPr/>
                </a:tc>
                <a:tc>
                  <a:txBody>
                    <a:bodyPr/>
                    <a:lstStyle/>
                    <a:p>
                      <a:pPr algn="ctr" fontAlgn="ctr"/>
                      <a:r>
                        <a:rPr lang="es-ES" sz="500" b="1" i="0" u="none" strike="noStrike">
                          <a:solidFill>
                            <a:srgbClr val="000000"/>
                          </a:solidFill>
                          <a:latin typeface="Calibri"/>
                        </a:rPr>
                        <a:t>TPD</a:t>
                      </a:r>
                    </a:p>
                  </a:txBody>
                  <a:tcPr marL="5002" marR="5002" marT="500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s-ES" sz="500" b="1" i="0" u="none" strike="noStrike">
                          <a:solidFill>
                            <a:srgbClr val="000000"/>
                          </a:solidFill>
                          <a:latin typeface="Calibri"/>
                        </a:rPr>
                        <a:t>IVTS</a:t>
                      </a:r>
                    </a:p>
                  </a:txBody>
                  <a:tcPr marL="5002" marR="5002" marT="500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s-ES" sz="500" b="1" i="0" u="none" strike="noStrike">
                          <a:solidFill>
                            <a:srgbClr val="000000"/>
                          </a:solidFill>
                          <a:latin typeface="Calibri"/>
                        </a:rPr>
                        <a:t>Jerarquía</a:t>
                      </a:r>
                    </a:p>
                  </a:txBody>
                  <a:tcPr marL="5002" marR="5002" marT="500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00"/>
                  </a:ext>
                </a:extLst>
              </a:tr>
              <a:tr h="112839">
                <a:tc>
                  <a:txBody>
                    <a:bodyPr/>
                    <a:lstStyle/>
                    <a:p>
                      <a:pPr algn="ctr" fontAlgn="b"/>
                      <a:r>
                        <a:rPr lang="es-ES" sz="600" b="0" i="0" u="none" strike="noStrike">
                          <a:solidFill>
                            <a:srgbClr val="000000"/>
                          </a:solidFill>
                          <a:latin typeface="Calibri"/>
                        </a:rPr>
                        <a:t>1</a:t>
                      </a: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dirty="0">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dirty="0">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01"/>
                  </a:ext>
                </a:extLst>
              </a:tr>
              <a:tr h="112839">
                <a:tc>
                  <a:txBody>
                    <a:bodyPr/>
                    <a:lstStyle/>
                    <a:p>
                      <a:pPr algn="ctr" fontAlgn="b"/>
                      <a:r>
                        <a:rPr lang="es-ES" sz="600" b="0" i="0" u="none" strike="noStrike">
                          <a:solidFill>
                            <a:srgbClr val="000000"/>
                          </a:solidFill>
                          <a:latin typeface="Calibri"/>
                        </a:rPr>
                        <a:t>2</a:t>
                      </a: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dirty="0">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dirty="0">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dirty="0">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02"/>
                  </a:ext>
                </a:extLst>
              </a:tr>
              <a:tr h="112839">
                <a:tc>
                  <a:txBody>
                    <a:bodyPr/>
                    <a:lstStyle/>
                    <a:p>
                      <a:pPr algn="ctr" fontAlgn="b"/>
                      <a:r>
                        <a:rPr lang="es-ES" sz="600" b="0" i="0" u="none" strike="noStrike">
                          <a:solidFill>
                            <a:srgbClr val="000000"/>
                          </a:solidFill>
                          <a:latin typeface="Calibri"/>
                        </a:rPr>
                        <a:t>3</a:t>
                      </a: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dirty="0">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dirty="0">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03"/>
                  </a:ext>
                </a:extLst>
              </a:tr>
              <a:tr h="112839">
                <a:tc>
                  <a:txBody>
                    <a:bodyPr/>
                    <a:lstStyle/>
                    <a:p>
                      <a:pPr algn="ctr" fontAlgn="b"/>
                      <a:r>
                        <a:rPr lang="es-ES" sz="600" b="0" i="0" u="none" strike="noStrike">
                          <a:solidFill>
                            <a:srgbClr val="000000"/>
                          </a:solidFill>
                          <a:latin typeface="Calibri"/>
                        </a:rPr>
                        <a:t>4</a:t>
                      </a: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dirty="0">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dirty="0">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04"/>
                  </a:ext>
                </a:extLst>
              </a:tr>
              <a:tr h="112839">
                <a:tc>
                  <a:txBody>
                    <a:bodyPr/>
                    <a:lstStyle/>
                    <a:p>
                      <a:pPr algn="ctr" fontAlgn="b"/>
                      <a:r>
                        <a:rPr lang="es-ES" sz="600" b="0" i="0" u="none" strike="noStrike">
                          <a:solidFill>
                            <a:srgbClr val="000000"/>
                          </a:solidFill>
                          <a:latin typeface="Calibri"/>
                        </a:rPr>
                        <a:t>5</a:t>
                      </a: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dirty="0">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dirty="0">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endParaRPr lang="es-ES" sz="600" b="0" i="0" u="none" strike="noStrike" dirty="0">
                        <a:solidFill>
                          <a:srgbClr val="000000"/>
                        </a:solidFill>
                        <a:latin typeface="Calibri"/>
                      </a:endParaRPr>
                    </a:p>
                  </a:txBody>
                  <a:tcPr marL="5002" marR="5002" marT="500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05"/>
                  </a:ext>
                </a:extLst>
              </a:tr>
            </a:tbl>
          </a:graphicData>
        </a:graphic>
      </p:graphicFrame>
      <p:sp>
        <p:nvSpPr>
          <p:cNvPr id="8" name="Estrella: 5 puntas 1">
            <a:extLst>
              <a:ext uri="{FF2B5EF4-FFF2-40B4-BE49-F238E27FC236}">
                <a16:creationId xmlns:a16="http://schemas.microsoft.com/office/drawing/2014/main" xmlns="" id="{C7EC5778-9DE5-4521-AD8C-451BC2630967}"/>
              </a:ext>
            </a:extLst>
          </p:cNvPr>
          <p:cNvSpPr/>
          <p:nvPr/>
        </p:nvSpPr>
        <p:spPr>
          <a:xfrm>
            <a:off x="3774496" y="186776"/>
            <a:ext cx="797036" cy="797036"/>
          </a:xfrm>
          <a:prstGeom prst="star5">
            <a:avLst>
              <a:gd name="adj" fmla="val 22152"/>
              <a:gd name="hf" fmla="val 105146"/>
              <a:gd name="vf" fmla="val 110557"/>
            </a:avLst>
          </a:prstGeom>
          <a:solidFill>
            <a:schemeClr val="bg1"/>
          </a:solidFill>
          <a:ln w="57150">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extLst>
      <p:ext uri="{BB962C8B-B14F-4D97-AF65-F5344CB8AC3E}">
        <p14:creationId xmlns:p14="http://schemas.microsoft.com/office/powerpoint/2010/main" val="27469925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Picture 11">
            <a:extLst>
              <a:ext uri="{FF2B5EF4-FFF2-40B4-BE49-F238E27FC236}">
                <a16:creationId xmlns:a16="http://schemas.microsoft.com/office/drawing/2014/main" xmlns="" id="{7C680E58-1AF5-42FF-A398-274817924E3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1719" y="127615"/>
            <a:ext cx="6105334" cy="1297556"/>
          </a:xfrm>
          <a:prstGeom prst="rect">
            <a:avLst/>
          </a:prstGeom>
        </p:spPr>
      </p:pic>
      <p:grpSp>
        <p:nvGrpSpPr>
          <p:cNvPr id="5" name="Group 23"/>
          <p:cNvGrpSpPr/>
          <p:nvPr/>
        </p:nvGrpSpPr>
        <p:grpSpPr>
          <a:xfrm>
            <a:off x="344176" y="491656"/>
            <a:ext cx="6013132" cy="718297"/>
            <a:chOff x="1515826" y="893108"/>
            <a:chExt cx="6489281" cy="1221548"/>
          </a:xfrm>
          <a:solidFill>
            <a:srgbClr val="008000"/>
          </a:solidFill>
        </p:grpSpPr>
        <p:sp>
          <p:nvSpPr>
            <p:cNvPr id="6" name="Rectangle 20"/>
            <p:cNvSpPr/>
            <p:nvPr/>
          </p:nvSpPr>
          <p:spPr>
            <a:xfrm>
              <a:off x="1515826" y="893108"/>
              <a:ext cx="6489281" cy="1221548"/>
            </a:xfrm>
            <a:prstGeom prst="rect">
              <a:avLst/>
            </a:prstGeom>
            <a:grp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1" i="0" u="none" strike="noStrike" kern="1200" cap="none" spc="0" normalizeH="0" baseline="0" noProof="0">
                <a:ln>
                  <a:noFill/>
                </a:ln>
                <a:solidFill>
                  <a:prstClr val="white"/>
                </a:solidFill>
                <a:effectLst/>
                <a:uLnTx/>
                <a:uFillTx/>
                <a:latin typeface="Calibri"/>
                <a:ea typeface="+mn-ea"/>
                <a:cs typeface="+mn-cs"/>
              </a:endParaRPr>
            </a:p>
          </p:txBody>
        </p:sp>
        <p:sp>
          <p:nvSpPr>
            <p:cNvPr id="7" name="TextBox 21"/>
            <p:cNvSpPr txBox="1"/>
            <p:nvPr/>
          </p:nvSpPr>
          <p:spPr>
            <a:xfrm>
              <a:off x="1622179" y="950801"/>
              <a:ext cx="6369695" cy="994478"/>
            </a:xfrm>
            <a:prstGeom prst="rect">
              <a:avLst/>
            </a:prstGeom>
            <a:grp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300" normalizeH="0" baseline="0" noProof="0" dirty="0" err="1">
                  <a:ln>
                    <a:noFill/>
                  </a:ln>
                  <a:solidFill>
                    <a:srgbClr val="FFFFFF"/>
                  </a:solidFill>
                  <a:effectLst>
                    <a:outerShdw blurRad="38100" dist="38100" dir="2700000" algn="tl">
                      <a:srgbClr val="000000">
                        <a:alpha val="43137"/>
                      </a:srgbClr>
                    </a:outerShdw>
                  </a:effectLst>
                  <a:uLnTx/>
                  <a:uFillTx/>
                  <a:latin typeface="Arial Narrow"/>
                  <a:cs typeface="Arial Narrow"/>
                </a:rPr>
                <a:t>Procedimiento</a:t>
              </a:r>
              <a:r>
                <a:rPr kumimoji="0" lang="en-US" sz="3200" b="1" i="0" u="none" strike="noStrike" kern="1200" cap="none" spc="300" normalizeH="0" baseline="0" noProof="0" dirty="0">
                  <a:ln>
                    <a:noFill/>
                  </a:ln>
                  <a:solidFill>
                    <a:srgbClr val="FFFFFF"/>
                  </a:solidFill>
                  <a:effectLst>
                    <a:outerShdw blurRad="38100" dist="38100" dir="2700000" algn="tl">
                      <a:srgbClr val="000000">
                        <a:alpha val="43137"/>
                      </a:srgbClr>
                    </a:outerShdw>
                  </a:effectLst>
                  <a:uLnTx/>
                  <a:uFillTx/>
                  <a:latin typeface="Arial Narrow"/>
                  <a:cs typeface="Arial Narrow"/>
                </a:rPr>
                <a:t> del PVQCD</a:t>
              </a:r>
            </a:p>
          </p:txBody>
        </p:sp>
      </p:grpSp>
      <p:sp>
        <p:nvSpPr>
          <p:cNvPr id="8" name="Estrella: 5 puntas 1">
            <a:extLst>
              <a:ext uri="{FF2B5EF4-FFF2-40B4-BE49-F238E27FC236}">
                <a16:creationId xmlns:a16="http://schemas.microsoft.com/office/drawing/2014/main" xmlns="" id="{C7EC5778-9DE5-4521-AD8C-451BC2630967}"/>
              </a:ext>
            </a:extLst>
          </p:cNvPr>
          <p:cNvSpPr/>
          <p:nvPr/>
        </p:nvSpPr>
        <p:spPr>
          <a:xfrm>
            <a:off x="6132443" y="186776"/>
            <a:ext cx="797036" cy="797036"/>
          </a:xfrm>
          <a:prstGeom prst="star5">
            <a:avLst>
              <a:gd name="adj" fmla="val 22152"/>
              <a:gd name="hf" fmla="val 105146"/>
              <a:gd name="vf" fmla="val 110557"/>
            </a:avLst>
          </a:prstGeom>
          <a:solidFill>
            <a:schemeClr val="bg1"/>
          </a:solidFill>
          <a:ln w="57150">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graphicFrame>
        <p:nvGraphicFramePr>
          <p:cNvPr id="14" name="3 Marcador de contenido">
            <a:extLst>
              <a:ext uri="{FF2B5EF4-FFF2-40B4-BE49-F238E27FC236}">
                <a16:creationId xmlns:a16="http://schemas.microsoft.com/office/drawing/2014/main" xmlns="" id="{B09AAA63-5B31-4867-A2AF-3963BB24CC9E}"/>
              </a:ext>
            </a:extLst>
          </p:cNvPr>
          <p:cNvGraphicFramePr>
            <a:graphicFrameLocks/>
          </p:cNvGraphicFramePr>
          <p:nvPr>
            <p:extLst>
              <p:ext uri="{D42A27DB-BD31-4B8C-83A1-F6EECF244321}">
                <p14:modId xmlns:p14="http://schemas.microsoft.com/office/powerpoint/2010/main" val="4001529881"/>
              </p:ext>
            </p:extLst>
          </p:nvPr>
        </p:nvGraphicFramePr>
        <p:xfrm>
          <a:off x="1936332" y="1752400"/>
          <a:ext cx="7886700" cy="432169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5" name="1 Título">
            <a:extLst>
              <a:ext uri="{FF2B5EF4-FFF2-40B4-BE49-F238E27FC236}">
                <a16:creationId xmlns:a16="http://schemas.microsoft.com/office/drawing/2014/main" xmlns="" id="{32578B57-D21E-46B2-BF04-FD120C9F2C0E}"/>
              </a:ext>
            </a:extLst>
          </p:cNvPr>
          <p:cNvSpPr txBox="1">
            <a:spLocks/>
          </p:cNvSpPr>
          <p:nvPr/>
        </p:nvSpPr>
        <p:spPr>
          <a:xfrm>
            <a:off x="6189356" y="351287"/>
            <a:ext cx="7180819" cy="87878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R" sz="2800" b="1" dirty="0">
                <a:solidFill>
                  <a:srgbClr val="800000"/>
                </a:solidFill>
                <a:effectLst>
                  <a:outerShdw blurRad="38100" dist="38100" dir="2700000" algn="tl">
                    <a:srgbClr val="000000">
                      <a:alpha val="43137"/>
                    </a:srgbClr>
                  </a:outerShdw>
                </a:effectLst>
              </a:rPr>
              <a:t/>
            </a:r>
            <a:br>
              <a:rPr lang="es-CR" sz="2800" b="1" dirty="0">
                <a:solidFill>
                  <a:srgbClr val="800000"/>
                </a:solidFill>
                <a:effectLst>
                  <a:outerShdw blurRad="38100" dist="38100" dir="2700000" algn="tl">
                    <a:srgbClr val="000000">
                      <a:alpha val="43137"/>
                    </a:srgbClr>
                  </a:outerShdw>
                </a:effectLst>
              </a:rPr>
            </a:br>
            <a:endParaRPr lang="es-CR" sz="2800" b="1" dirty="0">
              <a:solidFill>
                <a:srgbClr val="800000"/>
              </a:solidFill>
              <a:effectLst>
                <a:outerShdw blurRad="38100" dist="38100" dir="2700000" algn="tl">
                  <a:srgbClr val="000000">
                    <a:alpha val="43137"/>
                  </a:srgbClr>
                </a:outerShdw>
              </a:effectLst>
            </a:endParaRPr>
          </a:p>
        </p:txBody>
      </p:sp>
      <p:grpSp>
        <p:nvGrpSpPr>
          <p:cNvPr id="17" name="2 Grupo">
            <a:extLst>
              <a:ext uri="{FF2B5EF4-FFF2-40B4-BE49-F238E27FC236}">
                <a16:creationId xmlns:a16="http://schemas.microsoft.com/office/drawing/2014/main" xmlns="" id="{E7544DB7-12FA-433E-8694-27CC674483C8}"/>
              </a:ext>
            </a:extLst>
          </p:cNvPr>
          <p:cNvGrpSpPr/>
          <p:nvPr/>
        </p:nvGrpSpPr>
        <p:grpSpPr>
          <a:xfrm>
            <a:off x="9355352" y="1508040"/>
            <a:ext cx="1621971" cy="2234815"/>
            <a:chOff x="7364626" y="1393739"/>
            <a:chExt cx="1621971" cy="2234815"/>
          </a:xfrm>
        </p:grpSpPr>
        <p:pic>
          <p:nvPicPr>
            <p:cNvPr id="18" name="5 Imagen" descr="LIBRO.jpg">
              <a:extLst>
                <a:ext uri="{FF2B5EF4-FFF2-40B4-BE49-F238E27FC236}">
                  <a16:creationId xmlns:a16="http://schemas.microsoft.com/office/drawing/2014/main" xmlns="" id="{7C3EA8B1-B28B-4884-AF55-CFC040E78A78}"/>
                </a:ext>
              </a:extLst>
            </p:cNvPr>
            <p:cNvPicPr>
              <a:picLocks noChangeAspect="1"/>
            </p:cNvPicPr>
            <p:nvPr/>
          </p:nvPicPr>
          <p:blipFill>
            <a:blip r:embed="rId8"/>
            <a:srcRect b="7838"/>
            <a:stretch>
              <a:fillRect/>
            </a:stretch>
          </p:blipFill>
          <p:spPr>
            <a:xfrm>
              <a:off x="7364626" y="1393739"/>
              <a:ext cx="1621971" cy="22348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1" name="4 Rectángulo">
              <a:extLst>
                <a:ext uri="{FF2B5EF4-FFF2-40B4-BE49-F238E27FC236}">
                  <a16:creationId xmlns:a16="http://schemas.microsoft.com/office/drawing/2014/main" xmlns="" id="{A9065D93-EEC8-473B-A99D-735DB3D9D1CF}"/>
                </a:ext>
              </a:extLst>
            </p:cNvPr>
            <p:cNvSpPr/>
            <p:nvPr/>
          </p:nvSpPr>
          <p:spPr>
            <a:xfrm rot="17719382">
              <a:off x="7249449" y="2279108"/>
              <a:ext cx="1614847" cy="584775"/>
            </a:xfrm>
            <a:prstGeom prst="rect">
              <a:avLst/>
            </a:prstGeom>
            <a:noFill/>
          </p:spPr>
          <p:txBody>
            <a:bodyPr wrap="square" lIns="91440" tIns="45720" rIns="91440" bIns="45720">
              <a:spAutoFit/>
            </a:bodyPr>
            <a:lstStyle/>
            <a:p>
              <a:pPr algn="ctr"/>
              <a:r>
                <a:rPr lang="es-ES" sz="3200" b="1" spc="100" dirty="0">
                  <a:ln w="18000">
                    <a:solidFill>
                      <a:schemeClr val="accent6">
                        <a:lumMod val="50000"/>
                      </a:schemeClr>
                    </a:solidFill>
                    <a:prstDash val="solid"/>
                  </a:ln>
                  <a:solidFill>
                    <a:srgbClr val="FFFF00">
                      <a:alpha val="61000"/>
                    </a:srgbClr>
                  </a:solidFill>
                  <a:effectLst>
                    <a:outerShdw blurRad="25000" dist="20000" dir="16020000" algn="tl">
                      <a:schemeClr val="accent1">
                        <a:satMod val="200000"/>
                        <a:shade val="1000"/>
                        <a:alpha val="60000"/>
                      </a:schemeClr>
                    </a:outerShdw>
                  </a:effectLst>
                </a:rPr>
                <a:t>PVQCD</a:t>
              </a:r>
            </a:p>
          </p:txBody>
        </p:sp>
      </p:grpSp>
      <p:sp>
        <p:nvSpPr>
          <p:cNvPr id="26" name="7 CuadroTexto">
            <a:extLst>
              <a:ext uri="{FF2B5EF4-FFF2-40B4-BE49-F238E27FC236}">
                <a16:creationId xmlns:a16="http://schemas.microsoft.com/office/drawing/2014/main" xmlns="" id="{BC5DFD1F-4E31-45B5-9431-D0435E37383F}"/>
              </a:ext>
            </a:extLst>
          </p:cNvPr>
          <p:cNvSpPr txBox="1"/>
          <p:nvPr/>
        </p:nvSpPr>
        <p:spPr>
          <a:xfrm>
            <a:off x="3423850" y="1690755"/>
            <a:ext cx="2296268" cy="1015663"/>
          </a:xfrm>
          <a:prstGeom prst="rect">
            <a:avLst/>
          </a:prstGeom>
          <a:noFill/>
        </p:spPr>
        <p:txBody>
          <a:bodyPr wrap="square" rtlCol="0">
            <a:spAutoFit/>
          </a:bodyPr>
          <a:lstStyle/>
          <a:p>
            <a:pPr algn="ctr"/>
            <a:r>
              <a:rPr lang="es-MX" sz="2000" b="1" dirty="0">
                <a:solidFill>
                  <a:srgbClr val="FF6600"/>
                </a:solidFill>
              </a:rPr>
              <a:t>Interpretación de la información recolectada</a:t>
            </a:r>
            <a:endParaRPr lang="es-CR" sz="2000" b="1" dirty="0">
              <a:solidFill>
                <a:srgbClr val="FF6600"/>
              </a:solidFill>
            </a:endParaRPr>
          </a:p>
        </p:txBody>
      </p:sp>
      <p:cxnSp>
        <p:nvCxnSpPr>
          <p:cNvPr id="27" name="9 Conector recto de flecha">
            <a:extLst>
              <a:ext uri="{FF2B5EF4-FFF2-40B4-BE49-F238E27FC236}">
                <a16:creationId xmlns:a16="http://schemas.microsoft.com/office/drawing/2014/main" xmlns="" id="{4A17EAA7-EED4-450C-808F-8218F6A2CE3A}"/>
              </a:ext>
            </a:extLst>
          </p:cNvPr>
          <p:cNvCxnSpPr/>
          <p:nvPr/>
        </p:nvCxnSpPr>
        <p:spPr>
          <a:xfrm>
            <a:off x="4692969" y="2731795"/>
            <a:ext cx="270672" cy="775533"/>
          </a:xfrm>
          <a:prstGeom prst="straightConnector1">
            <a:avLst/>
          </a:prstGeom>
          <a:ln w="28575">
            <a:solidFill>
              <a:schemeClr val="accent2"/>
            </a:solidFill>
            <a:headEnd type="arrow"/>
            <a:tailEnd type="arrow"/>
          </a:ln>
        </p:spPr>
        <p:style>
          <a:lnRef idx="1">
            <a:schemeClr val="accent1"/>
          </a:lnRef>
          <a:fillRef idx="0">
            <a:schemeClr val="accent1"/>
          </a:fillRef>
          <a:effectRef idx="0">
            <a:schemeClr val="accent1"/>
          </a:effectRef>
          <a:fontRef idx="minor">
            <a:schemeClr val="tx1"/>
          </a:fontRef>
        </p:style>
      </p:cxnSp>
      <p:pic>
        <p:nvPicPr>
          <p:cNvPr id="28" name="6 Imagen" descr="green-check-mark.png">
            <a:extLst>
              <a:ext uri="{FF2B5EF4-FFF2-40B4-BE49-F238E27FC236}">
                <a16:creationId xmlns:a16="http://schemas.microsoft.com/office/drawing/2014/main" xmlns="" id="{6EE936D8-0DE0-4A80-9055-B5D6DBCD652A}"/>
              </a:ext>
            </a:extLst>
          </p:cNvPr>
          <p:cNvPicPr>
            <a:picLocks noChangeAspect="1"/>
          </p:cNvPicPr>
          <p:nvPr/>
        </p:nvPicPr>
        <p:blipFill>
          <a:blip r:embed="rId9" cstate="print"/>
          <a:stretch>
            <a:fillRect/>
          </a:stretch>
        </p:blipFill>
        <p:spPr>
          <a:xfrm>
            <a:off x="3138783" y="4623399"/>
            <a:ext cx="570133" cy="650837"/>
          </a:xfrm>
          <a:prstGeom prst="rect">
            <a:avLst/>
          </a:prstGeom>
        </p:spPr>
      </p:pic>
      <p:grpSp>
        <p:nvGrpSpPr>
          <p:cNvPr id="31" name="Grupo 30">
            <a:extLst>
              <a:ext uri="{FF2B5EF4-FFF2-40B4-BE49-F238E27FC236}">
                <a16:creationId xmlns:a16="http://schemas.microsoft.com/office/drawing/2014/main" xmlns="" id="{DAEBB290-29A2-4D19-BA51-0B02A845332F}"/>
              </a:ext>
            </a:extLst>
          </p:cNvPr>
          <p:cNvGrpSpPr/>
          <p:nvPr/>
        </p:nvGrpSpPr>
        <p:grpSpPr>
          <a:xfrm>
            <a:off x="1214677" y="2917833"/>
            <a:ext cx="1440106" cy="1650043"/>
            <a:chOff x="7769592" y="4377678"/>
            <a:chExt cx="1440106" cy="1650043"/>
          </a:xfrm>
        </p:grpSpPr>
        <p:sp>
          <p:nvSpPr>
            <p:cNvPr id="32" name="Rectángulo 31">
              <a:extLst>
                <a:ext uri="{FF2B5EF4-FFF2-40B4-BE49-F238E27FC236}">
                  <a16:creationId xmlns:a16="http://schemas.microsoft.com/office/drawing/2014/main" xmlns="" id="{AE9CBC30-2D2D-431A-8E22-2A542FE4BD7F}"/>
                </a:ext>
              </a:extLst>
            </p:cNvPr>
            <p:cNvSpPr/>
            <p:nvPr/>
          </p:nvSpPr>
          <p:spPr>
            <a:xfrm>
              <a:off x="7894454" y="5504501"/>
              <a:ext cx="1138453" cy="523220"/>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1400" b="1" i="0" u="none" strike="noStrike" kern="1200" cap="none" spc="0" normalizeH="0" baseline="0" noProof="0" dirty="0">
                  <a:ln>
                    <a:noFill/>
                  </a:ln>
                  <a:solidFill>
                    <a:srgbClr val="333733"/>
                  </a:solidFill>
                  <a:effectLst/>
                  <a:uLnTx/>
                  <a:uFillTx/>
                  <a:latin typeface="Arial" charset="0"/>
                  <a:ea typeface="Arial" charset="0"/>
                  <a:cs typeface="Arial" charset="0"/>
                </a:rPr>
                <a:t>Lecciones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1400" b="1" i="0" u="none" strike="noStrike" kern="1200" cap="none" spc="0" normalizeH="0" baseline="0" noProof="0" dirty="0">
                  <a:ln>
                    <a:noFill/>
                  </a:ln>
                  <a:solidFill>
                    <a:srgbClr val="333733"/>
                  </a:solidFill>
                  <a:effectLst/>
                  <a:uLnTx/>
                  <a:uFillTx/>
                  <a:latin typeface="Arial" charset="0"/>
                  <a:ea typeface="Arial" charset="0"/>
                  <a:cs typeface="Arial" charset="0"/>
                </a:rPr>
                <a:t>aprendidas</a:t>
              </a:r>
              <a:endParaRPr kumimoji="0" lang="es-ES" sz="1400" b="1" i="0" u="none" strike="noStrike" kern="1200" cap="none" spc="0" normalizeH="0" baseline="0" noProof="0" dirty="0">
                <a:ln>
                  <a:noFill/>
                </a:ln>
                <a:solidFill>
                  <a:srgbClr val="333733"/>
                </a:solidFill>
                <a:effectLst/>
                <a:uLnTx/>
                <a:uFillTx/>
                <a:latin typeface="Arial" charset="0"/>
                <a:ea typeface="Arial" charset="0"/>
                <a:cs typeface="Arial" charset="0"/>
              </a:endParaRPr>
            </a:p>
          </p:txBody>
        </p:sp>
        <p:pic>
          <p:nvPicPr>
            <p:cNvPr id="33" name="Imagen 32">
              <a:extLst>
                <a:ext uri="{FF2B5EF4-FFF2-40B4-BE49-F238E27FC236}">
                  <a16:creationId xmlns:a16="http://schemas.microsoft.com/office/drawing/2014/main" xmlns="" id="{F23536E1-EF21-4C54-96FF-FF5E040C60E7}"/>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7769592" y="4377678"/>
              <a:ext cx="1440106" cy="1052046"/>
            </a:xfrm>
            <a:prstGeom prst="rect">
              <a:avLst/>
            </a:prstGeom>
          </p:spPr>
        </p:pic>
      </p:grpSp>
    </p:spTree>
    <p:extLst>
      <p:ext uri="{BB962C8B-B14F-4D97-AF65-F5344CB8AC3E}">
        <p14:creationId xmlns:p14="http://schemas.microsoft.com/office/powerpoint/2010/main" val="2253797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25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Picture 11">
            <a:extLst>
              <a:ext uri="{FF2B5EF4-FFF2-40B4-BE49-F238E27FC236}">
                <a16:creationId xmlns:a16="http://schemas.microsoft.com/office/drawing/2014/main" xmlns="" id="{FADCF474-0557-49CC-8B6E-D84C7F41E8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9983" y="127615"/>
            <a:ext cx="4591073" cy="1297556"/>
          </a:xfrm>
          <a:prstGeom prst="rect">
            <a:avLst/>
          </a:prstGeom>
        </p:spPr>
      </p:pic>
      <p:pic>
        <p:nvPicPr>
          <p:cNvPr id="17" name="Imagen 16">
            <a:extLst>
              <a:ext uri="{FF2B5EF4-FFF2-40B4-BE49-F238E27FC236}">
                <a16:creationId xmlns:a16="http://schemas.microsoft.com/office/drawing/2014/main" xmlns="" id="{E5B81E44-0BAA-4D4F-87F7-7087B20D0460}"/>
              </a:ext>
            </a:extLst>
          </p:cNvPr>
          <p:cNvPicPr>
            <a:picLocks noChangeAspect="1"/>
          </p:cNvPicPr>
          <p:nvPr/>
        </p:nvPicPr>
        <p:blipFill rotWithShape="1">
          <a:blip r:embed="rId3">
            <a:clrChange>
              <a:clrFrom>
                <a:srgbClr val="FEFEFE"/>
              </a:clrFrom>
              <a:clrTo>
                <a:srgbClr val="FEFEFE">
                  <a:alpha val="0"/>
                </a:srgbClr>
              </a:clrTo>
            </a:clrChange>
          </a:blip>
          <a:srcRect l="1959" r="6379" b="60711"/>
          <a:stretch/>
        </p:blipFill>
        <p:spPr>
          <a:xfrm>
            <a:off x="8005714" y="263285"/>
            <a:ext cx="3952671" cy="1510043"/>
          </a:xfrm>
          <a:prstGeom prst="rect">
            <a:avLst/>
          </a:prstGeom>
        </p:spPr>
      </p:pic>
      <p:sp>
        <p:nvSpPr>
          <p:cNvPr id="21" name="27 CuadroTexto"/>
          <p:cNvSpPr txBox="1"/>
          <p:nvPr/>
        </p:nvSpPr>
        <p:spPr>
          <a:xfrm>
            <a:off x="8200807" y="1762561"/>
            <a:ext cx="3991193" cy="1015663"/>
          </a:xfrm>
          <a:prstGeom prst="rect">
            <a:avLst/>
          </a:prstGeom>
          <a:noFill/>
        </p:spPr>
        <p:txBody>
          <a:bodyPr wrap="square" rtlCol="0">
            <a:spAutoFit/>
          </a:bodyPr>
          <a:lstStyle/>
          <a:p>
            <a:r>
              <a:rPr lang="es-CO" b="1" dirty="0">
                <a:solidFill>
                  <a:srgbClr val="7030A0"/>
                </a:solidFill>
              </a:rPr>
              <a:t>AUMENTAR LA </a:t>
            </a:r>
            <a:r>
              <a:rPr lang="es-CO" sz="2400" b="1" dirty="0">
                <a:solidFill>
                  <a:srgbClr val="FF0000"/>
                </a:solidFill>
              </a:rPr>
              <a:t>CONFIANZA</a:t>
            </a:r>
            <a:r>
              <a:rPr lang="es-CO" b="1" dirty="0">
                <a:solidFill>
                  <a:srgbClr val="7030A0"/>
                </a:solidFill>
              </a:rPr>
              <a:t> EN LA ADMINISTRACIÓN PÚBLICA Y EN SUS SERVIDORES</a:t>
            </a:r>
          </a:p>
        </p:txBody>
      </p:sp>
      <p:sp>
        <p:nvSpPr>
          <p:cNvPr id="15" name="Cruz 14">
            <a:extLst>
              <a:ext uri="{FF2B5EF4-FFF2-40B4-BE49-F238E27FC236}">
                <a16:creationId xmlns:a16="http://schemas.microsoft.com/office/drawing/2014/main" xmlns="" id="{BBCE1ED7-61D1-487A-AA8D-3935263F742A}"/>
              </a:ext>
            </a:extLst>
          </p:cNvPr>
          <p:cNvSpPr/>
          <p:nvPr/>
        </p:nvSpPr>
        <p:spPr>
          <a:xfrm>
            <a:off x="3302214" y="4956992"/>
            <a:ext cx="783084" cy="841021"/>
          </a:xfrm>
          <a:prstGeom prst="plus">
            <a:avLst>
              <a:gd name="adj" fmla="val 36831"/>
            </a:avLst>
          </a:prstGeom>
          <a:solidFill>
            <a:srgbClr val="008000"/>
          </a:solidFill>
          <a:ln>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nvGrpSpPr>
          <p:cNvPr id="24" name="Group 23">
            <a:extLst>
              <a:ext uri="{FF2B5EF4-FFF2-40B4-BE49-F238E27FC236}">
                <a16:creationId xmlns:a16="http://schemas.microsoft.com/office/drawing/2014/main" xmlns="" id="{64C1C49F-ED38-42FE-A935-94CEEB000E24}"/>
              </a:ext>
            </a:extLst>
          </p:cNvPr>
          <p:cNvGrpSpPr/>
          <p:nvPr/>
        </p:nvGrpSpPr>
        <p:grpSpPr>
          <a:xfrm>
            <a:off x="302683" y="480945"/>
            <a:ext cx="4421718" cy="718297"/>
            <a:chOff x="1515826" y="893108"/>
            <a:chExt cx="6489281" cy="1221548"/>
          </a:xfrm>
        </p:grpSpPr>
        <p:sp>
          <p:nvSpPr>
            <p:cNvPr id="25" name="Rectangle 20">
              <a:extLst>
                <a:ext uri="{FF2B5EF4-FFF2-40B4-BE49-F238E27FC236}">
                  <a16:creationId xmlns:a16="http://schemas.microsoft.com/office/drawing/2014/main" xmlns="" id="{4D9147D0-F25F-4C97-8204-2C8D8D937E14}"/>
                </a:ext>
              </a:extLst>
            </p:cNvPr>
            <p:cNvSpPr/>
            <p:nvPr/>
          </p:nvSpPr>
          <p:spPr>
            <a:xfrm>
              <a:off x="1515826" y="893108"/>
              <a:ext cx="6489281" cy="1221548"/>
            </a:xfrm>
            <a:prstGeom prst="rect">
              <a:avLst/>
            </a:prstGeom>
            <a:solidFill>
              <a:srgbClr val="E3661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1" i="0" u="none" strike="noStrike" kern="1200" cap="none" spc="0" normalizeH="0" baseline="0" noProof="0">
                <a:ln>
                  <a:noFill/>
                </a:ln>
                <a:solidFill>
                  <a:prstClr val="white"/>
                </a:solidFill>
                <a:effectLst/>
                <a:uLnTx/>
                <a:uFillTx/>
                <a:latin typeface="Calibri"/>
                <a:ea typeface="+mn-ea"/>
                <a:cs typeface="+mn-cs"/>
              </a:endParaRPr>
            </a:p>
          </p:txBody>
        </p:sp>
        <p:sp>
          <p:nvSpPr>
            <p:cNvPr id="26" name="TextBox 21">
              <a:extLst>
                <a:ext uri="{FF2B5EF4-FFF2-40B4-BE49-F238E27FC236}">
                  <a16:creationId xmlns:a16="http://schemas.microsoft.com/office/drawing/2014/main" xmlns="" id="{61D137CF-0BDC-4210-84E8-B0282D0758A1}"/>
                </a:ext>
              </a:extLst>
            </p:cNvPr>
            <p:cNvSpPr txBox="1"/>
            <p:nvPr/>
          </p:nvSpPr>
          <p:spPr>
            <a:xfrm>
              <a:off x="1622179" y="950801"/>
              <a:ext cx="6369695" cy="994477"/>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300" normalizeH="0" baseline="0" noProof="0" dirty="0">
                  <a:ln>
                    <a:noFill/>
                  </a:ln>
                  <a:solidFill>
                    <a:srgbClr val="FFFFFF"/>
                  </a:solidFill>
                  <a:effectLst/>
                  <a:uLnTx/>
                  <a:uFillTx/>
                  <a:latin typeface="Arial Narrow"/>
                  <a:ea typeface="+mn-ea"/>
                  <a:cs typeface="Arial Narrow"/>
                </a:rPr>
                <a:t>Estado del </a:t>
              </a:r>
              <a:r>
                <a:rPr kumimoji="0" lang="en-US" sz="3200" b="1" i="0" u="none" strike="noStrike" kern="1200" cap="none" spc="300" normalizeH="0" baseline="0" noProof="0" dirty="0" err="1">
                  <a:ln>
                    <a:noFill/>
                  </a:ln>
                  <a:solidFill>
                    <a:srgbClr val="FFFFFF"/>
                  </a:solidFill>
                  <a:effectLst/>
                  <a:uLnTx/>
                  <a:uFillTx/>
                  <a:latin typeface="Arial Narrow"/>
                  <a:ea typeface="+mn-ea"/>
                  <a:cs typeface="Arial Narrow"/>
                </a:rPr>
                <a:t>camino</a:t>
              </a:r>
              <a:endParaRPr kumimoji="0" lang="en-US" sz="3200" b="1" i="0" u="none" strike="noStrike" kern="1200" cap="none" spc="300" normalizeH="0" baseline="0" noProof="0" dirty="0">
                <a:ln>
                  <a:noFill/>
                </a:ln>
                <a:solidFill>
                  <a:srgbClr val="FFFFFF"/>
                </a:solidFill>
                <a:effectLst/>
                <a:uLnTx/>
                <a:uFillTx/>
                <a:latin typeface="Arial Narrow"/>
                <a:ea typeface="+mn-ea"/>
                <a:cs typeface="Arial Narrow"/>
              </a:endParaRPr>
            </a:p>
          </p:txBody>
        </p:sp>
      </p:grpSp>
      <p:pic>
        <p:nvPicPr>
          <p:cNvPr id="2" name="Imagen 1">
            <a:extLst>
              <a:ext uri="{FF2B5EF4-FFF2-40B4-BE49-F238E27FC236}">
                <a16:creationId xmlns:a16="http://schemas.microsoft.com/office/drawing/2014/main" xmlns="" id="{AD9DEFC7-7B4F-491E-85AA-A5DD8950BC4D}"/>
              </a:ext>
            </a:extLst>
          </p:cNvPr>
          <p:cNvPicPr>
            <a:picLocks noChangeAspect="1"/>
          </p:cNvPicPr>
          <p:nvPr/>
        </p:nvPicPr>
        <p:blipFill rotWithShape="1">
          <a:blip r:embed="rId4"/>
          <a:srcRect l="6981" r="13026"/>
          <a:stretch/>
        </p:blipFill>
        <p:spPr>
          <a:xfrm>
            <a:off x="457200" y="3580864"/>
            <a:ext cx="2821845" cy="2976633"/>
          </a:xfrm>
          <a:prstGeom prst="rect">
            <a:avLst/>
          </a:prstGeom>
        </p:spPr>
      </p:pic>
      <p:pic>
        <p:nvPicPr>
          <p:cNvPr id="4" name="Imagen 3">
            <a:extLst>
              <a:ext uri="{FF2B5EF4-FFF2-40B4-BE49-F238E27FC236}">
                <a16:creationId xmlns:a16="http://schemas.microsoft.com/office/drawing/2014/main" xmlns="" id="{5402DD22-3DF3-465B-AE09-609EC7F4258B}"/>
              </a:ext>
            </a:extLst>
          </p:cNvPr>
          <p:cNvPicPr>
            <a:picLocks noChangeAspect="1"/>
          </p:cNvPicPr>
          <p:nvPr/>
        </p:nvPicPr>
        <p:blipFill rotWithShape="1">
          <a:blip r:embed="rId5"/>
          <a:srcRect l="7240" r="20473"/>
          <a:stretch/>
        </p:blipFill>
        <p:spPr>
          <a:xfrm>
            <a:off x="4490720" y="3916619"/>
            <a:ext cx="2679442" cy="2444708"/>
          </a:xfrm>
          <a:prstGeom prst="rect">
            <a:avLst/>
          </a:prstGeom>
        </p:spPr>
      </p:pic>
      <p:pic>
        <p:nvPicPr>
          <p:cNvPr id="5" name="Imagen 4">
            <a:extLst>
              <a:ext uri="{FF2B5EF4-FFF2-40B4-BE49-F238E27FC236}">
                <a16:creationId xmlns:a16="http://schemas.microsoft.com/office/drawing/2014/main" xmlns="" id="{52727044-A39D-47D6-9DF7-7F65A913215A}"/>
              </a:ext>
            </a:extLst>
          </p:cNvPr>
          <p:cNvPicPr>
            <a:picLocks noChangeAspect="1"/>
          </p:cNvPicPr>
          <p:nvPr/>
        </p:nvPicPr>
        <p:blipFill rotWithShape="1">
          <a:blip r:embed="rId6"/>
          <a:srcRect l="8360" r="21206"/>
          <a:stretch/>
        </p:blipFill>
        <p:spPr>
          <a:xfrm>
            <a:off x="8760718" y="3922716"/>
            <a:ext cx="2679442" cy="2438611"/>
          </a:xfrm>
          <a:prstGeom prst="rect">
            <a:avLst/>
          </a:prstGeom>
        </p:spPr>
      </p:pic>
      <p:pic>
        <p:nvPicPr>
          <p:cNvPr id="8" name="Imagen 7">
            <a:extLst>
              <a:ext uri="{FF2B5EF4-FFF2-40B4-BE49-F238E27FC236}">
                <a16:creationId xmlns:a16="http://schemas.microsoft.com/office/drawing/2014/main" xmlns="" id="{EEE8616B-24B0-41D1-9683-4E3D8A089A99}"/>
              </a:ext>
            </a:extLst>
          </p:cNvPr>
          <p:cNvPicPr>
            <a:picLocks noChangeAspect="1"/>
          </p:cNvPicPr>
          <p:nvPr/>
        </p:nvPicPr>
        <p:blipFill>
          <a:blip r:embed="rId7"/>
          <a:stretch>
            <a:fillRect/>
          </a:stretch>
        </p:blipFill>
        <p:spPr>
          <a:xfrm>
            <a:off x="96004" y="1613309"/>
            <a:ext cx="3700231" cy="2389732"/>
          </a:xfrm>
          <a:prstGeom prst="rect">
            <a:avLst/>
          </a:prstGeom>
        </p:spPr>
      </p:pic>
      <p:pic>
        <p:nvPicPr>
          <p:cNvPr id="36" name="Imagen 35">
            <a:extLst>
              <a:ext uri="{FF2B5EF4-FFF2-40B4-BE49-F238E27FC236}">
                <a16:creationId xmlns:a16="http://schemas.microsoft.com/office/drawing/2014/main" xmlns="" id="{A5B4D555-E420-4745-BBA6-2C46C0E2A167}"/>
              </a:ext>
            </a:extLst>
          </p:cNvPr>
          <p:cNvPicPr>
            <a:picLocks noChangeAspect="1"/>
          </p:cNvPicPr>
          <p:nvPr/>
        </p:nvPicPr>
        <p:blipFill>
          <a:blip r:embed="rId8"/>
          <a:stretch>
            <a:fillRect/>
          </a:stretch>
        </p:blipFill>
        <p:spPr>
          <a:xfrm>
            <a:off x="7547051" y="5138973"/>
            <a:ext cx="795405" cy="530452"/>
          </a:xfrm>
          <a:prstGeom prst="rect">
            <a:avLst/>
          </a:prstGeom>
        </p:spPr>
      </p:pic>
      <p:pic>
        <p:nvPicPr>
          <p:cNvPr id="37" name="Imagen 36">
            <a:extLst>
              <a:ext uri="{FF2B5EF4-FFF2-40B4-BE49-F238E27FC236}">
                <a16:creationId xmlns:a16="http://schemas.microsoft.com/office/drawing/2014/main" xmlns="" id="{4AB532E2-FB6D-4ABB-A8C2-AEFF8773F8E1}"/>
              </a:ext>
            </a:extLst>
          </p:cNvPr>
          <p:cNvPicPr>
            <a:picLocks noChangeAspect="1"/>
          </p:cNvPicPr>
          <p:nvPr/>
        </p:nvPicPr>
        <p:blipFill>
          <a:blip r:embed="rId9"/>
          <a:stretch>
            <a:fillRect/>
          </a:stretch>
        </p:blipFill>
        <p:spPr>
          <a:xfrm>
            <a:off x="3448804" y="1270726"/>
            <a:ext cx="4082566" cy="2937456"/>
          </a:xfrm>
          <a:prstGeom prst="rect">
            <a:avLst/>
          </a:prstGeom>
        </p:spPr>
      </p:pic>
      <p:sp>
        <p:nvSpPr>
          <p:cNvPr id="27" name="Estrella: 5 puntas 1">
            <a:extLst>
              <a:ext uri="{FF2B5EF4-FFF2-40B4-BE49-F238E27FC236}">
                <a16:creationId xmlns:a16="http://schemas.microsoft.com/office/drawing/2014/main" xmlns="" id="{7D4A2A7D-AECE-4399-8975-D21DBDB7583B}"/>
              </a:ext>
            </a:extLst>
          </p:cNvPr>
          <p:cNvSpPr/>
          <p:nvPr/>
        </p:nvSpPr>
        <p:spPr>
          <a:xfrm>
            <a:off x="4402085" y="94092"/>
            <a:ext cx="797036" cy="797036"/>
          </a:xfrm>
          <a:prstGeom prst="star5">
            <a:avLst>
              <a:gd name="adj" fmla="val 22152"/>
              <a:gd name="hf" fmla="val 105146"/>
              <a:gd name="vf" fmla="val 110557"/>
            </a:avLst>
          </a:prstGeom>
          <a:solidFill>
            <a:schemeClr val="bg1"/>
          </a:solidFill>
          <a:ln w="57150">
            <a:solidFill>
              <a:srgbClr val="E3661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extLst>
      <p:ext uri="{BB962C8B-B14F-4D97-AF65-F5344CB8AC3E}">
        <p14:creationId xmlns:p14="http://schemas.microsoft.com/office/powerpoint/2010/main" val="24348064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a:extLst>
              <a:ext uri="{FF2B5EF4-FFF2-40B4-BE49-F238E27FC236}">
                <a16:creationId xmlns:a16="http://schemas.microsoft.com/office/drawing/2014/main" xmlns="" id="{C0E3CE00-D950-4E70-A918-AB95689ADABA}"/>
              </a:ext>
            </a:extLst>
          </p:cNvPr>
          <p:cNvSpPr>
            <a:spLocks noGrp="1"/>
          </p:cNvSpPr>
          <p:nvPr>
            <p:ph type="subTitle" idx="1"/>
          </p:nvPr>
        </p:nvSpPr>
        <p:spPr>
          <a:xfrm>
            <a:off x="111967" y="130629"/>
            <a:ext cx="11887200" cy="5980922"/>
          </a:xfrm>
        </p:spPr>
        <p:txBody>
          <a:bodyPr>
            <a:normAutofit/>
          </a:bodyPr>
          <a:lstStyle/>
          <a:p>
            <a:pPr algn="just">
              <a:lnSpc>
                <a:spcPct val="150000"/>
              </a:lnSpc>
              <a:spcAft>
                <a:spcPts val="1200"/>
              </a:spcAft>
            </a:pPr>
            <a:r>
              <a:rPr lang="es-ES_tradnl" sz="1800" dirty="0">
                <a:effectLst/>
                <a:latin typeface="Arial" panose="020B0604020202020204" pitchFamily="34" charset="0"/>
                <a:ea typeface="Times New Roman" panose="02020603050405020304" pitchFamily="18" charset="0"/>
                <a:cs typeface="Times New Roman" panose="02020603050405020304" pitchFamily="18" charset="0"/>
              </a:rPr>
              <a:t>Con las boletas de inventarios de la red vial cantonal del año 2018, se obtiene el estado del sistema de drenajes. Mas de la mitad de los caminos tienen un estado de drenajes bueno o en regalar estado, es decir, 296.35 km refleja el compromiso del municipio por construir y colocar tubos de alcantarillas y sus respectivos cabezales. La construcción se realiza en el plantel municipal, se cuenta con moldes para las alcantarillas y los cabezales. 	</a:t>
            </a:r>
            <a:endParaRPr lang="es-CR"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1200"/>
              </a:spcAft>
            </a:pPr>
            <a:r>
              <a:rPr lang="es-ES_tradnl" sz="1800" dirty="0">
                <a:effectLst/>
                <a:latin typeface="Arial" panose="020B0604020202020204" pitchFamily="34" charset="0"/>
                <a:ea typeface="Times New Roman" panose="02020603050405020304" pitchFamily="18" charset="0"/>
                <a:cs typeface="Times New Roman" panose="02020603050405020304" pitchFamily="18" charset="0"/>
              </a:rPr>
              <a:t> En un análisis detallado, se observa que 68 km que corresponden a caminos con carpeta asfáltica o TSB-3 tiene un sistema de drenajes bueno y se aprecia que 95 km tienen un sistema de drenaje bueno, a la espera de algún proyecto de mejoramiento vial. </a:t>
            </a:r>
            <a:endParaRPr lang="es-CR"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r>
              <a:rPr lang="es-ES" dirty="0"/>
              <a:t>El estado de la superficie de ruedo más el estado de los drenajes dan como resultado el estado del camino. </a:t>
            </a:r>
          </a:p>
          <a:p>
            <a:pPr marL="342900" indent="-342900" algn="just">
              <a:buFont typeface="Arial" panose="020B0604020202020204" pitchFamily="34" charset="0"/>
              <a:buChar char="•"/>
            </a:pPr>
            <a:r>
              <a:rPr lang="es-CR" dirty="0"/>
              <a:t>147,37 km en buen estado</a:t>
            </a:r>
          </a:p>
          <a:p>
            <a:pPr marL="342900" indent="-342900" algn="just">
              <a:buFont typeface="Arial" panose="020B0604020202020204" pitchFamily="34" charset="0"/>
              <a:buChar char="•"/>
            </a:pPr>
            <a:r>
              <a:rPr lang="es-CR" dirty="0"/>
              <a:t>144,55 km en regular estado</a:t>
            </a:r>
          </a:p>
          <a:p>
            <a:pPr marL="342900" indent="-342900" algn="just">
              <a:buFont typeface="Arial" panose="020B0604020202020204" pitchFamily="34" charset="0"/>
              <a:buChar char="•"/>
            </a:pPr>
            <a:r>
              <a:rPr lang="es-CR" dirty="0"/>
              <a:t>238,5 km en mal estado</a:t>
            </a:r>
          </a:p>
        </p:txBody>
      </p:sp>
      <p:pic>
        <p:nvPicPr>
          <p:cNvPr id="4" name="Imagen 3">
            <a:extLst>
              <a:ext uri="{FF2B5EF4-FFF2-40B4-BE49-F238E27FC236}">
                <a16:creationId xmlns:a16="http://schemas.microsoft.com/office/drawing/2014/main" xmlns="" id="{519A93C7-2981-4EF1-B38A-F4D188D76ECD}"/>
              </a:ext>
            </a:extLst>
          </p:cNvPr>
          <p:cNvPicPr>
            <a:picLocks noChangeAspect="1"/>
          </p:cNvPicPr>
          <p:nvPr/>
        </p:nvPicPr>
        <p:blipFill rotWithShape="1">
          <a:blip r:embed="rId2"/>
          <a:srcRect l="8360" r="21206"/>
          <a:stretch/>
        </p:blipFill>
        <p:spPr>
          <a:xfrm>
            <a:off x="8760718" y="3922716"/>
            <a:ext cx="2679442" cy="2438611"/>
          </a:xfrm>
          <a:prstGeom prst="rect">
            <a:avLst/>
          </a:prstGeom>
        </p:spPr>
      </p:pic>
    </p:spTree>
    <p:extLst>
      <p:ext uri="{BB962C8B-B14F-4D97-AF65-F5344CB8AC3E}">
        <p14:creationId xmlns:p14="http://schemas.microsoft.com/office/powerpoint/2010/main" val="10348340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Picture 11">
            <a:extLst>
              <a:ext uri="{FF2B5EF4-FFF2-40B4-BE49-F238E27FC236}">
                <a16:creationId xmlns:a16="http://schemas.microsoft.com/office/drawing/2014/main" xmlns="" id="{858C2FD9-798E-42FE-B6E5-F567D3A1DA4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9290" y="127615"/>
            <a:ext cx="6642673" cy="1297556"/>
          </a:xfrm>
          <a:prstGeom prst="rect">
            <a:avLst/>
          </a:prstGeom>
        </p:spPr>
      </p:pic>
      <p:grpSp>
        <p:nvGrpSpPr>
          <p:cNvPr id="24" name="Group 23">
            <a:extLst>
              <a:ext uri="{FF2B5EF4-FFF2-40B4-BE49-F238E27FC236}">
                <a16:creationId xmlns:a16="http://schemas.microsoft.com/office/drawing/2014/main" xmlns="" id="{64C1C49F-ED38-42FE-A935-94CEEB000E24}"/>
              </a:ext>
            </a:extLst>
          </p:cNvPr>
          <p:cNvGrpSpPr/>
          <p:nvPr/>
        </p:nvGrpSpPr>
        <p:grpSpPr>
          <a:xfrm>
            <a:off x="302682" y="480945"/>
            <a:ext cx="6489281" cy="718297"/>
            <a:chOff x="1515826" y="893108"/>
            <a:chExt cx="6489281" cy="1221548"/>
          </a:xfrm>
        </p:grpSpPr>
        <p:sp>
          <p:nvSpPr>
            <p:cNvPr id="25" name="Rectangle 20">
              <a:extLst>
                <a:ext uri="{FF2B5EF4-FFF2-40B4-BE49-F238E27FC236}">
                  <a16:creationId xmlns:a16="http://schemas.microsoft.com/office/drawing/2014/main" xmlns="" id="{4D9147D0-F25F-4C97-8204-2C8D8D937E14}"/>
                </a:ext>
              </a:extLst>
            </p:cNvPr>
            <p:cNvSpPr/>
            <p:nvPr/>
          </p:nvSpPr>
          <p:spPr>
            <a:xfrm>
              <a:off x="1515826" y="893108"/>
              <a:ext cx="6489281" cy="1221548"/>
            </a:xfrm>
            <a:prstGeom prst="rect">
              <a:avLst/>
            </a:prstGeom>
            <a:solidFill>
              <a:srgbClr val="008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1" i="0" u="none" strike="noStrike" kern="1200" cap="none" spc="0" normalizeH="0" baseline="0" noProof="0">
                <a:ln>
                  <a:noFill/>
                </a:ln>
                <a:solidFill>
                  <a:prstClr val="white"/>
                </a:solidFill>
                <a:effectLst/>
                <a:uLnTx/>
                <a:uFillTx/>
                <a:latin typeface="Calibri"/>
                <a:ea typeface="+mn-ea"/>
                <a:cs typeface="+mn-cs"/>
              </a:endParaRPr>
            </a:p>
          </p:txBody>
        </p:sp>
        <p:sp>
          <p:nvSpPr>
            <p:cNvPr id="26" name="TextBox 21">
              <a:extLst>
                <a:ext uri="{FF2B5EF4-FFF2-40B4-BE49-F238E27FC236}">
                  <a16:creationId xmlns:a16="http://schemas.microsoft.com/office/drawing/2014/main" xmlns="" id="{61D137CF-0BDC-4210-84E8-B0282D0758A1}"/>
                </a:ext>
              </a:extLst>
            </p:cNvPr>
            <p:cNvSpPr txBox="1"/>
            <p:nvPr/>
          </p:nvSpPr>
          <p:spPr>
            <a:xfrm>
              <a:off x="1622179" y="950801"/>
              <a:ext cx="6369695" cy="994477"/>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300" normalizeH="0" baseline="0" noProof="0" dirty="0" err="1">
                  <a:ln>
                    <a:noFill/>
                  </a:ln>
                  <a:solidFill>
                    <a:srgbClr val="FFFFFF"/>
                  </a:solidFill>
                  <a:effectLst/>
                  <a:uLnTx/>
                  <a:uFillTx/>
                  <a:latin typeface="Arial Narrow"/>
                  <a:ea typeface="+mn-ea"/>
                  <a:cs typeface="Arial Narrow"/>
                </a:rPr>
                <a:t>Datos</a:t>
              </a:r>
              <a:r>
                <a:rPr kumimoji="0" lang="en-US" sz="3200" b="1" i="0" u="none" strike="noStrike" kern="1200" cap="none" spc="300" normalizeH="0" baseline="0" noProof="0" dirty="0">
                  <a:ln>
                    <a:noFill/>
                  </a:ln>
                  <a:solidFill>
                    <a:srgbClr val="FFFFFF"/>
                  </a:solidFill>
                  <a:effectLst/>
                  <a:uLnTx/>
                  <a:uFillTx/>
                  <a:latin typeface="Arial Narrow"/>
                  <a:ea typeface="+mn-ea"/>
                  <a:cs typeface="Arial Narrow"/>
                </a:rPr>
                <a:t> </a:t>
              </a:r>
              <a:r>
                <a:rPr kumimoji="0" lang="en-US" sz="3200" b="1" i="0" u="none" strike="noStrike" kern="1200" cap="none" spc="300" normalizeH="0" baseline="0" noProof="0" dirty="0" err="1">
                  <a:ln>
                    <a:noFill/>
                  </a:ln>
                  <a:solidFill>
                    <a:srgbClr val="FFFFFF"/>
                  </a:solidFill>
                  <a:effectLst/>
                  <a:uLnTx/>
                  <a:uFillTx/>
                  <a:latin typeface="Arial Narrow"/>
                  <a:ea typeface="+mn-ea"/>
                  <a:cs typeface="Arial Narrow"/>
                </a:rPr>
                <a:t>generales</a:t>
              </a:r>
              <a:r>
                <a:rPr kumimoji="0" lang="en-US" sz="3200" b="1" i="0" u="none" strike="noStrike" kern="1200" cap="none" spc="300" normalizeH="0" baseline="0" noProof="0" dirty="0">
                  <a:ln>
                    <a:noFill/>
                  </a:ln>
                  <a:solidFill>
                    <a:srgbClr val="FFFFFF"/>
                  </a:solidFill>
                  <a:effectLst/>
                  <a:uLnTx/>
                  <a:uFillTx/>
                  <a:latin typeface="Arial Narrow"/>
                  <a:ea typeface="+mn-ea"/>
                  <a:cs typeface="Arial Narrow"/>
                </a:rPr>
                <a:t> de la red vial</a:t>
              </a:r>
            </a:p>
          </p:txBody>
        </p:sp>
      </p:grpSp>
      <p:sp>
        <p:nvSpPr>
          <p:cNvPr id="27" name="Estrella: 5 puntas 1">
            <a:extLst>
              <a:ext uri="{FF2B5EF4-FFF2-40B4-BE49-F238E27FC236}">
                <a16:creationId xmlns:a16="http://schemas.microsoft.com/office/drawing/2014/main" xmlns="" id="{7D4A2A7D-AECE-4399-8975-D21DBDB7583B}"/>
              </a:ext>
            </a:extLst>
          </p:cNvPr>
          <p:cNvSpPr/>
          <p:nvPr/>
        </p:nvSpPr>
        <p:spPr>
          <a:xfrm>
            <a:off x="6393445" y="94092"/>
            <a:ext cx="797036" cy="797036"/>
          </a:xfrm>
          <a:prstGeom prst="star5">
            <a:avLst>
              <a:gd name="adj" fmla="val 22152"/>
              <a:gd name="hf" fmla="val 105146"/>
              <a:gd name="vf" fmla="val 110557"/>
            </a:avLst>
          </a:prstGeom>
          <a:solidFill>
            <a:schemeClr val="bg1"/>
          </a:solidFill>
          <a:ln w="57150">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pic>
        <p:nvPicPr>
          <p:cNvPr id="7" name="Imagen 6">
            <a:extLst>
              <a:ext uri="{FF2B5EF4-FFF2-40B4-BE49-F238E27FC236}">
                <a16:creationId xmlns:a16="http://schemas.microsoft.com/office/drawing/2014/main" xmlns="" id="{71992568-0665-4A7A-A716-CD5784F7C3CA}"/>
              </a:ext>
            </a:extLst>
          </p:cNvPr>
          <p:cNvPicPr>
            <a:picLocks noChangeAspect="1"/>
          </p:cNvPicPr>
          <p:nvPr/>
        </p:nvPicPr>
        <p:blipFill rotWithShape="1">
          <a:blip r:embed="rId3"/>
          <a:srcRect l="14394" r="25074"/>
          <a:stretch/>
        </p:blipFill>
        <p:spPr>
          <a:xfrm>
            <a:off x="1107440" y="1233167"/>
            <a:ext cx="3075146" cy="2694524"/>
          </a:xfrm>
          <a:prstGeom prst="rect">
            <a:avLst/>
          </a:prstGeom>
        </p:spPr>
      </p:pic>
      <p:pic>
        <p:nvPicPr>
          <p:cNvPr id="9" name="Imagen 8">
            <a:extLst>
              <a:ext uri="{FF2B5EF4-FFF2-40B4-BE49-F238E27FC236}">
                <a16:creationId xmlns:a16="http://schemas.microsoft.com/office/drawing/2014/main" xmlns="" id="{EC774286-24F2-4BEA-B085-0A95A823A057}"/>
              </a:ext>
            </a:extLst>
          </p:cNvPr>
          <p:cNvPicPr>
            <a:picLocks noChangeAspect="1"/>
          </p:cNvPicPr>
          <p:nvPr/>
        </p:nvPicPr>
        <p:blipFill>
          <a:blip r:embed="rId4"/>
          <a:stretch>
            <a:fillRect/>
          </a:stretch>
        </p:blipFill>
        <p:spPr>
          <a:xfrm>
            <a:off x="6892979" y="1233167"/>
            <a:ext cx="3949603" cy="2694523"/>
          </a:xfrm>
          <a:prstGeom prst="rect">
            <a:avLst/>
          </a:prstGeom>
        </p:spPr>
      </p:pic>
      <p:pic>
        <p:nvPicPr>
          <p:cNvPr id="11" name="Imagen 10">
            <a:extLst>
              <a:ext uri="{FF2B5EF4-FFF2-40B4-BE49-F238E27FC236}">
                <a16:creationId xmlns:a16="http://schemas.microsoft.com/office/drawing/2014/main" xmlns="" id="{CA54D3C8-2283-4164-9B88-5DBBF1D10DE5}"/>
              </a:ext>
            </a:extLst>
          </p:cNvPr>
          <p:cNvPicPr>
            <a:picLocks noChangeAspect="1"/>
          </p:cNvPicPr>
          <p:nvPr/>
        </p:nvPicPr>
        <p:blipFill>
          <a:blip r:embed="rId5"/>
          <a:stretch>
            <a:fillRect/>
          </a:stretch>
        </p:blipFill>
        <p:spPr>
          <a:xfrm>
            <a:off x="670211" y="3641700"/>
            <a:ext cx="3949603" cy="2769095"/>
          </a:xfrm>
          <a:prstGeom prst="rect">
            <a:avLst/>
          </a:prstGeom>
        </p:spPr>
      </p:pic>
      <p:pic>
        <p:nvPicPr>
          <p:cNvPr id="12" name="Imagen 11">
            <a:extLst>
              <a:ext uri="{FF2B5EF4-FFF2-40B4-BE49-F238E27FC236}">
                <a16:creationId xmlns:a16="http://schemas.microsoft.com/office/drawing/2014/main" xmlns="" id="{421F44F1-19BA-452E-A7EC-1E5E1C9F3E10}"/>
              </a:ext>
            </a:extLst>
          </p:cNvPr>
          <p:cNvPicPr>
            <a:picLocks noChangeAspect="1"/>
          </p:cNvPicPr>
          <p:nvPr/>
        </p:nvPicPr>
        <p:blipFill>
          <a:blip r:embed="rId6"/>
          <a:stretch>
            <a:fillRect/>
          </a:stretch>
        </p:blipFill>
        <p:spPr>
          <a:xfrm>
            <a:off x="6892979" y="3927690"/>
            <a:ext cx="3949603" cy="2701613"/>
          </a:xfrm>
          <a:prstGeom prst="rect">
            <a:avLst/>
          </a:prstGeom>
        </p:spPr>
      </p:pic>
      <p:sp>
        <p:nvSpPr>
          <p:cNvPr id="30" name="Triángulo isósceles 47">
            <a:extLst>
              <a:ext uri="{FF2B5EF4-FFF2-40B4-BE49-F238E27FC236}">
                <a16:creationId xmlns:a16="http://schemas.microsoft.com/office/drawing/2014/main" xmlns="" id="{D5A486D6-4DE2-4DE9-81F8-1C90334E43ED}"/>
              </a:ext>
            </a:extLst>
          </p:cNvPr>
          <p:cNvSpPr/>
          <p:nvPr/>
        </p:nvSpPr>
        <p:spPr>
          <a:xfrm rot="5400000">
            <a:off x="6956085" y="2865106"/>
            <a:ext cx="312433" cy="156358"/>
          </a:xfrm>
          <a:prstGeom prst="triangle">
            <a:avLst/>
          </a:prstGeom>
          <a:solidFill>
            <a:srgbClr val="ED7D31"/>
          </a:solidFill>
          <a:ln>
            <a:solidFill>
              <a:srgbClr val="ED7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1" name="Triángulo isósceles 47">
            <a:extLst>
              <a:ext uri="{FF2B5EF4-FFF2-40B4-BE49-F238E27FC236}">
                <a16:creationId xmlns:a16="http://schemas.microsoft.com/office/drawing/2014/main" xmlns="" id="{CDB526DE-1CBA-41BB-8D13-8B5404D9CEF6}"/>
              </a:ext>
            </a:extLst>
          </p:cNvPr>
          <p:cNvSpPr/>
          <p:nvPr/>
        </p:nvSpPr>
        <p:spPr>
          <a:xfrm rot="5400000">
            <a:off x="732609" y="2865106"/>
            <a:ext cx="312433" cy="156358"/>
          </a:xfrm>
          <a:prstGeom prst="triangle">
            <a:avLst/>
          </a:prstGeom>
          <a:solidFill>
            <a:srgbClr val="ED7D31"/>
          </a:solidFill>
          <a:ln>
            <a:solidFill>
              <a:srgbClr val="ED7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2" name="Triángulo isósceles 47">
            <a:extLst>
              <a:ext uri="{FF2B5EF4-FFF2-40B4-BE49-F238E27FC236}">
                <a16:creationId xmlns:a16="http://schemas.microsoft.com/office/drawing/2014/main" xmlns="" id="{CC701B1E-5968-44B7-9C93-3904038FFAC9}"/>
              </a:ext>
            </a:extLst>
          </p:cNvPr>
          <p:cNvSpPr/>
          <p:nvPr/>
        </p:nvSpPr>
        <p:spPr>
          <a:xfrm rot="5400000">
            <a:off x="576250" y="5356534"/>
            <a:ext cx="312433" cy="156358"/>
          </a:xfrm>
          <a:prstGeom prst="triangle">
            <a:avLst/>
          </a:prstGeom>
          <a:solidFill>
            <a:srgbClr val="ED7D31"/>
          </a:solidFill>
          <a:ln>
            <a:solidFill>
              <a:srgbClr val="ED7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3" name="Triángulo isósceles 47">
            <a:extLst>
              <a:ext uri="{FF2B5EF4-FFF2-40B4-BE49-F238E27FC236}">
                <a16:creationId xmlns:a16="http://schemas.microsoft.com/office/drawing/2014/main" xmlns="" id="{45DEFC84-08AB-4601-B217-5427772CCFCD}"/>
              </a:ext>
            </a:extLst>
          </p:cNvPr>
          <p:cNvSpPr/>
          <p:nvPr/>
        </p:nvSpPr>
        <p:spPr>
          <a:xfrm rot="5400000">
            <a:off x="6814941" y="5512751"/>
            <a:ext cx="312433" cy="156358"/>
          </a:xfrm>
          <a:prstGeom prst="triangle">
            <a:avLst/>
          </a:prstGeom>
          <a:solidFill>
            <a:srgbClr val="ED7D31"/>
          </a:solidFill>
          <a:ln>
            <a:solidFill>
              <a:srgbClr val="ED7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34" name="Imagen 33">
            <a:extLst>
              <a:ext uri="{FF2B5EF4-FFF2-40B4-BE49-F238E27FC236}">
                <a16:creationId xmlns:a16="http://schemas.microsoft.com/office/drawing/2014/main" xmlns="" id="{E4C4B673-8267-49F7-B825-650AE19F6813}"/>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1218259" y="4735316"/>
            <a:ext cx="638908" cy="855614"/>
          </a:xfrm>
          <a:prstGeom prst="rect">
            <a:avLst/>
          </a:prstGeom>
        </p:spPr>
      </p:pic>
    </p:spTree>
    <p:extLst>
      <p:ext uri="{BB962C8B-B14F-4D97-AF65-F5344CB8AC3E}">
        <p14:creationId xmlns:p14="http://schemas.microsoft.com/office/powerpoint/2010/main" val="1462073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upo 38"/>
          <p:cNvGrpSpPr/>
          <p:nvPr/>
        </p:nvGrpSpPr>
        <p:grpSpPr>
          <a:xfrm>
            <a:off x="7445127" y="3851788"/>
            <a:ext cx="442522" cy="344627"/>
            <a:chOff x="5617437" y="1754717"/>
            <a:chExt cx="671014" cy="495405"/>
          </a:xfrm>
        </p:grpSpPr>
        <p:sp>
          <p:nvSpPr>
            <p:cNvPr id="6" name="Rectángulo redondeado 5"/>
            <p:cNvSpPr/>
            <p:nvPr/>
          </p:nvSpPr>
          <p:spPr>
            <a:xfrm>
              <a:off x="5617437" y="1754717"/>
              <a:ext cx="671014" cy="199072"/>
            </a:xfrm>
            <a:prstGeom prst="roundRect">
              <a:avLst>
                <a:gd name="adj" fmla="val 50000"/>
              </a:avLst>
            </a:prstGeom>
            <a:solidFill>
              <a:srgbClr val="ED660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F58634"/>
                </a:solidFill>
              </a:endParaRPr>
            </a:p>
          </p:txBody>
        </p:sp>
        <p:sp>
          <p:nvSpPr>
            <p:cNvPr id="7" name="Rectángulo redondeado 6"/>
            <p:cNvSpPr/>
            <p:nvPr/>
          </p:nvSpPr>
          <p:spPr>
            <a:xfrm>
              <a:off x="5617437" y="2051050"/>
              <a:ext cx="671014" cy="199072"/>
            </a:xfrm>
            <a:prstGeom prst="roundRect">
              <a:avLst>
                <a:gd name="adj" fmla="val 50000"/>
              </a:avLst>
            </a:prstGeom>
            <a:solidFill>
              <a:srgbClr val="ED660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F58634"/>
                </a:solidFill>
              </a:endParaRPr>
            </a:p>
          </p:txBody>
        </p:sp>
      </p:grpSp>
      <p:grpSp>
        <p:nvGrpSpPr>
          <p:cNvPr id="8" name="Grupo 37"/>
          <p:cNvGrpSpPr/>
          <p:nvPr/>
        </p:nvGrpSpPr>
        <p:grpSpPr>
          <a:xfrm>
            <a:off x="4612394" y="3751446"/>
            <a:ext cx="466695" cy="466695"/>
            <a:chOff x="2398426" y="1613996"/>
            <a:chExt cx="671014" cy="671014"/>
          </a:xfrm>
        </p:grpSpPr>
        <p:sp>
          <p:nvSpPr>
            <p:cNvPr id="9" name="Rectángulo redondeado 8"/>
            <p:cNvSpPr/>
            <p:nvPr/>
          </p:nvSpPr>
          <p:spPr>
            <a:xfrm>
              <a:off x="2398426" y="1849967"/>
              <a:ext cx="671014" cy="199072"/>
            </a:xfrm>
            <a:prstGeom prst="roundRect">
              <a:avLst>
                <a:gd name="adj" fmla="val 50000"/>
              </a:avLst>
            </a:prstGeom>
            <a:solidFill>
              <a:srgbClr val="ED660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F58634"/>
                </a:solidFill>
              </a:endParaRPr>
            </a:p>
          </p:txBody>
        </p:sp>
        <p:sp>
          <p:nvSpPr>
            <p:cNvPr id="10" name="Rectángulo redondeado 9"/>
            <p:cNvSpPr/>
            <p:nvPr/>
          </p:nvSpPr>
          <p:spPr>
            <a:xfrm rot="5400000">
              <a:off x="2398426" y="1849967"/>
              <a:ext cx="671014" cy="199072"/>
            </a:xfrm>
            <a:prstGeom prst="roundRect">
              <a:avLst>
                <a:gd name="adj" fmla="val 50000"/>
              </a:avLst>
            </a:prstGeom>
            <a:solidFill>
              <a:srgbClr val="ED660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F58634"/>
                </a:solidFill>
              </a:endParaRPr>
            </a:p>
          </p:txBody>
        </p:sp>
      </p:grpSp>
      <p:pic>
        <p:nvPicPr>
          <p:cNvPr id="11" name="Imagen 1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075722" y="3165350"/>
            <a:ext cx="1859234" cy="1344845"/>
          </a:xfrm>
          <a:prstGeom prst="rect">
            <a:avLst/>
          </a:prstGeom>
        </p:spPr>
      </p:pic>
      <p:pic>
        <p:nvPicPr>
          <p:cNvPr id="12" name="Imagen 12" descr="noun_institution_107447.png"/>
          <p:cNvPicPr>
            <a:picLocks noChangeAspect="1"/>
          </p:cNvPicPr>
          <p:nvPr/>
        </p:nvPicPr>
        <p:blipFill>
          <a:blip r:embed="rId3" cstate="screen">
            <a:alphaModFix amt="70000"/>
            <a:extLst>
              <a:ext uri="{28A0092B-C50C-407E-A947-70E740481C1C}">
                <a14:useLocalDpi xmlns:a14="http://schemas.microsoft.com/office/drawing/2010/main"/>
              </a:ext>
            </a:extLst>
          </a:blip>
          <a:stretch>
            <a:fillRect/>
          </a:stretch>
        </p:blipFill>
        <p:spPr>
          <a:xfrm>
            <a:off x="3127536" y="3200870"/>
            <a:ext cx="1314222" cy="1314222"/>
          </a:xfrm>
          <a:prstGeom prst="rect">
            <a:avLst/>
          </a:prstGeom>
        </p:spPr>
      </p:pic>
      <mc:AlternateContent xmlns:mc="http://schemas.openxmlformats.org/markup-compatibility/2006" xmlns:a14="http://schemas.microsoft.com/office/drawing/2010/main">
        <mc:Choice Requires="a14">
          <p:sp>
            <p:nvSpPr>
              <p:cNvPr id="13" name="CuadroTexto 3">
                <a:extLst>
                  <a:ext uri="{FF2B5EF4-FFF2-40B4-BE49-F238E27FC236}">
                    <a16:creationId xmlns:a16="http://schemas.microsoft.com/office/drawing/2014/main" xmlns="" id="{9F1B2301-A22E-461B-9781-6E215FA1F467}"/>
                  </a:ext>
                </a:extLst>
              </p:cNvPr>
              <p:cNvSpPr txBox="1"/>
              <p:nvPr/>
            </p:nvSpPr>
            <p:spPr>
              <a:xfrm>
                <a:off x="1201127" y="5317359"/>
                <a:ext cx="10370867" cy="707886"/>
              </a:xfrm>
              <a:prstGeom prst="rect">
                <a:avLst/>
              </a:prstGeom>
              <a:noFill/>
            </p:spPr>
            <p:txBody>
              <a:bodyPr wrap="square" rtlCol="0">
                <a:spAutoFit/>
              </a:bodyPr>
              <a:lstStyle/>
              <a:p>
                <a:pPr algn="ctr"/>
                <a:r>
                  <a:rPr lang="es-CO" sz="4000" dirty="0">
                    <a:solidFill>
                      <a:schemeClr val="tx1"/>
                    </a:solidFill>
                    <a:effectLst>
                      <a:outerShdw blurRad="38100" dist="38100" dir="2700000" algn="tl">
                        <a:srgbClr val="000000">
                          <a:alpha val="43137"/>
                        </a:srgbClr>
                      </a:outerShdw>
                    </a:effectLst>
                    <a:latin typeface="Calibri" charset="0"/>
                    <a:ea typeface="Calibri" charset="0"/>
                    <a:cs typeface="Calibri" charset="0"/>
                  </a:rPr>
                  <a:t>Ʈ = Tradición  +  </a:t>
                </a:r>
                <a14:m>
                  <m:oMath xmlns:m="http://schemas.openxmlformats.org/officeDocument/2006/math">
                    <m:r>
                      <a:rPr lang="es-CO" sz="4000" b="0" i="1" smtClean="0">
                        <a:solidFill>
                          <a:schemeClr val="tx1"/>
                        </a:solidFill>
                        <a:effectLst>
                          <a:outerShdw blurRad="38100" dist="38100" dir="2700000" algn="tl">
                            <a:srgbClr val="000000">
                              <a:alpha val="43137"/>
                            </a:srgbClr>
                          </a:outerShdw>
                        </a:effectLst>
                        <a:latin typeface="Cambria Math" charset="0"/>
                        <a:ea typeface="Calibri" charset="0"/>
                        <a:cs typeface="Calibri" charset="0"/>
                      </a:rPr>
                      <m:t>𝑖</m:t>
                    </m:r>
                  </m:oMath>
                </a14:m>
                <a:r>
                  <a:rPr lang="es-CO" sz="4000" dirty="0">
                    <a:solidFill>
                      <a:schemeClr val="tx1"/>
                    </a:solidFill>
                    <a:effectLst>
                      <a:outerShdw blurRad="38100" dist="38100" dir="2700000" algn="tl">
                        <a:srgbClr val="000000">
                          <a:alpha val="43137"/>
                        </a:srgbClr>
                      </a:outerShdw>
                    </a:effectLst>
                    <a:latin typeface="Calibri" charset="0"/>
                    <a:ea typeface="Calibri" charset="0"/>
                    <a:cs typeface="Calibri" charset="0"/>
                  </a:rPr>
                  <a:t> = Innovación   </a:t>
                </a:r>
                <a14:m>
                  <m:oMath xmlns:m="http://schemas.openxmlformats.org/officeDocument/2006/math">
                    <m:r>
                      <a:rPr lang="es-CO" sz="4000" i="1" smtClean="0">
                        <a:solidFill>
                          <a:schemeClr val="tx1"/>
                        </a:solidFill>
                        <a:effectLst>
                          <a:outerShdw blurRad="38100" dist="38100" dir="2700000" algn="tl">
                            <a:srgbClr val="000000">
                              <a:alpha val="43137"/>
                            </a:srgbClr>
                          </a:outerShdw>
                        </a:effectLst>
                        <a:latin typeface="Cambria Math" charset="0"/>
                        <a:ea typeface="Calibri" charset="0"/>
                        <a:cs typeface="Calibri" charset="0"/>
                      </a:rPr>
                      <m:t>∆</m:t>
                    </m:r>
                  </m:oMath>
                </a14:m>
                <a:r>
                  <a:rPr lang="es-CO" sz="4000" dirty="0">
                    <a:solidFill>
                      <a:schemeClr val="tx1"/>
                    </a:solidFill>
                    <a:effectLst>
                      <a:outerShdw blurRad="38100" dist="38100" dir="2700000" algn="tl">
                        <a:srgbClr val="000000">
                          <a:alpha val="43137"/>
                        </a:srgbClr>
                      </a:outerShdw>
                    </a:effectLst>
                    <a:latin typeface="Calibri" charset="0"/>
                    <a:ea typeface="Calibri" charset="0"/>
                    <a:cs typeface="Calibri" charset="0"/>
                  </a:rPr>
                  <a:t>= Cambio</a:t>
                </a:r>
              </a:p>
            </p:txBody>
          </p:sp>
        </mc:Choice>
        <mc:Fallback xmlns="">
          <p:sp>
            <p:nvSpPr>
              <p:cNvPr id="13" name="CuadroTexto 3">
                <a:extLst>
                  <a:ext uri="{FF2B5EF4-FFF2-40B4-BE49-F238E27FC236}">
                    <a16:creationId xmlns="" xmlns:a16="http://schemas.microsoft.com/office/drawing/2014/main" xmlns:a14="http://schemas.microsoft.com/office/drawing/2010/main" id="{9F1B2301-A22E-461B-9781-6E215FA1F467}"/>
                  </a:ext>
                </a:extLst>
              </p:cNvPr>
              <p:cNvSpPr txBox="1">
                <a:spLocks noRot="1" noChangeAspect="1" noMove="1" noResize="1" noEditPoints="1" noAdjustHandles="1" noChangeArrowheads="1" noChangeShapeType="1" noTextEdit="1"/>
              </p:cNvSpPr>
              <p:nvPr/>
            </p:nvSpPr>
            <p:spPr>
              <a:xfrm>
                <a:off x="1201127" y="5317359"/>
                <a:ext cx="10370867" cy="707886"/>
              </a:xfrm>
              <a:prstGeom prst="rect">
                <a:avLst/>
              </a:prstGeom>
              <a:blipFill rotWithShape="0">
                <a:blip r:embed="rId4"/>
                <a:stretch>
                  <a:fillRect t="-16379" b="-42241"/>
                </a:stretch>
              </a:blipFill>
            </p:spPr>
            <p:txBody>
              <a:bodyPr/>
              <a:lstStyle/>
              <a:p>
                <a:r>
                  <a:rPr lang="es-419">
                    <a:noFill/>
                  </a:rPr>
                  <a:t> </a:t>
                </a:r>
              </a:p>
            </p:txBody>
          </p:sp>
        </mc:Fallback>
      </mc:AlternateContent>
      <p:sp>
        <p:nvSpPr>
          <p:cNvPr id="26" name="CuadroTexto 25">
            <a:extLst>
              <a:ext uri="{FF2B5EF4-FFF2-40B4-BE49-F238E27FC236}">
                <a16:creationId xmlns:a16="http://schemas.microsoft.com/office/drawing/2014/main" xmlns="" id="{AD96708A-6C61-49CB-9215-3614DCA44246}"/>
              </a:ext>
            </a:extLst>
          </p:cNvPr>
          <p:cNvSpPr txBox="1"/>
          <p:nvPr/>
        </p:nvSpPr>
        <p:spPr>
          <a:xfrm>
            <a:off x="1793577" y="557597"/>
            <a:ext cx="4560320"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3200" b="1" i="0" u="none" strike="noStrike" kern="1200" cap="none" spc="0" normalizeH="0" baseline="0" noProof="0" dirty="0">
                <a:ln>
                  <a:noFill/>
                </a:ln>
                <a:solidFill>
                  <a:srgbClr val="333733"/>
                </a:solidFill>
                <a:effectLst/>
                <a:uLnTx/>
                <a:uFillTx/>
                <a:latin typeface="Arial" charset="0"/>
                <a:ea typeface="Arial" charset="0"/>
                <a:cs typeface="Arial" charset="0"/>
              </a:rPr>
              <a:t>Estrategia de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3200" b="1" i="0" u="none" strike="noStrike" kern="1200" cap="none" spc="0" normalizeH="0" baseline="0" noProof="0" dirty="0">
                <a:ln>
                  <a:noFill/>
                </a:ln>
                <a:solidFill>
                  <a:srgbClr val="333733"/>
                </a:solidFill>
                <a:effectLst/>
                <a:uLnTx/>
                <a:uFillTx/>
                <a:latin typeface="Arial" charset="0"/>
                <a:ea typeface="Arial" charset="0"/>
                <a:cs typeface="Arial" charset="0"/>
              </a:rPr>
              <a:t>Cambio Cultural</a:t>
            </a:r>
            <a:endParaRPr kumimoji="0" lang="es-ES" sz="3200" b="1" i="0" u="none" strike="noStrike" kern="1200" cap="none" spc="0" normalizeH="0" baseline="0" noProof="0" dirty="0">
              <a:ln>
                <a:noFill/>
              </a:ln>
              <a:solidFill>
                <a:srgbClr val="333733"/>
              </a:solidFill>
              <a:effectLst/>
              <a:uLnTx/>
              <a:uFillTx/>
              <a:latin typeface="Arial" charset="0"/>
              <a:ea typeface="Arial" charset="0"/>
              <a:cs typeface="Arial" charset="0"/>
            </a:endParaRPr>
          </a:p>
        </p:txBody>
      </p:sp>
      <p:sp>
        <p:nvSpPr>
          <p:cNvPr id="27" name="Rectángulo 26"/>
          <p:cNvSpPr/>
          <p:nvPr/>
        </p:nvSpPr>
        <p:spPr>
          <a:xfrm>
            <a:off x="1793577" y="1480927"/>
            <a:ext cx="3157801" cy="30777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1400" b="1" i="0" u="none" strike="noStrike" kern="1200" cap="none" spc="0" normalizeH="0" baseline="0" noProof="0" dirty="0">
                <a:ln>
                  <a:noFill/>
                </a:ln>
                <a:solidFill>
                  <a:srgbClr val="333733"/>
                </a:solidFill>
                <a:effectLst/>
                <a:uLnTx/>
                <a:uFillTx/>
                <a:latin typeface="Arial" charset="0"/>
                <a:ea typeface="Arial" charset="0"/>
                <a:cs typeface="Arial" charset="0"/>
              </a:rPr>
              <a:t>Gestión y ejecución de</a:t>
            </a:r>
            <a:r>
              <a:rPr kumimoji="0" lang="es-CO" sz="1400" b="1" i="0" u="none" strike="noStrike" kern="1200" cap="none" spc="0" normalizeH="0" noProof="0" dirty="0">
                <a:ln>
                  <a:noFill/>
                </a:ln>
                <a:solidFill>
                  <a:srgbClr val="333733"/>
                </a:solidFill>
                <a:effectLst/>
                <a:uLnTx/>
                <a:uFillTx/>
                <a:latin typeface="Arial" charset="0"/>
                <a:ea typeface="Arial" charset="0"/>
                <a:cs typeface="Arial" charset="0"/>
              </a:rPr>
              <a:t> recursos</a:t>
            </a:r>
            <a:endParaRPr kumimoji="0" lang="es-ES" sz="1400" b="1" i="0" u="sng" strike="noStrike" kern="1200" cap="none" spc="0" normalizeH="0" baseline="0" noProof="0" dirty="0">
              <a:ln>
                <a:noFill/>
              </a:ln>
              <a:solidFill>
                <a:srgbClr val="333733"/>
              </a:solidFill>
              <a:effectLst/>
              <a:uLnTx/>
              <a:uFillTx/>
              <a:latin typeface="Arial" charset="0"/>
              <a:ea typeface="Arial" charset="0"/>
              <a:cs typeface="Arial" charset="0"/>
            </a:endParaRPr>
          </a:p>
        </p:txBody>
      </p:sp>
      <p:pic>
        <p:nvPicPr>
          <p:cNvPr id="28" name="Imagen 2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64535" y="446650"/>
            <a:ext cx="1241657" cy="1350269"/>
          </a:xfrm>
          <a:prstGeom prst="rect">
            <a:avLst/>
          </a:prstGeom>
        </p:spPr>
      </p:pic>
      <p:pic>
        <p:nvPicPr>
          <p:cNvPr id="30" name="Imagen 2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492490" y="3133117"/>
            <a:ext cx="1703354" cy="1703354"/>
          </a:xfrm>
          <a:prstGeom prst="rect">
            <a:avLst/>
          </a:prstGeom>
        </p:spPr>
      </p:pic>
    </p:spTree>
    <p:extLst>
      <p:ext uri="{BB962C8B-B14F-4D97-AF65-F5344CB8AC3E}">
        <p14:creationId xmlns:p14="http://schemas.microsoft.com/office/powerpoint/2010/main" val="23692781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uadroTexto 7"/>
          <p:cNvSpPr txBox="1"/>
          <p:nvPr/>
        </p:nvSpPr>
        <p:spPr>
          <a:xfrm>
            <a:off x="4222576" y="2969222"/>
            <a:ext cx="3950120" cy="1323439"/>
          </a:xfrm>
          <a:prstGeom prst="rect">
            <a:avLst/>
          </a:prstGeom>
          <a:noFill/>
        </p:spPr>
        <p:txBody>
          <a:bodyPr wrap="none" rtlCol="0">
            <a:spAutoFit/>
          </a:bodyPr>
          <a:lstStyle/>
          <a:p>
            <a:r>
              <a:rPr lang="es-ES" sz="8000" b="1" dirty="0">
                <a:solidFill>
                  <a:srgbClr val="333733"/>
                </a:solidFill>
                <a:latin typeface="Arial" charset="0"/>
                <a:ea typeface="Arial" charset="0"/>
                <a:cs typeface="Arial" charset="0"/>
              </a:rPr>
              <a:t>Gracias</a:t>
            </a:r>
            <a:endParaRPr lang="es-ES_tradnl" sz="8000" b="1" dirty="0">
              <a:solidFill>
                <a:srgbClr val="333733"/>
              </a:solidFill>
              <a:latin typeface="Arial" charset="0"/>
              <a:ea typeface="Arial" charset="0"/>
              <a:cs typeface="Arial" charset="0"/>
            </a:endParaRPr>
          </a:p>
        </p:txBody>
      </p:sp>
      <p:pic>
        <p:nvPicPr>
          <p:cNvPr id="4" name="Imagen 3">
            <a:extLst>
              <a:ext uri="{FF2B5EF4-FFF2-40B4-BE49-F238E27FC236}">
                <a16:creationId xmlns:a16="http://schemas.microsoft.com/office/drawing/2014/main" xmlns="" id="{DD93D0DB-5C76-415F-99AC-22352915FA4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304585" y="1962619"/>
            <a:ext cx="1786101" cy="1433793"/>
          </a:xfrm>
          <a:prstGeom prst="rect">
            <a:avLst/>
          </a:prstGeom>
        </p:spPr>
      </p:pic>
    </p:spTree>
    <p:extLst>
      <p:ext uri="{BB962C8B-B14F-4D97-AF65-F5344CB8AC3E}">
        <p14:creationId xmlns:p14="http://schemas.microsoft.com/office/powerpoint/2010/main" val="2691632703"/>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1592</TotalTime>
  <Words>290</Words>
  <Application>Microsoft Office PowerPoint</Application>
  <PresentationFormat>Panorámica</PresentationFormat>
  <Paragraphs>65</Paragraphs>
  <Slides>10</Slides>
  <Notes>0</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10</vt:i4>
      </vt:variant>
    </vt:vector>
  </HeadingPairs>
  <TitlesOfParts>
    <vt:vector size="18" baseType="lpstr">
      <vt:lpstr>Arial</vt:lpstr>
      <vt:lpstr>Arial Narrow</vt:lpstr>
      <vt:lpstr>Bernard MT Condensed</vt:lpstr>
      <vt:lpstr>Calibri</vt:lpstr>
      <vt:lpstr>Calibri Light</vt:lpstr>
      <vt:lpstr>Cambria Math</vt:lpstr>
      <vt:lpstr>Times New Roman</vt:lpstr>
      <vt:lpstr>Tema de Office</vt:lpstr>
      <vt:lpstr>MUNICIPALIDAD DEGUATUSO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HP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Promotor Social</dc:creator>
  <cp:lastModifiedBy>Cuenta Microsoft</cp:lastModifiedBy>
  <cp:revision>139</cp:revision>
  <dcterms:created xsi:type="dcterms:W3CDTF">2018-03-07T19:19:17Z</dcterms:created>
  <dcterms:modified xsi:type="dcterms:W3CDTF">2022-04-19T04:06:24Z</dcterms:modified>
</cp:coreProperties>
</file>