
<file path=[Content_Types].xml><?xml version="1.0" encoding="utf-8"?>
<Types xmlns="http://schemas.openxmlformats.org/package/2006/content-types">
  <Default Extension="mp3" ContentType="audio/m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18288000" cy="10287000"/>
  <p:notesSz cx="18288000" cy="10287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FC95E924-E4BD-43C3-8F4A-EC7D9531E980}" v="48" dt="2026-10-06T16:57:37.416"/>
  </p1510:revLst>
</p1510:revInfo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2" d="100"/>
          <a:sy n="52" d="100"/>
        </p:scale>
        <p:origin x="850" y="6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5/10/relationships/revisionInfo" Target="revisionInfo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6133660" y="2769388"/>
            <a:ext cx="6021070" cy="1778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000" b="0" i="0">
                <a:solidFill>
                  <a:srgbClr val="2B4500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2743200" y="5760720"/>
            <a:ext cx="12801600" cy="25717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900" b="0" i="0">
                <a:solidFill>
                  <a:srgbClr val="2B4500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10/6/2026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000" b="0" i="0">
                <a:solidFill>
                  <a:srgbClr val="2B4500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3900" b="0" i="0">
                <a:solidFill>
                  <a:srgbClr val="2B4500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10/6/2026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000" b="0" i="0">
                <a:solidFill>
                  <a:srgbClr val="2B4500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91440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9418320" y="2366010"/>
            <a:ext cx="7955280" cy="67894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10/6/2026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000" b="0" i="0">
                <a:solidFill>
                  <a:srgbClr val="2B4500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10/6/2026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10/6/2026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8288000" cy="10287000"/>
          </a:xfrm>
          <a:custGeom>
            <a:avLst/>
            <a:gdLst/>
            <a:ahLst/>
            <a:cxnLst/>
            <a:rect l="l" t="t" r="r" b="b"/>
            <a:pathLst>
              <a:path w="18288000" h="10287000">
                <a:moveTo>
                  <a:pt x="18287998" y="10286999"/>
                </a:moveTo>
                <a:lnTo>
                  <a:pt x="0" y="10286999"/>
                </a:lnTo>
                <a:lnTo>
                  <a:pt x="0" y="0"/>
                </a:lnTo>
                <a:lnTo>
                  <a:pt x="18287998" y="0"/>
                </a:lnTo>
                <a:lnTo>
                  <a:pt x="18287998" y="10286999"/>
                </a:lnTo>
                <a:close/>
              </a:path>
            </a:pathLst>
          </a:custGeom>
          <a:solidFill>
            <a:srgbClr val="E3F0D8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0" y="7317131"/>
            <a:ext cx="6053772" cy="2969868"/>
          </a:xfrm>
          <a:prstGeom prst="rect">
            <a:avLst/>
          </a:prstGeom>
        </p:spPr>
      </p:pic>
      <p:pic>
        <p:nvPicPr>
          <p:cNvPr id="18" name="bg object 18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2028140" y="-1"/>
            <a:ext cx="6259863" cy="2529867"/>
          </a:xfrm>
          <a:prstGeom prst="rect">
            <a:avLst/>
          </a:prstGeom>
        </p:spPr>
      </p:pic>
      <p:sp>
        <p:nvSpPr>
          <p:cNvPr id="19" name="bg object 19"/>
          <p:cNvSpPr/>
          <p:nvPr/>
        </p:nvSpPr>
        <p:spPr>
          <a:xfrm>
            <a:off x="16517036" y="8229612"/>
            <a:ext cx="1479550" cy="2057400"/>
          </a:xfrm>
          <a:custGeom>
            <a:avLst/>
            <a:gdLst/>
            <a:ahLst/>
            <a:cxnLst/>
            <a:rect l="l" t="t" r="r" b="b"/>
            <a:pathLst>
              <a:path w="1479550" h="2057400">
                <a:moveTo>
                  <a:pt x="1428673" y="707275"/>
                </a:moveTo>
                <a:lnTo>
                  <a:pt x="1357744" y="706818"/>
                </a:lnTo>
                <a:lnTo>
                  <a:pt x="1291691" y="705358"/>
                </a:lnTo>
                <a:lnTo>
                  <a:pt x="1230337" y="702779"/>
                </a:lnTo>
                <a:lnTo>
                  <a:pt x="1173505" y="698957"/>
                </a:lnTo>
                <a:lnTo>
                  <a:pt x="1121029" y="693788"/>
                </a:lnTo>
                <a:lnTo>
                  <a:pt x="1072730" y="687158"/>
                </a:lnTo>
                <a:lnTo>
                  <a:pt x="1028446" y="678929"/>
                </a:lnTo>
                <a:lnTo>
                  <a:pt x="988009" y="668985"/>
                </a:lnTo>
                <a:lnTo>
                  <a:pt x="951217" y="657225"/>
                </a:lnTo>
                <a:lnTo>
                  <a:pt x="887971" y="627735"/>
                </a:lnTo>
                <a:lnTo>
                  <a:pt x="837311" y="589534"/>
                </a:lnTo>
                <a:lnTo>
                  <a:pt x="797877" y="541667"/>
                </a:lnTo>
                <a:lnTo>
                  <a:pt x="768299" y="483184"/>
                </a:lnTo>
                <a:lnTo>
                  <a:pt x="747179" y="413156"/>
                </a:lnTo>
                <a:lnTo>
                  <a:pt x="739355" y="373507"/>
                </a:lnTo>
                <a:lnTo>
                  <a:pt x="733145" y="330619"/>
                </a:lnTo>
                <a:lnTo>
                  <a:pt x="728357" y="284365"/>
                </a:lnTo>
                <a:lnTo>
                  <a:pt x="724827" y="234645"/>
                </a:lnTo>
                <a:lnTo>
                  <a:pt x="722376" y="181317"/>
                </a:lnTo>
                <a:lnTo>
                  <a:pt x="720839" y="124282"/>
                </a:lnTo>
                <a:lnTo>
                  <a:pt x="720051" y="63411"/>
                </a:lnTo>
                <a:lnTo>
                  <a:pt x="719823" y="0"/>
                </a:lnTo>
                <a:lnTo>
                  <a:pt x="708850" y="0"/>
                </a:lnTo>
                <a:lnTo>
                  <a:pt x="708621" y="63411"/>
                </a:lnTo>
                <a:lnTo>
                  <a:pt x="707834" y="124282"/>
                </a:lnTo>
                <a:lnTo>
                  <a:pt x="706297" y="181317"/>
                </a:lnTo>
                <a:lnTo>
                  <a:pt x="703846" y="234645"/>
                </a:lnTo>
                <a:lnTo>
                  <a:pt x="700316" y="284365"/>
                </a:lnTo>
                <a:lnTo>
                  <a:pt x="695528" y="330619"/>
                </a:lnTo>
                <a:lnTo>
                  <a:pt x="689317" y="373507"/>
                </a:lnTo>
                <a:lnTo>
                  <a:pt x="681494" y="413156"/>
                </a:lnTo>
                <a:lnTo>
                  <a:pt x="660374" y="483184"/>
                </a:lnTo>
                <a:lnTo>
                  <a:pt x="630783" y="541667"/>
                </a:lnTo>
                <a:lnTo>
                  <a:pt x="591350" y="589534"/>
                </a:lnTo>
                <a:lnTo>
                  <a:pt x="540702" y="627735"/>
                </a:lnTo>
                <a:lnTo>
                  <a:pt x="477456" y="657225"/>
                </a:lnTo>
                <a:lnTo>
                  <a:pt x="440664" y="668985"/>
                </a:lnTo>
                <a:lnTo>
                  <a:pt x="400227" y="678929"/>
                </a:lnTo>
                <a:lnTo>
                  <a:pt x="355942" y="687158"/>
                </a:lnTo>
                <a:lnTo>
                  <a:pt x="307644" y="693788"/>
                </a:lnTo>
                <a:lnTo>
                  <a:pt x="255168" y="698957"/>
                </a:lnTo>
                <a:lnTo>
                  <a:pt x="198335" y="702779"/>
                </a:lnTo>
                <a:lnTo>
                  <a:pt x="136982" y="705358"/>
                </a:lnTo>
                <a:lnTo>
                  <a:pt x="70929" y="706818"/>
                </a:lnTo>
                <a:lnTo>
                  <a:pt x="0" y="707275"/>
                </a:lnTo>
                <a:lnTo>
                  <a:pt x="0" y="718400"/>
                </a:lnTo>
                <a:lnTo>
                  <a:pt x="34531" y="718400"/>
                </a:lnTo>
                <a:lnTo>
                  <a:pt x="84632" y="718769"/>
                </a:lnTo>
                <a:lnTo>
                  <a:pt x="128168" y="719569"/>
                </a:lnTo>
                <a:lnTo>
                  <a:pt x="172123" y="721093"/>
                </a:lnTo>
                <a:lnTo>
                  <a:pt x="216242" y="723569"/>
                </a:lnTo>
                <a:lnTo>
                  <a:pt x="260197" y="727214"/>
                </a:lnTo>
                <a:lnTo>
                  <a:pt x="303733" y="732282"/>
                </a:lnTo>
                <a:lnTo>
                  <a:pt x="346532" y="738987"/>
                </a:lnTo>
                <a:lnTo>
                  <a:pt x="388340" y="747572"/>
                </a:lnTo>
                <a:lnTo>
                  <a:pt x="428840" y="758240"/>
                </a:lnTo>
                <a:lnTo>
                  <a:pt x="467753" y="771258"/>
                </a:lnTo>
                <a:lnTo>
                  <a:pt x="504799" y="786828"/>
                </a:lnTo>
                <a:lnTo>
                  <a:pt x="539673" y="805192"/>
                </a:lnTo>
                <a:lnTo>
                  <a:pt x="572109" y="826579"/>
                </a:lnTo>
                <a:lnTo>
                  <a:pt x="601814" y="851217"/>
                </a:lnTo>
                <a:lnTo>
                  <a:pt x="628484" y="879335"/>
                </a:lnTo>
                <a:lnTo>
                  <a:pt x="651840" y="911161"/>
                </a:lnTo>
                <a:lnTo>
                  <a:pt x="671601" y="946937"/>
                </a:lnTo>
                <a:lnTo>
                  <a:pt x="687463" y="986878"/>
                </a:lnTo>
                <a:lnTo>
                  <a:pt x="699147" y="1031227"/>
                </a:lnTo>
                <a:lnTo>
                  <a:pt x="706374" y="1080211"/>
                </a:lnTo>
                <a:lnTo>
                  <a:pt x="708850" y="1134059"/>
                </a:lnTo>
                <a:lnTo>
                  <a:pt x="708850" y="2057387"/>
                </a:lnTo>
                <a:lnTo>
                  <a:pt x="719823" y="2057387"/>
                </a:lnTo>
                <a:lnTo>
                  <a:pt x="719823" y="1134059"/>
                </a:lnTo>
                <a:lnTo>
                  <a:pt x="722299" y="1080211"/>
                </a:lnTo>
                <a:lnTo>
                  <a:pt x="729513" y="1031227"/>
                </a:lnTo>
                <a:lnTo>
                  <a:pt x="741210" y="986878"/>
                </a:lnTo>
                <a:lnTo>
                  <a:pt x="757072" y="946937"/>
                </a:lnTo>
                <a:lnTo>
                  <a:pt x="776833" y="911161"/>
                </a:lnTo>
                <a:lnTo>
                  <a:pt x="800188" y="879335"/>
                </a:lnTo>
                <a:lnTo>
                  <a:pt x="826858" y="851217"/>
                </a:lnTo>
                <a:lnTo>
                  <a:pt x="856564" y="826579"/>
                </a:lnTo>
                <a:lnTo>
                  <a:pt x="888987" y="805192"/>
                </a:lnTo>
                <a:lnTo>
                  <a:pt x="923874" y="786828"/>
                </a:lnTo>
                <a:lnTo>
                  <a:pt x="960920" y="771258"/>
                </a:lnTo>
                <a:lnTo>
                  <a:pt x="999832" y="758240"/>
                </a:lnTo>
                <a:lnTo>
                  <a:pt x="1040333" y="747572"/>
                </a:lnTo>
                <a:lnTo>
                  <a:pt x="1082141" y="738987"/>
                </a:lnTo>
                <a:lnTo>
                  <a:pt x="1124940" y="732282"/>
                </a:lnTo>
                <a:lnTo>
                  <a:pt x="1168476" y="727214"/>
                </a:lnTo>
                <a:lnTo>
                  <a:pt x="1212430" y="723569"/>
                </a:lnTo>
                <a:lnTo>
                  <a:pt x="1256538" y="721093"/>
                </a:lnTo>
                <a:lnTo>
                  <a:pt x="1300505" y="719569"/>
                </a:lnTo>
                <a:lnTo>
                  <a:pt x="1344041" y="718769"/>
                </a:lnTo>
                <a:lnTo>
                  <a:pt x="1394142" y="718400"/>
                </a:lnTo>
                <a:lnTo>
                  <a:pt x="1428673" y="718400"/>
                </a:lnTo>
                <a:lnTo>
                  <a:pt x="1428673" y="707275"/>
                </a:lnTo>
                <a:close/>
              </a:path>
              <a:path w="1479550" h="2057400">
                <a:moveTo>
                  <a:pt x="1479461" y="1637779"/>
                </a:moveTo>
                <a:lnTo>
                  <a:pt x="1412722" y="1636585"/>
                </a:lnTo>
                <a:lnTo>
                  <a:pt x="1357210" y="1632546"/>
                </a:lnTo>
                <a:lnTo>
                  <a:pt x="1311910" y="1624952"/>
                </a:lnTo>
                <a:lnTo>
                  <a:pt x="1247825" y="1596288"/>
                </a:lnTo>
                <a:lnTo>
                  <a:pt x="1212240" y="1544967"/>
                </a:lnTo>
                <a:lnTo>
                  <a:pt x="1196911" y="1465351"/>
                </a:lnTo>
                <a:lnTo>
                  <a:pt x="1194282" y="1413167"/>
                </a:lnTo>
                <a:lnTo>
                  <a:pt x="1193634" y="1351800"/>
                </a:lnTo>
                <a:lnTo>
                  <a:pt x="1189126" y="1351800"/>
                </a:lnTo>
                <a:lnTo>
                  <a:pt x="1188478" y="1413167"/>
                </a:lnTo>
                <a:lnTo>
                  <a:pt x="1185837" y="1465351"/>
                </a:lnTo>
                <a:lnTo>
                  <a:pt x="1180185" y="1509039"/>
                </a:lnTo>
                <a:lnTo>
                  <a:pt x="1155712" y="1573809"/>
                </a:lnTo>
                <a:lnTo>
                  <a:pt x="1106868" y="1613103"/>
                </a:lnTo>
                <a:lnTo>
                  <a:pt x="1025423" y="1632546"/>
                </a:lnTo>
                <a:lnTo>
                  <a:pt x="969899" y="1636585"/>
                </a:lnTo>
                <a:lnTo>
                  <a:pt x="903160" y="1637779"/>
                </a:lnTo>
                <a:lnTo>
                  <a:pt x="903160" y="1642135"/>
                </a:lnTo>
                <a:lnTo>
                  <a:pt x="945057" y="1642402"/>
                </a:lnTo>
                <a:lnTo>
                  <a:pt x="988402" y="1644103"/>
                </a:lnTo>
                <a:lnTo>
                  <a:pt x="1031468" y="1648587"/>
                </a:lnTo>
                <a:lnTo>
                  <a:pt x="1072565" y="1657210"/>
                </a:lnTo>
                <a:lnTo>
                  <a:pt x="1110005" y="1671320"/>
                </a:lnTo>
                <a:lnTo>
                  <a:pt x="1142072" y="1692300"/>
                </a:lnTo>
                <a:lnTo>
                  <a:pt x="1167079" y="1721472"/>
                </a:lnTo>
                <a:lnTo>
                  <a:pt x="1183335" y="1760194"/>
                </a:lnTo>
                <a:lnTo>
                  <a:pt x="1189126" y="1809838"/>
                </a:lnTo>
                <a:lnTo>
                  <a:pt x="1189126" y="2057387"/>
                </a:lnTo>
                <a:lnTo>
                  <a:pt x="1193634" y="2057387"/>
                </a:lnTo>
                <a:lnTo>
                  <a:pt x="1193634" y="1809838"/>
                </a:lnTo>
                <a:lnTo>
                  <a:pt x="1199426" y="1760194"/>
                </a:lnTo>
                <a:lnTo>
                  <a:pt x="1215669" y="1721472"/>
                </a:lnTo>
                <a:lnTo>
                  <a:pt x="1240663" y="1692300"/>
                </a:lnTo>
                <a:lnTo>
                  <a:pt x="1272705" y="1671320"/>
                </a:lnTo>
                <a:lnTo>
                  <a:pt x="1310119" y="1657210"/>
                </a:lnTo>
                <a:lnTo>
                  <a:pt x="1351191" y="1648587"/>
                </a:lnTo>
                <a:lnTo>
                  <a:pt x="1394244" y="1644103"/>
                </a:lnTo>
                <a:lnTo>
                  <a:pt x="1437563" y="1642402"/>
                </a:lnTo>
                <a:lnTo>
                  <a:pt x="1479461" y="1642135"/>
                </a:lnTo>
                <a:lnTo>
                  <a:pt x="1479461" y="1637779"/>
                </a:lnTo>
                <a:close/>
              </a:path>
            </a:pathLst>
          </a:custGeom>
          <a:solidFill>
            <a:srgbClr val="82906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286448" y="11"/>
            <a:ext cx="1479550" cy="2086610"/>
          </a:xfrm>
          <a:custGeom>
            <a:avLst/>
            <a:gdLst/>
            <a:ahLst/>
            <a:cxnLst/>
            <a:rect l="l" t="t" r="r" b="b"/>
            <a:pathLst>
              <a:path w="1479550" h="2086610">
                <a:moveTo>
                  <a:pt x="1428661" y="1367929"/>
                </a:moveTo>
                <a:lnTo>
                  <a:pt x="1394129" y="1367929"/>
                </a:lnTo>
                <a:lnTo>
                  <a:pt x="1344028" y="1367574"/>
                </a:lnTo>
                <a:lnTo>
                  <a:pt x="1300505" y="1366761"/>
                </a:lnTo>
                <a:lnTo>
                  <a:pt x="1256538" y="1365237"/>
                </a:lnTo>
                <a:lnTo>
                  <a:pt x="1212430" y="1362773"/>
                </a:lnTo>
                <a:lnTo>
                  <a:pt x="1168463" y="1359115"/>
                </a:lnTo>
                <a:lnTo>
                  <a:pt x="1124940" y="1354048"/>
                </a:lnTo>
                <a:lnTo>
                  <a:pt x="1082128" y="1347343"/>
                </a:lnTo>
                <a:lnTo>
                  <a:pt x="1040333" y="1338757"/>
                </a:lnTo>
                <a:lnTo>
                  <a:pt x="999820" y="1328089"/>
                </a:lnTo>
                <a:lnTo>
                  <a:pt x="960907" y="1315072"/>
                </a:lnTo>
                <a:lnTo>
                  <a:pt x="923861" y="1299502"/>
                </a:lnTo>
                <a:lnTo>
                  <a:pt x="888987" y="1281137"/>
                </a:lnTo>
                <a:lnTo>
                  <a:pt x="856551" y="1259751"/>
                </a:lnTo>
                <a:lnTo>
                  <a:pt x="826858" y="1235125"/>
                </a:lnTo>
                <a:lnTo>
                  <a:pt x="800188" y="1206995"/>
                </a:lnTo>
                <a:lnTo>
                  <a:pt x="776820" y="1175169"/>
                </a:lnTo>
                <a:lnTo>
                  <a:pt x="757072" y="1139393"/>
                </a:lnTo>
                <a:lnTo>
                  <a:pt x="741197" y="1099451"/>
                </a:lnTo>
                <a:lnTo>
                  <a:pt x="729513" y="1055103"/>
                </a:lnTo>
                <a:lnTo>
                  <a:pt x="722287" y="1006119"/>
                </a:lnTo>
                <a:lnTo>
                  <a:pt x="719810" y="952271"/>
                </a:lnTo>
                <a:lnTo>
                  <a:pt x="719810" y="0"/>
                </a:lnTo>
                <a:lnTo>
                  <a:pt x="708837" y="0"/>
                </a:lnTo>
                <a:lnTo>
                  <a:pt x="708837" y="952271"/>
                </a:lnTo>
                <a:lnTo>
                  <a:pt x="706374" y="1006119"/>
                </a:lnTo>
                <a:lnTo>
                  <a:pt x="699147" y="1055103"/>
                </a:lnTo>
                <a:lnTo>
                  <a:pt x="687451" y="1099451"/>
                </a:lnTo>
                <a:lnTo>
                  <a:pt x="671588" y="1139393"/>
                </a:lnTo>
                <a:lnTo>
                  <a:pt x="651827" y="1175169"/>
                </a:lnTo>
                <a:lnTo>
                  <a:pt x="628472" y="1206995"/>
                </a:lnTo>
                <a:lnTo>
                  <a:pt x="601802" y="1235125"/>
                </a:lnTo>
                <a:lnTo>
                  <a:pt x="572109" y="1259751"/>
                </a:lnTo>
                <a:lnTo>
                  <a:pt x="539673" y="1281137"/>
                </a:lnTo>
                <a:lnTo>
                  <a:pt x="504786" y="1299502"/>
                </a:lnTo>
                <a:lnTo>
                  <a:pt x="467741" y="1315072"/>
                </a:lnTo>
                <a:lnTo>
                  <a:pt x="428828" y="1328089"/>
                </a:lnTo>
                <a:lnTo>
                  <a:pt x="388327" y="1338757"/>
                </a:lnTo>
                <a:lnTo>
                  <a:pt x="346532" y="1347343"/>
                </a:lnTo>
                <a:lnTo>
                  <a:pt x="303720" y="1354048"/>
                </a:lnTo>
                <a:lnTo>
                  <a:pt x="260184" y="1359115"/>
                </a:lnTo>
                <a:lnTo>
                  <a:pt x="216230" y="1362773"/>
                </a:lnTo>
                <a:lnTo>
                  <a:pt x="172123" y="1365237"/>
                </a:lnTo>
                <a:lnTo>
                  <a:pt x="128155" y="1366761"/>
                </a:lnTo>
                <a:lnTo>
                  <a:pt x="84620" y="1367574"/>
                </a:lnTo>
                <a:lnTo>
                  <a:pt x="34518" y="1367929"/>
                </a:lnTo>
                <a:lnTo>
                  <a:pt x="0" y="1367929"/>
                </a:lnTo>
                <a:lnTo>
                  <a:pt x="0" y="1379054"/>
                </a:lnTo>
                <a:lnTo>
                  <a:pt x="70916" y="1379512"/>
                </a:lnTo>
                <a:lnTo>
                  <a:pt x="136969" y="1380972"/>
                </a:lnTo>
                <a:lnTo>
                  <a:pt x="198335" y="1383550"/>
                </a:lnTo>
                <a:lnTo>
                  <a:pt x="255155" y="1387373"/>
                </a:lnTo>
                <a:lnTo>
                  <a:pt x="307632" y="1392542"/>
                </a:lnTo>
                <a:lnTo>
                  <a:pt x="355930" y="1399184"/>
                </a:lnTo>
                <a:lnTo>
                  <a:pt x="400215" y="1407414"/>
                </a:lnTo>
                <a:lnTo>
                  <a:pt x="440664" y="1417345"/>
                </a:lnTo>
                <a:lnTo>
                  <a:pt x="477443" y="1429118"/>
                </a:lnTo>
                <a:lnTo>
                  <a:pt x="540689" y="1458595"/>
                </a:lnTo>
                <a:lnTo>
                  <a:pt x="591350" y="1496796"/>
                </a:lnTo>
                <a:lnTo>
                  <a:pt x="630783" y="1544662"/>
                </a:lnTo>
                <a:lnTo>
                  <a:pt x="660374" y="1603146"/>
                </a:lnTo>
                <a:lnTo>
                  <a:pt x="681494" y="1673174"/>
                </a:lnTo>
                <a:lnTo>
                  <a:pt x="689305" y="1712823"/>
                </a:lnTo>
                <a:lnTo>
                  <a:pt x="695515" y="1755711"/>
                </a:lnTo>
                <a:lnTo>
                  <a:pt x="700303" y="1801964"/>
                </a:lnTo>
                <a:lnTo>
                  <a:pt x="703834" y="1851685"/>
                </a:lnTo>
                <a:lnTo>
                  <a:pt x="706285" y="1905012"/>
                </a:lnTo>
                <a:lnTo>
                  <a:pt x="707821" y="1962048"/>
                </a:lnTo>
                <a:lnTo>
                  <a:pt x="708609" y="2022932"/>
                </a:lnTo>
                <a:lnTo>
                  <a:pt x="708837" y="2086343"/>
                </a:lnTo>
                <a:lnTo>
                  <a:pt x="719810" y="2086343"/>
                </a:lnTo>
                <a:lnTo>
                  <a:pt x="720039" y="2022932"/>
                </a:lnTo>
                <a:lnTo>
                  <a:pt x="720826" y="1962048"/>
                </a:lnTo>
                <a:lnTo>
                  <a:pt x="722363" y="1905012"/>
                </a:lnTo>
                <a:lnTo>
                  <a:pt x="724814" y="1851685"/>
                </a:lnTo>
                <a:lnTo>
                  <a:pt x="728345" y="1801964"/>
                </a:lnTo>
                <a:lnTo>
                  <a:pt x="733132" y="1755711"/>
                </a:lnTo>
                <a:lnTo>
                  <a:pt x="739343" y="1712823"/>
                </a:lnTo>
                <a:lnTo>
                  <a:pt x="747166" y="1673174"/>
                </a:lnTo>
                <a:lnTo>
                  <a:pt x="768286" y="1603146"/>
                </a:lnTo>
                <a:lnTo>
                  <a:pt x="797877" y="1544662"/>
                </a:lnTo>
                <a:lnTo>
                  <a:pt x="837311" y="1496796"/>
                </a:lnTo>
                <a:lnTo>
                  <a:pt x="887958" y="1458595"/>
                </a:lnTo>
                <a:lnTo>
                  <a:pt x="951217" y="1429118"/>
                </a:lnTo>
                <a:lnTo>
                  <a:pt x="987996" y="1417345"/>
                </a:lnTo>
                <a:lnTo>
                  <a:pt x="1028433" y="1407414"/>
                </a:lnTo>
                <a:lnTo>
                  <a:pt x="1072718" y="1399184"/>
                </a:lnTo>
                <a:lnTo>
                  <a:pt x="1121016" y="1392542"/>
                </a:lnTo>
                <a:lnTo>
                  <a:pt x="1173492" y="1387373"/>
                </a:lnTo>
                <a:lnTo>
                  <a:pt x="1230325" y="1383550"/>
                </a:lnTo>
                <a:lnTo>
                  <a:pt x="1291678" y="1380972"/>
                </a:lnTo>
                <a:lnTo>
                  <a:pt x="1357731" y="1379512"/>
                </a:lnTo>
                <a:lnTo>
                  <a:pt x="1428661" y="1379054"/>
                </a:lnTo>
                <a:lnTo>
                  <a:pt x="1428661" y="1367929"/>
                </a:lnTo>
                <a:close/>
              </a:path>
              <a:path w="1479550" h="2086610">
                <a:moveTo>
                  <a:pt x="1479448" y="444195"/>
                </a:moveTo>
                <a:lnTo>
                  <a:pt x="1437551" y="443928"/>
                </a:lnTo>
                <a:lnTo>
                  <a:pt x="1394231" y="442239"/>
                </a:lnTo>
                <a:lnTo>
                  <a:pt x="1351178" y="437756"/>
                </a:lnTo>
                <a:lnTo>
                  <a:pt x="1310106" y="429120"/>
                </a:lnTo>
                <a:lnTo>
                  <a:pt x="1272692" y="415010"/>
                </a:lnTo>
                <a:lnTo>
                  <a:pt x="1240650" y="394042"/>
                </a:lnTo>
                <a:lnTo>
                  <a:pt x="1215656" y="364858"/>
                </a:lnTo>
                <a:lnTo>
                  <a:pt x="1199413" y="326136"/>
                </a:lnTo>
                <a:lnTo>
                  <a:pt x="1193622" y="276491"/>
                </a:lnTo>
                <a:lnTo>
                  <a:pt x="1193622" y="0"/>
                </a:lnTo>
                <a:lnTo>
                  <a:pt x="1189126" y="0"/>
                </a:lnTo>
                <a:lnTo>
                  <a:pt x="1189126" y="276491"/>
                </a:lnTo>
                <a:lnTo>
                  <a:pt x="1183322" y="326136"/>
                </a:lnTo>
                <a:lnTo>
                  <a:pt x="1167079" y="364858"/>
                </a:lnTo>
                <a:lnTo>
                  <a:pt x="1142060" y="394042"/>
                </a:lnTo>
                <a:lnTo>
                  <a:pt x="1109992" y="415010"/>
                </a:lnTo>
                <a:lnTo>
                  <a:pt x="1072553" y="429120"/>
                </a:lnTo>
                <a:lnTo>
                  <a:pt x="1031455" y="437756"/>
                </a:lnTo>
                <a:lnTo>
                  <a:pt x="988390" y="442239"/>
                </a:lnTo>
                <a:lnTo>
                  <a:pt x="945057" y="443928"/>
                </a:lnTo>
                <a:lnTo>
                  <a:pt x="903147" y="444195"/>
                </a:lnTo>
                <a:lnTo>
                  <a:pt x="903147" y="448551"/>
                </a:lnTo>
                <a:lnTo>
                  <a:pt x="969899" y="449745"/>
                </a:lnTo>
                <a:lnTo>
                  <a:pt x="1025410" y="453783"/>
                </a:lnTo>
                <a:lnTo>
                  <a:pt x="1070724" y="461378"/>
                </a:lnTo>
                <a:lnTo>
                  <a:pt x="1134846" y="490042"/>
                </a:lnTo>
                <a:lnTo>
                  <a:pt x="1170470" y="541362"/>
                </a:lnTo>
                <a:lnTo>
                  <a:pt x="1185824" y="620991"/>
                </a:lnTo>
                <a:lnTo>
                  <a:pt x="1188466" y="673163"/>
                </a:lnTo>
                <a:lnTo>
                  <a:pt x="1189126" y="734529"/>
                </a:lnTo>
                <a:lnTo>
                  <a:pt x="1193622" y="734529"/>
                </a:lnTo>
                <a:lnTo>
                  <a:pt x="1194282" y="673163"/>
                </a:lnTo>
                <a:lnTo>
                  <a:pt x="1196911" y="620991"/>
                </a:lnTo>
                <a:lnTo>
                  <a:pt x="1202550" y="577291"/>
                </a:lnTo>
                <a:lnTo>
                  <a:pt x="1226972" y="512521"/>
                </a:lnTo>
                <a:lnTo>
                  <a:pt x="1275778" y="473227"/>
                </a:lnTo>
                <a:lnTo>
                  <a:pt x="1357198" y="453783"/>
                </a:lnTo>
                <a:lnTo>
                  <a:pt x="1412709" y="449745"/>
                </a:lnTo>
                <a:lnTo>
                  <a:pt x="1479448" y="448551"/>
                </a:lnTo>
                <a:lnTo>
                  <a:pt x="1479448" y="444195"/>
                </a:lnTo>
                <a:close/>
              </a:path>
            </a:pathLst>
          </a:custGeom>
          <a:solidFill>
            <a:srgbClr val="82906D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2226012" y="2019823"/>
            <a:ext cx="13626465" cy="249623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000" b="0" i="0">
                <a:solidFill>
                  <a:srgbClr val="2B4500"/>
                </a:solidFill>
                <a:latin typeface="Arial Black"/>
                <a:cs typeface="Arial Black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308634" y="3963703"/>
            <a:ext cx="11670731" cy="4826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900" b="0" i="0">
                <a:solidFill>
                  <a:srgbClr val="2B4500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6217920" y="9566910"/>
            <a:ext cx="585216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914400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10/6/2026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3167361" y="9566910"/>
            <a:ext cx="4206240" cy="51435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4" Type="http://schemas.openxmlformats.org/officeDocument/2006/relationships/image" Target="../media/image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4" Type="http://schemas.openxmlformats.org/officeDocument/2006/relationships/image" Target="../media/image3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4" Type="http://schemas.openxmlformats.org/officeDocument/2006/relationships/image" Target="../media/image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4" Type="http://schemas.openxmlformats.org/officeDocument/2006/relationships/image" Target="../media/image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/>
          <p:nvPr/>
        </p:nvSpPr>
        <p:spPr>
          <a:xfrm>
            <a:off x="6133660" y="2769388"/>
            <a:ext cx="6021070" cy="1778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1500" spc="-1055" dirty="0">
                <a:solidFill>
                  <a:srgbClr val="2B4500"/>
                </a:solidFill>
                <a:latin typeface="Arial Black"/>
                <a:cs typeface="Arial Black"/>
              </a:rPr>
              <a:t>AI</a:t>
            </a:r>
            <a:r>
              <a:rPr sz="11500" spc="-620" dirty="0">
                <a:solidFill>
                  <a:srgbClr val="2B4500"/>
                </a:solidFill>
                <a:latin typeface="Arial Black"/>
                <a:cs typeface="Arial Black"/>
              </a:rPr>
              <a:t> </a:t>
            </a:r>
            <a:r>
              <a:rPr sz="11500" spc="-2125" dirty="0">
                <a:solidFill>
                  <a:srgbClr val="2B4500"/>
                </a:solidFill>
                <a:latin typeface="Arial Black"/>
                <a:cs typeface="Arial Black"/>
              </a:rPr>
              <a:t>PLANT</a:t>
            </a:r>
            <a:endParaRPr sz="11500">
              <a:latin typeface="Arial Black"/>
              <a:cs typeface="Arial Black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445776" y="4036212"/>
            <a:ext cx="6987540" cy="3044825"/>
          </a:xfrm>
          <a:prstGeom prst="rect">
            <a:avLst/>
          </a:prstGeom>
        </p:spPr>
        <p:txBody>
          <a:bodyPr vert="horz" wrap="square" lIns="0" tIns="497840" rIns="0" bIns="0" rtlCol="0">
            <a:spAutoFit/>
          </a:bodyPr>
          <a:lstStyle/>
          <a:p>
            <a:pPr marL="12700" marR="5080" indent="932815">
              <a:lnSpc>
                <a:spcPct val="72300"/>
              </a:lnSpc>
              <a:spcBef>
                <a:spcPts val="3920"/>
              </a:spcBef>
            </a:pPr>
            <a:r>
              <a:rPr sz="11500" spc="-1810" dirty="0">
                <a:solidFill>
                  <a:srgbClr val="2B4500"/>
                </a:solidFill>
                <a:latin typeface="Arial Black"/>
                <a:cs typeface="Arial Black"/>
              </a:rPr>
              <a:t>DISEASE </a:t>
            </a:r>
            <a:r>
              <a:rPr sz="11500" spc="-1914" dirty="0">
                <a:solidFill>
                  <a:srgbClr val="2B4500"/>
                </a:solidFill>
                <a:latin typeface="Arial Black"/>
                <a:cs typeface="Arial Black"/>
              </a:rPr>
              <a:t>DETECTOR</a:t>
            </a:r>
            <a:endParaRPr sz="11500" dirty="0">
              <a:latin typeface="Arial Black"/>
              <a:cs typeface="Arial Black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495300" y="9583419"/>
            <a:ext cx="4318000" cy="1473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800" dirty="0">
                <a:latin typeface="Arial MT"/>
                <a:cs typeface="Arial MT"/>
              </a:rPr>
              <a:t>Voice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note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attached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this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PDF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?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open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the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PDF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attachments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panel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to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dirty="0">
                <a:latin typeface="Arial MT"/>
                <a:cs typeface="Arial MT"/>
              </a:rPr>
              <a:t>access</a:t>
            </a:r>
            <a:r>
              <a:rPr sz="800" spc="-20" dirty="0">
                <a:latin typeface="Arial MT"/>
                <a:cs typeface="Arial MT"/>
              </a:rPr>
              <a:t> </a:t>
            </a:r>
            <a:r>
              <a:rPr sz="800" spc="-10" dirty="0">
                <a:latin typeface="Arial MT"/>
                <a:cs typeface="Arial MT"/>
              </a:rPr>
              <a:t>Voice_Note.mp3.</a:t>
            </a:r>
            <a:endParaRPr sz="800">
              <a:latin typeface="Arial MT"/>
              <a:cs typeface="Arial MT"/>
            </a:endParaRPr>
          </a:p>
        </p:txBody>
      </p:sp>
      <p:pic>
        <p:nvPicPr>
          <p:cNvPr id="5" name="WhatsApp Audio 2026-10-06 at 19.55.50">
            <a:hlinkClick r:id="" action="ppaction://media"/>
            <a:extLst>
              <a:ext uri="{FF2B5EF4-FFF2-40B4-BE49-F238E27FC236}">
                <a16:creationId xmlns:a16="http://schemas.microsoft.com/office/drawing/2014/main" id="{692B1CD8-6B22-AB2B-2F02-99B854F92995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end="135170.8571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449800" y="9109575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14:window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2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042720" rIns="0" bIns="0" rtlCol="0">
            <a:spAutoFit/>
          </a:bodyPr>
          <a:lstStyle/>
          <a:p>
            <a:pPr marL="3996690">
              <a:lnSpc>
                <a:spcPct val="100000"/>
              </a:lnSpc>
              <a:spcBef>
                <a:spcPts val="110"/>
              </a:spcBef>
            </a:pPr>
            <a:r>
              <a:rPr sz="9450" spc="-1295" dirty="0"/>
              <a:t>OUR</a:t>
            </a:r>
            <a:r>
              <a:rPr sz="9450" spc="-505" dirty="0"/>
              <a:t> </a:t>
            </a:r>
            <a:r>
              <a:rPr sz="9450" spc="-1550" dirty="0"/>
              <a:t>TEAM</a:t>
            </a:r>
            <a:endParaRPr sz="9450" dirty="0"/>
          </a:p>
        </p:txBody>
      </p:sp>
      <p:sp>
        <p:nvSpPr>
          <p:cNvPr id="3" name="object 3"/>
          <p:cNvSpPr/>
          <p:nvPr/>
        </p:nvSpPr>
        <p:spPr>
          <a:xfrm>
            <a:off x="7280866" y="5131333"/>
            <a:ext cx="285750" cy="356235"/>
          </a:xfrm>
          <a:custGeom>
            <a:avLst/>
            <a:gdLst/>
            <a:ahLst/>
            <a:cxnLst/>
            <a:rect l="l" t="t" r="r" b="b"/>
            <a:pathLst>
              <a:path w="285750" h="356235">
                <a:moveTo>
                  <a:pt x="22734" y="356214"/>
                </a:moveTo>
                <a:lnTo>
                  <a:pt x="0" y="326100"/>
                </a:lnTo>
                <a:lnTo>
                  <a:pt x="35" y="276806"/>
                </a:lnTo>
                <a:lnTo>
                  <a:pt x="96" y="128929"/>
                </a:lnTo>
                <a:lnTo>
                  <a:pt x="126" y="79637"/>
                </a:lnTo>
                <a:lnTo>
                  <a:pt x="172" y="30344"/>
                </a:lnTo>
                <a:lnTo>
                  <a:pt x="26197" y="0"/>
                </a:lnTo>
                <a:lnTo>
                  <a:pt x="33887" y="854"/>
                </a:lnTo>
                <a:lnTo>
                  <a:pt x="92631" y="35567"/>
                </a:lnTo>
                <a:lnTo>
                  <a:pt x="137151" y="64035"/>
                </a:lnTo>
                <a:lnTo>
                  <a:pt x="270696" y="149454"/>
                </a:lnTo>
                <a:lnTo>
                  <a:pt x="285412" y="166129"/>
                </a:lnTo>
                <a:lnTo>
                  <a:pt x="285412" y="190464"/>
                </a:lnTo>
                <a:lnTo>
                  <a:pt x="91788" y="321389"/>
                </a:lnTo>
                <a:lnTo>
                  <a:pt x="47239" y="349767"/>
                </a:lnTo>
                <a:lnTo>
                  <a:pt x="31265" y="356047"/>
                </a:lnTo>
                <a:lnTo>
                  <a:pt x="22734" y="356214"/>
                </a:lnTo>
                <a:close/>
              </a:path>
            </a:pathLst>
          </a:custGeom>
          <a:solidFill>
            <a:srgbClr val="528F5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7280866" y="5959034"/>
            <a:ext cx="285750" cy="356235"/>
          </a:xfrm>
          <a:custGeom>
            <a:avLst/>
            <a:gdLst/>
            <a:ahLst/>
            <a:cxnLst/>
            <a:rect l="l" t="t" r="r" b="b"/>
            <a:pathLst>
              <a:path w="285750" h="356235">
                <a:moveTo>
                  <a:pt x="22734" y="356214"/>
                </a:moveTo>
                <a:lnTo>
                  <a:pt x="0" y="326100"/>
                </a:lnTo>
                <a:lnTo>
                  <a:pt x="35" y="276806"/>
                </a:lnTo>
                <a:lnTo>
                  <a:pt x="96" y="128929"/>
                </a:lnTo>
                <a:lnTo>
                  <a:pt x="126" y="79637"/>
                </a:lnTo>
                <a:lnTo>
                  <a:pt x="172" y="30344"/>
                </a:lnTo>
                <a:lnTo>
                  <a:pt x="26197" y="0"/>
                </a:lnTo>
                <a:lnTo>
                  <a:pt x="33887" y="854"/>
                </a:lnTo>
                <a:lnTo>
                  <a:pt x="92631" y="35567"/>
                </a:lnTo>
                <a:lnTo>
                  <a:pt x="137151" y="64035"/>
                </a:lnTo>
                <a:lnTo>
                  <a:pt x="270696" y="149454"/>
                </a:lnTo>
                <a:lnTo>
                  <a:pt x="285412" y="166129"/>
                </a:lnTo>
                <a:lnTo>
                  <a:pt x="285412" y="190464"/>
                </a:lnTo>
                <a:lnTo>
                  <a:pt x="91788" y="321389"/>
                </a:lnTo>
                <a:lnTo>
                  <a:pt x="47239" y="349767"/>
                </a:lnTo>
                <a:lnTo>
                  <a:pt x="31265" y="356047"/>
                </a:lnTo>
                <a:lnTo>
                  <a:pt x="22734" y="356214"/>
                </a:lnTo>
                <a:close/>
              </a:path>
            </a:pathLst>
          </a:custGeom>
          <a:solidFill>
            <a:srgbClr val="528F5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7280866" y="6786734"/>
            <a:ext cx="285750" cy="356235"/>
          </a:xfrm>
          <a:custGeom>
            <a:avLst/>
            <a:gdLst/>
            <a:ahLst/>
            <a:cxnLst/>
            <a:rect l="l" t="t" r="r" b="b"/>
            <a:pathLst>
              <a:path w="285750" h="356234">
                <a:moveTo>
                  <a:pt x="22734" y="356214"/>
                </a:moveTo>
                <a:lnTo>
                  <a:pt x="0" y="326100"/>
                </a:lnTo>
                <a:lnTo>
                  <a:pt x="35" y="276806"/>
                </a:lnTo>
                <a:lnTo>
                  <a:pt x="96" y="128929"/>
                </a:lnTo>
                <a:lnTo>
                  <a:pt x="126" y="79637"/>
                </a:lnTo>
                <a:lnTo>
                  <a:pt x="172" y="30344"/>
                </a:lnTo>
                <a:lnTo>
                  <a:pt x="26197" y="0"/>
                </a:lnTo>
                <a:lnTo>
                  <a:pt x="33887" y="854"/>
                </a:lnTo>
                <a:lnTo>
                  <a:pt x="92631" y="35567"/>
                </a:lnTo>
                <a:lnTo>
                  <a:pt x="137151" y="64035"/>
                </a:lnTo>
                <a:lnTo>
                  <a:pt x="270696" y="149454"/>
                </a:lnTo>
                <a:lnTo>
                  <a:pt x="285412" y="166129"/>
                </a:lnTo>
                <a:lnTo>
                  <a:pt x="285412" y="190464"/>
                </a:lnTo>
                <a:lnTo>
                  <a:pt x="91788" y="321389"/>
                </a:lnTo>
                <a:lnTo>
                  <a:pt x="47239" y="349767"/>
                </a:lnTo>
                <a:lnTo>
                  <a:pt x="31265" y="356047"/>
                </a:lnTo>
                <a:lnTo>
                  <a:pt x="22734" y="356214"/>
                </a:lnTo>
                <a:close/>
              </a:path>
            </a:pathLst>
          </a:custGeom>
          <a:solidFill>
            <a:srgbClr val="528F5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7719376" y="4706044"/>
            <a:ext cx="3245485" cy="24358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655320">
              <a:lnSpc>
                <a:spcPct val="155200"/>
              </a:lnSpc>
              <a:spcBef>
                <a:spcPts val="100"/>
              </a:spcBef>
            </a:pPr>
            <a:r>
              <a:rPr sz="3500" spc="-10" dirty="0">
                <a:solidFill>
                  <a:srgbClr val="2B4500"/>
                </a:solidFill>
                <a:latin typeface="Arial MT"/>
                <a:cs typeface="Arial MT"/>
              </a:rPr>
              <a:t>Dharshini.S </a:t>
            </a:r>
            <a:r>
              <a:rPr sz="3500" dirty="0">
                <a:solidFill>
                  <a:srgbClr val="2B4500"/>
                </a:solidFill>
                <a:latin typeface="Arial MT"/>
                <a:cs typeface="Arial MT"/>
              </a:rPr>
              <a:t>Bhavya</a:t>
            </a:r>
            <a:r>
              <a:rPr sz="3500" spc="-114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3500" spc="-10" dirty="0">
                <a:solidFill>
                  <a:srgbClr val="2B4500"/>
                </a:solidFill>
                <a:latin typeface="Arial MT"/>
                <a:cs typeface="Arial MT"/>
              </a:rPr>
              <a:t>Sri.A</a:t>
            </a:r>
            <a:endParaRPr sz="3500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2340"/>
              </a:spcBef>
            </a:pPr>
            <a:r>
              <a:rPr sz="3000" spc="-10" dirty="0">
                <a:solidFill>
                  <a:srgbClr val="2B4500"/>
                </a:solidFill>
                <a:latin typeface="Arial MT"/>
                <a:cs typeface="Arial MT"/>
              </a:rPr>
              <a:t>Nandhavinodhini.R</a:t>
            </a:r>
            <a:endParaRPr sz="3000" dirty="0">
              <a:latin typeface="Arial MT"/>
              <a:cs typeface="Arial MT"/>
            </a:endParaRPr>
          </a:p>
        </p:txBody>
      </p:sp>
      <p:pic>
        <p:nvPicPr>
          <p:cNvPr id="7" name="WhatsApp Audio 2026-10-06 at 19.55.50">
            <a:hlinkClick r:id="" action="ppaction://media"/>
            <a:extLst>
              <a:ext uri="{FF2B5EF4-FFF2-40B4-BE49-F238E27FC236}">
                <a16:creationId xmlns:a16="http://schemas.microsoft.com/office/drawing/2014/main" id="{134C3AF6-A745-0EB1-558F-34E40D3DB87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900" end="132582.8571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449800" y="9029700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9="http://schemas.microsoft.com/office/powerpoint/2015/09/main">
    <mc:Choice Requires="p159">
      <p:transition xmlns:p14="http://schemas.microsoft.com/office/powerpoint/2010/main" spd="slow" p14:dur="2000">
        <p159:morph option="byObjec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00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5448300" y="1866900"/>
            <a:ext cx="7391400" cy="109004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spc="-10" dirty="0">
                <a:latin typeface="Arial"/>
                <a:cs typeface="Arial"/>
              </a:rPr>
              <a:t>INT</a:t>
            </a:r>
            <a:r>
              <a:rPr lang="en-US" b="1" spc="-10" dirty="0">
                <a:latin typeface="Arial"/>
                <a:cs typeface="Arial"/>
              </a:rPr>
              <a:t>R</a:t>
            </a:r>
            <a:r>
              <a:rPr b="1" spc="-10" dirty="0">
                <a:latin typeface="Arial"/>
                <a:cs typeface="Arial"/>
              </a:rPr>
              <a:t>ODUCTION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485217" y="3134210"/>
            <a:ext cx="11770995" cy="5664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algn="ctr">
              <a:lnSpc>
                <a:spcPct val="115599"/>
              </a:lnSpc>
              <a:spcBef>
                <a:spcPts val="100"/>
              </a:spcBef>
            </a:pP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Agriculture</a:t>
            </a:r>
            <a:r>
              <a:rPr sz="4000" spc="-85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is</a:t>
            </a:r>
            <a:r>
              <a:rPr sz="4000" spc="-80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an</a:t>
            </a:r>
            <a:r>
              <a:rPr sz="4000" spc="-80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important</a:t>
            </a:r>
            <a:r>
              <a:rPr sz="4000" spc="-80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part</a:t>
            </a:r>
            <a:r>
              <a:rPr sz="4000" spc="-80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of</a:t>
            </a:r>
            <a:r>
              <a:rPr sz="4000" spc="-85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our</a:t>
            </a:r>
            <a:r>
              <a:rPr sz="4000" spc="-80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lives,</a:t>
            </a:r>
            <a:r>
              <a:rPr sz="4000" spc="-80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but</a:t>
            </a:r>
            <a:r>
              <a:rPr sz="4000" spc="-80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spc="-10" dirty="0">
                <a:solidFill>
                  <a:srgbClr val="2B4500"/>
                </a:solidFill>
                <a:latin typeface="Arial MT"/>
                <a:cs typeface="Arial MT"/>
              </a:rPr>
              <a:t>plant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diseases</a:t>
            </a:r>
            <a:r>
              <a:rPr sz="4000" spc="-100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can</a:t>
            </a:r>
            <a:r>
              <a:rPr sz="4000" spc="-95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cause</a:t>
            </a:r>
            <a:r>
              <a:rPr sz="4000" spc="-95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serious</a:t>
            </a:r>
            <a:r>
              <a:rPr sz="4000" spc="-95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damage</a:t>
            </a:r>
            <a:r>
              <a:rPr sz="4000" spc="-95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to</a:t>
            </a:r>
            <a:r>
              <a:rPr sz="4000" spc="-100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crops</a:t>
            </a:r>
            <a:r>
              <a:rPr sz="4000" spc="-95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spc="-25" dirty="0">
                <a:solidFill>
                  <a:srgbClr val="2B4500"/>
                </a:solidFill>
                <a:latin typeface="Arial MT"/>
                <a:cs typeface="Arial MT"/>
              </a:rPr>
              <a:t>and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reduce</a:t>
            </a:r>
            <a:r>
              <a:rPr sz="4000" spc="-114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their</a:t>
            </a:r>
            <a:r>
              <a:rPr sz="4000" spc="-110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productivity.</a:t>
            </a:r>
            <a:r>
              <a:rPr sz="4000" spc="-114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These</a:t>
            </a:r>
            <a:r>
              <a:rPr sz="4000" spc="-110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diseases</a:t>
            </a:r>
            <a:r>
              <a:rPr sz="4000" spc="-114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may</a:t>
            </a:r>
            <a:r>
              <a:rPr sz="4000" spc="-110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spc="-25" dirty="0">
                <a:solidFill>
                  <a:srgbClr val="2B4500"/>
                </a:solidFill>
                <a:latin typeface="Arial MT"/>
                <a:cs typeface="Arial MT"/>
              </a:rPr>
              <a:t>be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caused</a:t>
            </a:r>
            <a:r>
              <a:rPr sz="4000" spc="-100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by</a:t>
            </a:r>
            <a:r>
              <a:rPr sz="4000" spc="-95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fungi,</a:t>
            </a:r>
            <a:r>
              <a:rPr sz="4000" spc="-95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bacteria,</a:t>
            </a:r>
            <a:r>
              <a:rPr sz="4000" spc="-95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viruses</a:t>
            </a:r>
            <a:r>
              <a:rPr sz="4000" spc="-95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and</a:t>
            </a:r>
            <a:r>
              <a:rPr sz="4000" spc="-100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pests.</a:t>
            </a:r>
            <a:r>
              <a:rPr sz="4000" spc="-95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spc="-10" dirty="0">
                <a:solidFill>
                  <a:srgbClr val="2B4500"/>
                </a:solidFill>
                <a:latin typeface="Arial MT"/>
                <a:cs typeface="Arial MT"/>
              </a:rPr>
              <a:t>Early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detection</a:t>
            </a:r>
            <a:r>
              <a:rPr sz="4000" spc="-105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can</a:t>
            </a:r>
            <a:r>
              <a:rPr sz="4000" spc="-100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help</a:t>
            </a:r>
            <a:r>
              <a:rPr sz="4000" spc="-100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farmers</a:t>
            </a:r>
            <a:r>
              <a:rPr sz="4000" spc="-100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take</a:t>
            </a:r>
            <a:r>
              <a:rPr sz="4000" spc="-100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timely</a:t>
            </a:r>
            <a:r>
              <a:rPr sz="4000" spc="-105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action.</a:t>
            </a:r>
            <a:r>
              <a:rPr sz="4000" spc="-100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spc="-25" dirty="0">
                <a:solidFill>
                  <a:srgbClr val="2B4500"/>
                </a:solidFill>
                <a:latin typeface="Arial MT"/>
                <a:cs typeface="Arial MT"/>
              </a:rPr>
              <a:t>Our</a:t>
            </a:r>
            <a:r>
              <a:rPr sz="4000" spc="1000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AI</a:t>
            </a:r>
            <a:r>
              <a:rPr sz="4000" spc="-90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Plant</a:t>
            </a:r>
            <a:r>
              <a:rPr sz="4000" spc="-85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Disease</a:t>
            </a:r>
            <a:r>
              <a:rPr sz="4000" spc="-85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Detector</a:t>
            </a:r>
            <a:r>
              <a:rPr sz="4000" spc="-85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uses</a:t>
            </a:r>
            <a:r>
              <a:rPr sz="4000" spc="-85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image</a:t>
            </a:r>
            <a:r>
              <a:rPr sz="4000" spc="-85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spc="-10" dirty="0">
                <a:solidFill>
                  <a:srgbClr val="2B4500"/>
                </a:solidFill>
                <a:latin typeface="Arial MT"/>
                <a:cs typeface="Arial MT"/>
              </a:rPr>
              <a:t>processing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and</a:t>
            </a:r>
            <a:r>
              <a:rPr sz="4000" spc="-100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Artificial</a:t>
            </a:r>
            <a:r>
              <a:rPr sz="4000" spc="-95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Intelligence</a:t>
            </a:r>
            <a:r>
              <a:rPr sz="4000" spc="-95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to</a:t>
            </a:r>
            <a:r>
              <a:rPr sz="4000" spc="-100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analyse</a:t>
            </a:r>
            <a:r>
              <a:rPr sz="4000" spc="-95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images</a:t>
            </a:r>
            <a:r>
              <a:rPr sz="4000" spc="-95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of</a:t>
            </a:r>
            <a:r>
              <a:rPr sz="4000" spc="-100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spc="-10" dirty="0">
                <a:solidFill>
                  <a:srgbClr val="2B4500"/>
                </a:solidFill>
                <a:latin typeface="Arial MT"/>
                <a:cs typeface="Arial MT"/>
              </a:rPr>
              <a:t>plant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leaves</a:t>
            </a:r>
            <a:r>
              <a:rPr sz="4000" spc="-100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and</a:t>
            </a:r>
            <a:r>
              <a:rPr sz="4000" spc="-95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help</a:t>
            </a:r>
            <a:r>
              <a:rPr sz="4000" spc="-95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identify</a:t>
            </a:r>
            <a:r>
              <a:rPr sz="4000" spc="-100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dirty="0">
                <a:solidFill>
                  <a:srgbClr val="2B4500"/>
                </a:solidFill>
                <a:latin typeface="Arial MT"/>
                <a:cs typeface="Arial MT"/>
              </a:rPr>
              <a:t>possible</a:t>
            </a:r>
            <a:r>
              <a:rPr sz="4000" spc="-95" dirty="0">
                <a:solidFill>
                  <a:srgbClr val="2B4500"/>
                </a:solidFill>
                <a:latin typeface="Arial MT"/>
                <a:cs typeface="Arial MT"/>
              </a:rPr>
              <a:t> </a:t>
            </a:r>
            <a:r>
              <a:rPr sz="4000" spc="-10" dirty="0">
                <a:solidFill>
                  <a:srgbClr val="2B4500"/>
                </a:solidFill>
                <a:latin typeface="Arial MT"/>
                <a:cs typeface="Arial MT"/>
              </a:rPr>
              <a:t>diseases.</a:t>
            </a:r>
            <a:endParaRPr sz="4000">
              <a:latin typeface="Arial MT"/>
              <a:cs typeface="Arial MT"/>
            </a:endParaRPr>
          </a:p>
        </p:txBody>
      </p:sp>
      <p:pic>
        <p:nvPicPr>
          <p:cNvPr id="4" name="WhatsApp Audio 2026-10-06 at 19.55.50">
            <a:hlinkClick r:id="" action="ppaction://media"/>
            <a:extLst>
              <a:ext uri="{FF2B5EF4-FFF2-40B4-BE49-F238E27FC236}">
                <a16:creationId xmlns:a16="http://schemas.microsoft.com/office/drawing/2014/main" id="{14BFA821-E61C-5AA2-4A32-E42959435B9C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764" end="104033.8571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221200" y="9410700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4683285" y="2445384"/>
            <a:ext cx="8921750" cy="1092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95" dirty="0"/>
              <a:t>PROBLEM</a:t>
            </a:r>
            <a:r>
              <a:rPr spc="-375" dirty="0"/>
              <a:t> </a:t>
            </a:r>
            <a:r>
              <a:rPr spc="-894" dirty="0"/>
              <a:t>DEFINITION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104139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819"/>
              </a:spcBef>
            </a:pPr>
            <a:r>
              <a:rPr dirty="0"/>
              <a:t>Plant</a:t>
            </a:r>
            <a:r>
              <a:rPr spc="-105" dirty="0"/>
              <a:t> </a:t>
            </a:r>
            <a:r>
              <a:rPr dirty="0"/>
              <a:t>diseases</a:t>
            </a:r>
            <a:r>
              <a:rPr spc="-100" dirty="0"/>
              <a:t> </a:t>
            </a:r>
            <a:r>
              <a:rPr dirty="0"/>
              <a:t>are</a:t>
            </a:r>
            <a:r>
              <a:rPr spc="-105" dirty="0"/>
              <a:t> </a:t>
            </a:r>
            <a:r>
              <a:rPr dirty="0"/>
              <a:t>often</a:t>
            </a:r>
            <a:r>
              <a:rPr spc="-100" dirty="0"/>
              <a:t> </a:t>
            </a:r>
            <a:r>
              <a:rPr dirty="0"/>
              <a:t>identified</a:t>
            </a:r>
            <a:r>
              <a:rPr spc="-105" dirty="0"/>
              <a:t> </a:t>
            </a:r>
            <a:r>
              <a:rPr dirty="0"/>
              <a:t>late,</a:t>
            </a:r>
            <a:r>
              <a:rPr spc="-100" dirty="0"/>
              <a:t> </a:t>
            </a:r>
            <a:r>
              <a:rPr dirty="0"/>
              <a:t>which</a:t>
            </a:r>
            <a:r>
              <a:rPr spc="-105" dirty="0"/>
              <a:t> </a:t>
            </a:r>
            <a:r>
              <a:rPr spc="-25" dirty="0"/>
              <a:t>can</a:t>
            </a:r>
          </a:p>
          <a:p>
            <a:pPr marL="12700" marR="5080" algn="ctr">
              <a:lnSpc>
                <a:spcPct val="115399"/>
              </a:lnSpc>
            </a:pPr>
            <a:r>
              <a:rPr dirty="0"/>
              <a:t>lead</a:t>
            </a:r>
            <a:r>
              <a:rPr spc="-95" dirty="0"/>
              <a:t> </a:t>
            </a:r>
            <a:r>
              <a:rPr dirty="0"/>
              <a:t>to</a:t>
            </a:r>
            <a:r>
              <a:rPr spc="-95" dirty="0"/>
              <a:t> </a:t>
            </a:r>
            <a:r>
              <a:rPr dirty="0"/>
              <a:t>crop</a:t>
            </a:r>
            <a:r>
              <a:rPr spc="-95" dirty="0"/>
              <a:t> </a:t>
            </a:r>
            <a:r>
              <a:rPr dirty="0"/>
              <a:t>damage</a:t>
            </a:r>
            <a:r>
              <a:rPr spc="-95" dirty="0"/>
              <a:t> </a:t>
            </a:r>
            <a:r>
              <a:rPr dirty="0"/>
              <a:t>and</a:t>
            </a:r>
            <a:r>
              <a:rPr spc="-95" dirty="0"/>
              <a:t> </a:t>
            </a:r>
            <a:r>
              <a:rPr dirty="0"/>
              <a:t>financial</a:t>
            </a:r>
            <a:r>
              <a:rPr spc="-95" dirty="0"/>
              <a:t> </a:t>
            </a:r>
            <a:r>
              <a:rPr dirty="0"/>
              <a:t>loss.</a:t>
            </a:r>
            <a:r>
              <a:rPr spc="-95" dirty="0"/>
              <a:t> </a:t>
            </a:r>
            <a:r>
              <a:rPr dirty="0"/>
              <a:t>Farmers</a:t>
            </a:r>
            <a:r>
              <a:rPr spc="-95" dirty="0"/>
              <a:t> </a:t>
            </a:r>
            <a:r>
              <a:rPr spc="-25" dirty="0"/>
              <a:t>may </a:t>
            </a:r>
            <a:r>
              <a:rPr dirty="0"/>
              <a:t>also</a:t>
            </a:r>
            <a:r>
              <a:rPr spc="-90" dirty="0"/>
              <a:t> </a:t>
            </a:r>
            <a:r>
              <a:rPr dirty="0"/>
              <a:t>have</a:t>
            </a:r>
            <a:r>
              <a:rPr spc="-85" dirty="0"/>
              <a:t> </a:t>
            </a:r>
            <a:r>
              <a:rPr dirty="0"/>
              <a:t>limited</a:t>
            </a:r>
            <a:r>
              <a:rPr spc="-85" dirty="0"/>
              <a:t> </a:t>
            </a:r>
            <a:r>
              <a:rPr dirty="0"/>
              <a:t>access</a:t>
            </a:r>
            <a:r>
              <a:rPr spc="-90" dirty="0"/>
              <a:t> </a:t>
            </a:r>
            <a:r>
              <a:rPr dirty="0"/>
              <a:t>to</a:t>
            </a:r>
            <a:r>
              <a:rPr spc="-85" dirty="0"/>
              <a:t> </a:t>
            </a:r>
            <a:r>
              <a:rPr dirty="0"/>
              <a:t>experts</a:t>
            </a:r>
            <a:r>
              <a:rPr spc="-85" dirty="0"/>
              <a:t> </a:t>
            </a:r>
            <a:r>
              <a:rPr dirty="0"/>
              <a:t>and</a:t>
            </a:r>
            <a:r>
              <a:rPr spc="-85" dirty="0"/>
              <a:t> </a:t>
            </a:r>
            <a:r>
              <a:rPr dirty="0"/>
              <a:t>may</a:t>
            </a:r>
            <a:r>
              <a:rPr spc="-90" dirty="0"/>
              <a:t> </a:t>
            </a:r>
            <a:r>
              <a:rPr spc="-25" dirty="0"/>
              <a:t>use </a:t>
            </a:r>
            <a:r>
              <a:rPr dirty="0"/>
              <a:t>pesticides</a:t>
            </a:r>
            <a:r>
              <a:rPr spc="-125" dirty="0"/>
              <a:t> </a:t>
            </a:r>
            <a:r>
              <a:rPr dirty="0"/>
              <a:t>or</a:t>
            </a:r>
            <a:r>
              <a:rPr spc="-125" dirty="0"/>
              <a:t> </a:t>
            </a:r>
            <a:r>
              <a:rPr dirty="0"/>
              <a:t>other</a:t>
            </a:r>
            <a:r>
              <a:rPr spc="-120" dirty="0"/>
              <a:t> </a:t>
            </a:r>
            <a:r>
              <a:rPr dirty="0"/>
              <a:t>treatments</a:t>
            </a:r>
            <a:r>
              <a:rPr spc="-125" dirty="0"/>
              <a:t> </a:t>
            </a:r>
            <a:r>
              <a:rPr dirty="0"/>
              <a:t>incorrectly.</a:t>
            </a:r>
            <a:r>
              <a:rPr spc="-120" dirty="0"/>
              <a:t> </a:t>
            </a:r>
            <a:r>
              <a:rPr dirty="0"/>
              <a:t>Our</a:t>
            </a:r>
            <a:r>
              <a:rPr spc="-125" dirty="0"/>
              <a:t> </a:t>
            </a:r>
            <a:r>
              <a:rPr spc="-10" dirty="0"/>
              <a:t>project </a:t>
            </a:r>
            <a:r>
              <a:rPr dirty="0"/>
              <a:t>aims</a:t>
            </a:r>
            <a:r>
              <a:rPr spc="-75" dirty="0"/>
              <a:t> </a:t>
            </a:r>
            <a:r>
              <a:rPr dirty="0"/>
              <a:t>to</a:t>
            </a:r>
            <a:r>
              <a:rPr spc="-70" dirty="0"/>
              <a:t> </a:t>
            </a:r>
            <a:r>
              <a:rPr dirty="0"/>
              <a:t>provide</a:t>
            </a:r>
            <a:r>
              <a:rPr spc="-70" dirty="0"/>
              <a:t> </a:t>
            </a:r>
            <a:r>
              <a:rPr dirty="0"/>
              <a:t>a</a:t>
            </a:r>
            <a:r>
              <a:rPr spc="-70" dirty="0"/>
              <a:t> </a:t>
            </a:r>
            <a:r>
              <a:rPr dirty="0"/>
              <a:t>quick</a:t>
            </a:r>
            <a:r>
              <a:rPr spc="-70" dirty="0"/>
              <a:t> </a:t>
            </a:r>
            <a:r>
              <a:rPr dirty="0"/>
              <a:t>and</a:t>
            </a:r>
            <a:r>
              <a:rPr spc="-70" dirty="0"/>
              <a:t> </a:t>
            </a:r>
            <a:r>
              <a:rPr dirty="0"/>
              <a:t>simple</a:t>
            </a:r>
            <a:r>
              <a:rPr spc="-70" dirty="0"/>
              <a:t> </a:t>
            </a:r>
            <a:r>
              <a:rPr dirty="0"/>
              <a:t>way</a:t>
            </a:r>
            <a:r>
              <a:rPr spc="-75" dirty="0"/>
              <a:t> </a:t>
            </a:r>
            <a:r>
              <a:rPr dirty="0"/>
              <a:t>to</a:t>
            </a:r>
            <a:r>
              <a:rPr spc="-70" dirty="0"/>
              <a:t> </a:t>
            </a:r>
            <a:r>
              <a:rPr spc="-10" dirty="0"/>
              <a:t>identify</a:t>
            </a:r>
          </a:p>
          <a:p>
            <a:pPr marL="259715" marR="252729" algn="ctr">
              <a:lnSpc>
                <a:spcPct val="115399"/>
              </a:lnSpc>
            </a:pPr>
            <a:r>
              <a:rPr dirty="0"/>
              <a:t>plant</a:t>
            </a:r>
            <a:r>
              <a:rPr spc="-105" dirty="0"/>
              <a:t> </a:t>
            </a:r>
            <a:r>
              <a:rPr dirty="0"/>
              <a:t>diseases</a:t>
            </a:r>
            <a:r>
              <a:rPr spc="-100" dirty="0"/>
              <a:t> </a:t>
            </a:r>
            <a:r>
              <a:rPr dirty="0"/>
              <a:t>from</a:t>
            </a:r>
            <a:r>
              <a:rPr spc="-100" dirty="0"/>
              <a:t> </a:t>
            </a:r>
            <a:r>
              <a:rPr dirty="0"/>
              <a:t>leaf</a:t>
            </a:r>
            <a:r>
              <a:rPr spc="-100" dirty="0"/>
              <a:t> </a:t>
            </a:r>
            <a:r>
              <a:rPr dirty="0"/>
              <a:t>images</a:t>
            </a:r>
            <a:r>
              <a:rPr spc="-100" dirty="0"/>
              <a:t> </a:t>
            </a:r>
            <a:r>
              <a:rPr dirty="0"/>
              <a:t>and</a:t>
            </a:r>
            <a:r>
              <a:rPr spc="-100" dirty="0"/>
              <a:t> </a:t>
            </a:r>
            <a:r>
              <a:rPr dirty="0"/>
              <a:t>support</a:t>
            </a:r>
            <a:r>
              <a:rPr spc="-100" dirty="0"/>
              <a:t> </a:t>
            </a:r>
            <a:r>
              <a:rPr spc="-10" dirty="0"/>
              <a:t>timely </a:t>
            </a:r>
            <a:r>
              <a:rPr dirty="0"/>
              <a:t>treatment</a:t>
            </a:r>
            <a:r>
              <a:rPr spc="-105" dirty="0"/>
              <a:t> </a:t>
            </a:r>
            <a:r>
              <a:rPr dirty="0"/>
              <a:t>and</a:t>
            </a:r>
            <a:r>
              <a:rPr spc="-100" dirty="0"/>
              <a:t> </a:t>
            </a:r>
            <a:r>
              <a:rPr dirty="0"/>
              <a:t>better</a:t>
            </a:r>
            <a:r>
              <a:rPr spc="-100" dirty="0"/>
              <a:t> </a:t>
            </a:r>
            <a:r>
              <a:rPr dirty="0"/>
              <a:t>crop</a:t>
            </a:r>
            <a:r>
              <a:rPr spc="-105" dirty="0"/>
              <a:t> </a:t>
            </a:r>
            <a:r>
              <a:rPr spc="-10" dirty="0"/>
              <a:t>management.</a:t>
            </a:r>
          </a:p>
        </p:txBody>
      </p:sp>
      <p:pic>
        <p:nvPicPr>
          <p:cNvPr id="4" name="WhatsApp Audio 2026-10-06 at 19.55.50">
            <a:hlinkClick r:id="" action="ppaction://media"/>
            <a:extLst>
              <a:ext uri="{FF2B5EF4-FFF2-40B4-BE49-F238E27FC236}">
                <a16:creationId xmlns:a16="http://schemas.microsoft.com/office/drawing/2014/main" id="{5741C217-03D3-53B7-B170-733B5C502C09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32640" end="81514.8571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373600" y="9334500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1250">
        <p15:prstTrans prst="pageCurlDoubl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828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4273170" y="2048398"/>
            <a:ext cx="9741535" cy="1092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610" dirty="0"/>
              <a:t>OUR</a:t>
            </a:r>
            <a:r>
              <a:rPr spc="-675" dirty="0"/>
              <a:t> </a:t>
            </a:r>
            <a:r>
              <a:rPr spc="-685" dirty="0"/>
              <a:t>USERS:</a:t>
            </a:r>
            <a:r>
              <a:rPr spc="-670" dirty="0"/>
              <a:t> </a:t>
            </a:r>
            <a:r>
              <a:rPr spc="-715" dirty="0"/>
              <a:t>FARMERS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00198" y="3899671"/>
            <a:ext cx="17964785" cy="35496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15599"/>
              </a:lnSpc>
              <a:spcBef>
                <a:spcPts val="100"/>
              </a:spcBef>
            </a:pPr>
            <a:r>
              <a:rPr sz="4000" dirty="0">
                <a:solidFill>
                  <a:srgbClr val="2B4500"/>
                </a:solidFill>
                <a:latin typeface="Verdana"/>
                <a:cs typeface="Verdana"/>
              </a:rPr>
              <a:t>Add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00" dirty="0">
                <a:solidFill>
                  <a:srgbClr val="2B4500"/>
                </a:solidFill>
                <a:latin typeface="Verdana"/>
                <a:cs typeface="Verdana"/>
              </a:rPr>
              <a:t>a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dirty="0">
                <a:solidFill>
                  <a:srgbClr val="2B4500"/>
                </a:solidFill>
                <a:latin typeface="Verdana"/>
                <a:cs typeface="Verdana"/>
              </a:rPr>
              <a:t>little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dirty="0">
                <a:solidFill>
                  <a:srgbClr val="2B4500"/>
                </a:solidFill>
                <a:latin typeface="Verdana"/>
                <a:cs typeface="Verdana"/>
              </a:rPr>
              <a:t>bit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65" dirty="0">
                <a:solidFill>
                  <a:srgbClr val="2B4500"/>
                </a:solidFill>
                <a:latin typeface="Verdana"/>
                <a:cs typeface="Verdana"/>
              </a:rPr>
              <a:t>of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40" dirty="0">
                <a:solidFill>
                  <a:srgbClr val="2B4500"/>
                </a:solidFill>
                <a:latin typeface="Verdana"/>
                <a:cs typeface="Verdana"/>
              </a:rPr>
              <a:t>Farmers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40" dirty="0">
                <a:solidFill>
                  <a:srgbClr val="2B4500"/>
                </a:solidFill>
                <a:latin typeface="Verdana"/>
                <a:cs typeface="Verdana"/>
              </a:rPr>
              <a:t>are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45" dirty="0">
                <a:solidFill>
                  <a:srgbClr val="2B4500"/>
                </a:solidFill>
                <a:latin typeface="Verdana"/>
                <a:cs typeface="Verdana"/>
              </a:rPr>
              <a:t>the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45" dirty="0">
                <a:solidFill>
                  <a:srgbClr val="2B4500"/>
                </a:solidFill>
                <a:latin typeface="Verdana"/>
                <a:cs typeface="Verdana"/>
              </a:rPr>
              <a:t>main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05" dirty="0">
                <a:solidFill>
                  <a:srgbClr val="2B4500"/>
                </a:solidFill>
                <a:latin typeface="Verdana"/>
                <a:cs typeface="Verdana"/>
              </a:rPr>
              <a:t>users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65" dirty="0">
                <a:solidFill>
                  <a:srgbClr val="2B4500"/>
                </a:solidFill>
                <a:latin typeface="Verdana"/>
                <a:cs typeface="Verdana"/>
              </a:rPr>
              <a:t>of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55" dirty="0">
                <a:solidFill>
                  <a:srgbClr val="2B4500"/>
                </a:solidFill>
                <a:latin typeface="Verdana"/>
                <a:cs typeface="Verdana"/>
              </a:rPr>
              <a:t>our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0" dirty="0">
                <a:solidFill>
                  <a:srgbClr val="2B4500"/>
                </a:solidFill>
                <a:latin typeface="Verdana"/>
                <a:cs typeface="Verdana"/>
              </a:rPr>
              <a:t>Plant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10" dirty="0">
                <a:solidFill>
                  <a:srgbClr val="2B4500"/>
                </a:solidFill>
                <a:latin typeface="Verdana"/>
                <a:cs typeface="Verdana"/>
              </a:rPr>
              <a:t>Disease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0" dirty="0">
                <a:solidFill>
                  <a:srgbClr val="2B4500"/>
                </a:solidFill>
                <a:latin typeface="Verdana"/>
                <a:cs typeface="Verdana"/>
              </a:rPr>
              <a:t>Detecto </a:t>
            </a:r>
            <a:r>
              <a:rPr sz="4000" spc="-114" dirty="0">
                <a:solidFill>
                  <a:srgbClr val="2B4500"/>
                </a:solidFill>
                <a:latin typeface="Verdana"/>
                <a:cs typeface="Verdana"/>
              </a:rPr>
              <a:t>They</a:t>
            </a:r>
            <a:r>
              <a:rPr sz="4000" spc="-39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95" dirty="0">
                <a:solidFill>
                  <a:srgbClr val="2B4500"/>
                </a:solidFill>
                <a:latin typeface="Verdana"/>
                <a:cs typeface="Verdana"/>
              </a:rPr>
              <a:t>may</a:t>
            </a:r>
            <a:r>
              <a:rPr sz="4000" spc="-39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5" dirty="0">
                <a:solidFill>
                  <a:srgbClr val="2B4500"/>
                </a:solidFill>
                <a:latin typeface="Verdana"/>
                <a:cs typeface="Verdana"/>
              </a:rPr>
              <a:t>face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80" dirty="0">
                <a:solidFill>
                  <a:srgbClr val="2B4500"/>
                </a:solidFill>
                <a:latin typeface="Verdana"/>
                <a:cs typeface="Verdana"/>
              </a:rPr>
              <a:t>challenges</a:t>
            </a:r>
            <a:r>
              <a:rPr sz="4000" spc="-39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50" dirty="0">
                <a:solidFill>
                  <a:srgbClr val="2B4500"/>
                </a:solidFill>
                <a:latin typeface="Verdana"/>
                <a:cs typeface="Verdana"/>
              </a:rPr>
              <a:t>such</a:t>
            </a:r>
            <a:r>
              <a:rPr sz="4000" spc="-39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60" dirty="0">
                <a:solidFill>
                  <a:srgbClr val="2B4500"/>
                </a:solidFill>
                <a:latin typeface="Verdana"/>
                <a:cs typeface="Verdana"/>
              </a:rPr>
              <a:t>as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40" dirty="0">
                <a:solidFill>
                  <a:srgbClr val="2B4500"/>
                </a:solidFill>
                <a:latin typeface="Verdana"/>
                <a:cs typeface="Verdana"/>
              </a:rPr>
              <a:t>labour</a:t>
            </a:r>
            <a:r>
              <a:rPr sz="4000" spc="-39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40" dirty="0">
                <a:solidFill>
                  <a:srgbClr val="2B4500"/>
                </a:solidFill>
                <a:latin typeface="Verdana"/>
                <a:cs typeface="Verdana"/>
              </a:rPr>
              <a:t>shortages,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40" dirty="0">
                <a:solidFill>
                  <a:srgbClr val="2B4500"/>
                </a:solidFill>
                <a:latin typeface="Verdana"/>
                <a:cs typeface="Verdana"/>
              </a:rPr>
              <a:t>limited</a:t>
            </a:r>
            <a:r>
              <a:rPr sz="4000" spc="-39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55" dirty="0">
                <a:solidFill>
                  <a:srgbClr val="2B4500"/>
                </a:solidFill>
                <a:latin typeface="Verdana"/>
                <a:cs typeface="Verdana"/>
              </a:rPr>
              <a:t>access</a:t>
            </a:r>
            <a:r>
              <a:rPr sz="4000" spc="-39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5" dirty="0">
                <a:solidFill>
                  <a:srgbClr val="2B4500"/>
                </a:solidFill>
                <a:latin typeface="Verdana"/>
                <a:cs typeface="Verdana"/>
              </a:rPr>
              <a:t>to </a:t>
            </a:r>
            <a:r>
              <a:rPr sz="4000" spc="-110" dirty="0">
                <a:solidFill>
                  <a:srgbClr val="2B4500"/>
                </a:solidFill>
                <a:latin typeface="Verdana"/>
                <a:cs typeface="Verdana"/>
              </a:rPr>
              <a:t>resources,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25" dirty="0">
                <a:solidFill>
                  <a:srgbClr val="2B4500"/>
                </a:solidFill>
                <a:latin typeface="Verdana"/>
                <a:cs typeface="Verdana"/>
              </a:rPr>
              <a:t>changing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65" dirty="0">
                <a:solidFill>
                  <a:srgbClr val="2B4500"/>
                </a:solidFill>
                <a:latin typeface="Verdana"/>
                <a:cs typeface="Verdana"/>
              </a:rPr>
              <a:t>market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50" dirty="0">
                <a:solidFill>
                  <a:srgbClr val="2B4500"/>
                </a:solidFill>
                <a:latin typeface="Verdana"/>
                <a:cs typeface="Verdana"/>
              </a:rPr>
              <a:t>conditions,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5" dirty="0">
                <a:solidFill>
                  <a:srgbClr val="2B4500"/>
                </a:solidFill>
                <a:latin typeface="Verdana"/>
                <a:cs typeface="Verdana"/>
              </a:rPr>
              <a:t>pest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75" dirty="0">
                <a:solidFill>
                  <a:srgbClr val="2B4500"/>
                </a:solidFill>
                <a:latin typeface="Verdana"/>
                <a:cs typeface="Verdana"/>
              </a:rPr>
              <a:t>and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90" dirty="0">
                <a:solidFill>
                  <a:srgbClr val="2B4500"/>
                </a:solidFill>
                <a:latin typeface="Verdana"/>
                <a:cs typeface="Verdana"/>
              </a:rPr>
              <a:t>disease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35" dirty="0">
                <a:solidFill>
                  <a:srgbClr val="2B4500"/>
                </a:solidFill>
                <a:latin typeface="Verdana"/>
                <a:cs typeface="Verdana"/>
              </a:rPr>
              <a:t>outbreaks,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5" dirty="0">
                <a:solidFill>
                  <a:srgbClr val="2B4500"/>
                </a:solidFill>
                <a:latin typeface="Verdana"/>
                <a:cs typeface="Verdana"/>
              </a:rPr>
              <a:t>and </a:t>
            </a:r>
            <a:r>
              <a:rPr sz="4000" spc="-60" dirty="0">
                <a:solidFill>
                  <a:srgbClr val="2B4500"/>
                </a:solidFill>
                <a:latin typeface="Verdana"/>
                <a:cs typeface="Verdana"/>
              </a:rPr>
              <a:t>climate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70" dirty="0">
                <a:solidFill>
                  <a:srgbClr val="2B4500"/>
                </a:solidFill>
                <a:latin typeface="Verdana"/>
                <a:cs typeface="Verdana"/>
              </a:rPr>
              <a:t>change.</a:t>
            </a:r>
            <a:r>
              <a:rPr sz="4000" spc="-38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14" dirty="0">
                <a:solidFill>
                  <a:srgbClr val="2B4500"/>
                </a:solidFill>
                <a:latin typeface="Verdana"/>
                <a:cs typeface="Verdana"/>
              </a:rPr>
              <a:t>The</a:t>
            </a:r>
            <a:r>
              <a:rPr sz="4000" spc="-38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45" dirty="0">
                <a:solidFill>
                  <a:srgbClr val="2B4500"/>
                </a:solidFill>
                <a:latin typeface="Verdana"/>
                <a:cs typeface="Verdana"/>
              </a:rPr>
              <a:t>project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75" dirty="0">
                <a:solidFill>
                  <a:srgbClr val="2B4500"/>
                </a:solidFill>
                <a:latin typeface="Verdana"/>
                <a:cs typeface="Verdana"/>
              </a:rPr>
              <a:t>is</a:t>
            </a:r>
            <a:r>
              <a:rPr sz="4000" spc="-38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80" dirty="0">
                <a:solidFill>
                  <a:srgbClr val="2B4500"/>
                </a:solidFill>
                <a:latin typeface="Verdana"/>
                <a:cs typeface="Verdana"/>
              </a:rPr>
              <a:t>designed</a:t>
            </a:r>
            <a:r>
              <a:rPr sz="4000" spc="-38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dirty="0">
                <a:solidFill>
                  <a:srgbClr val="2B4500"/>
                </a:solidFill>
                <a:latin typeface="Verdana"/>
                <a:cs typeface="Verdana"/>
              </a:rPr>
              <a:t>to</a:t>
            </a:r>
            <a:r>
              <a:rPr sz="4000" spc="-38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40" dirty="0">
                <a:solidFill>
                  <a:srgbClr val="2B4500"/>
                </a:solidFill>
                <a:latin typeface="Verdana"/>
                <a:cs typeface="Verdana"/>
              </a:rPr>
              <a:t>provide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50" dirty="0">
                <a:solidFill>
                  <a:srgbClr val="2B4500"/>
                </a:solidFill>
                <a:latin typeface="Verdana"/>
                <a:cs typeface="Verdana"/>
              </a:rPr>
              <a:t>useful</a:t>
            </a:r>
            <a:r>
              <a:rPr sz="4000" spc="-38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60" dirty="0">
                <a:solidFill>
                  <a:srgbClr val="2B4500"/>
                </a:solidFill>
                <a:latin typeface="Verdana"/>
                <a:cs typeface="Verdana"/>
              </a:rPr>
              <a:t>information</a:t>
            </a:r>
            <a:r>
              <a:rPr sz="4000" spc="-38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5" dirty="0">
                <a:solidFill>
                  <a:srgbClr val="2B4500"/>
                </a:solidFill>
                <a:latin typeface="Verdana"/>
                <a:cs typeface="Verdana"/>
              </a:rPr>
              <a:t>tha </a:t>
            </a:r>
            <a:r>
              <a:rPr sz="4000" spc="-60" dirty="0">
                <a:solidFill>
                  <a:srgbClr val="2B4500"/>
                </a:solidFill>
                <a:latin typeface="Verdana"/>
                <a:cs typeface="Verdana"/>
              </a:rPr>
              <a:t>can</a:t>
            </a:r>
            <a:r>
              <a:rPr sz="4000" spc="-43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0" dirty="0">
                <a:solidFill>
                  <a:srgbClr val="2B4500"/>
                </a:solidFill>
                <a:latin typeface="Verdana"/>
                <a:cs typeface="Verdana"/>
              </a:rPr>
              <a:t>support</a:t>
            </a:r>
            <a:r>
              <a:rPr sz="4000" spc="-43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00" dirty="0">
                <a:solidFill>
                  <a:srgbClr val="2B4500"/>
                </a:solidFill>
                <a:latin typeface="Verdana"/>
                <a:cs typeface="Verdana"/>
              </a:rPr>
              <a:t>farmers</a:t>
            </a:r>
            <a:r>
              <a:rPr sz="4000" spc="-43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60" dirty="0">
                <a:solidFill>
                  <a:srgbClr val="2B4500"/>
                </a:solidFill>
                <a:latin typeface="Verdana"/>
                <a:cs typeface="Verdana"/>
              </a:rPr>
              <a:t>in</a:t>
            </a:r>
            <a:r>
              <a:rPr sz="4000" spc="-43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85" dirty="0">
                <a:solidFill>
                  <a:srgbClr val="2B4500"/>
                </a:solidFill>
                <a:latin typeface="Verdana"/>
                <a:cs typeface="Verdana"/>
              </a:rPr>
              <a:t>managing</a:t>
            </a:r>
            <a:r>
              <a:rPr sz="4000" spc="-43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dirty="0">
                <a:solidFill>
                  <a:srgbClr val="2B4500"/>
                </a:solidFill>
                <a:latin typeface="Verdana"/>
                <a:cs typeface="Verdana"/>
              </a:rPr>
              <a:t>crop</a:t>
            </a:r>
            <a:r>
              <a:rPr sz="4000" spc="-43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60" dirty="0">
                <a:solidFill>
                  <a:srgbClr val="2B4500"/>
                </a:solidFill>
                <a:latin typeface="Verdana"/>
                <a:cs typeface="Verdana"/>
              </a:rPr>
              <a:t>diseases.</a:t>
            </a:r>
            <a:r>
              <a:rPr sz="4000" spc="204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0" dirty="0">
                <a:solidFill>
                  <a:srgbClr val="2B4500"/>
                </a:solidFill>
                <a:latin typeface="Verdana"/>
                <a:cs typeface="Verdana"/>
              </a:rPr>
              <a:t>text</a:t>
            </a:r>
            <a:endParaRPr sz="4000">
              <a:latin typeface="Verdana"/>
              <a:cs typeface="Verdana"/>
            </a:endParaRPr>
          </a:p>
        </p:txBody>
      </p:sp>
      <p:pic>
        <p:nvPicPr>
          <p:cNvPr id="4" name="WhatsApp Audio 2026-10-06 at 19.55.50">
            <a:hlinkClick r:id="" action="ppaction://media"/>
            <a:extLst>
              <a:ext uri="{FF2B5EF4-FFF2-40B4-BE49-F238E27FC236}">
                <a16:creationId xmlns:a16="http://schemas.microsoft.com/office/drawing/2014/main" id="{27F15588-E12D-353C-7E60-645501C641C8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55602" end="59655.8571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449800" y="9029700"/>
            <a:ext cx="487363" cy="487363"/>
          </a:xfrm>
          <a:prstGeom prst="rect">
            <a:avLst/>
          </a:prstGeom>
        </p:spPr>
      </p:pic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725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79723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425" dirty="0"/>
              <a:t>HOW</a:t>
            </a:r>
            <a:r>
              <a:rPr spc="-675" dirty="0"/>
              <a:t> </a:t>
            </a:r>
            <a:r>
              <a:rPr spc="-680" dirty="0"/>
              <a:t>THE</a:t>
            </a:r>
            <a:r>
              <a:rPr spc="-675" dirty="0"/>
              <a:t> </a:t>
            </a:r>
            <a:r>
              <a:rPr spc="-525" dirty="0"/>
              <a:t>AI</a:t>
            </a:r>
            <a:r>
              <a:rPr spc="-675" dirty="0"/>
              <a:t> </a:t>
            </a:r>
            <a:r>
              <a:rPr spc="-580" dirty="0"/>
              <a:t>SOLUTION</a:t>
            </a:r>
            <a:r>
              <a:rPr spc="-675" dirty="0"/>
              <a:t> </a:t>
            </a:r>
            <a:r>
              <a:rPr spc="-760" dirty="0"/>
              <a:t>WORKS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87945" y="4762811"/>
            <a:ext cx="17512030" cy="2844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15599"/>
              </a:lnSpc>
              <a:spcBef>
                <a:spcPts val="100"/>
              </a:spcBef>
            </a:pPr>
            <a:r>
              <a:rPr sz="4000" spc="-114" dirty="0">
                <a:solidFill>
                  <a:srgbClr val="2B4500"/>
                </a:solidFill>
                <a:latin typeface="Verdana"/>
                <a:cs typeface="Verdana"/>
              </a:rPr>
              <a:t>The</a:t>
            </a:r>
            <a:r>
              <a:rPr sz="4000" spc="-409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00" dirty="0">
                <a:solidFill>
                  <a:srgbClr val="2B4500"/>
                </a:solidFill>
                <a:latin typeface="Verdana"/>
                <a:cs typeface="Verdana"/>
              </a:rPr>
              <a:t>user</a:t>
            </a:r>
            <a:r>
              <a:rPr sz="4000" spc="-40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45" dirty="0">
                <a:solidFill>
                  <a:srgbClr val="2B4500"/>
                </a:solidFill>
                <a:latin typeface="Verdana"/>
                <a:cs typeface="Verdana"/>
              </a:rPr>
              <a:t>opens</a:t>
            </a:r>
            <a:r>
              <a:rPr sz="4000" spc="-40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45" dirty="0">
                <a:solidFill>
                  <a:srgbClr val="2B4500"/>
                </a:solidFill>
                <a:latin typeface="Verdana"/>
                <a:cs typeface="Verdana"/>
              </a:rPr>
              <a:t>the</a:t>
            </a:r>
            <a:r>
              <a:rPr sz="4000" spc="-409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5" dirty="0">
                <a:solidFill>
                  <a:srgbClr val="2B4500"/>
                </a:solidFill>
                <a:latin typeface="Verdana"/>
                <a:cs typeface="Verdana"/>
              </a:rPr>
              <a:t>app</a:t>
            </a:r>
            <a:r>
              <a:rPr sz="4000" spc="-40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75" dirty="0">
                <a:solidFill>
                  <a:srgbClr val="2B4500"/>
                </a:solidFill>
                <a:latin typeface="Verdana"/>
                <a:cs typeface="Verdana"/>
              </a:rPr>
              <a:t>and</a:t>
            </a:r>
            <a:r>
              <a:rPr sz="4000" spc="-40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30" dirty="0">
                <a:solidFill>
                  <a:srgbClr val="2B4500"/>
                </a:solidFill>
                <a:latin typeface="Verdana"/>
                <a:cs typeface="Verdana"/>
              </a:rPr>
              <a:t>selects</a:t>
            </a:r>
            <a:r>
              <a:rPr sz="4000" spc="-409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45" dirty="0">
                <a:solidFill>
                  <a:srgbClr val="2B4500"/>
                </a:solidFill>
                <a:latin typeface="Verdana"/>
                <a:cs typeface="Verdana"/>
              </a:rPr>
              <a:t>the</a:t>
            </a:r>
            <a:r>
              <a:rPr sz="4000" spc="-40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90" dirty="0">
                <a:solidFill>
                  <a:srgbClr val="2B4500"/>
                </a:solidFill>
                <a:latin typeface="Verdana"/>
                <a:cs typeface="Verdana"/>
              </a:rPr>
              <a:t>crop.</a:t>
            </a:r>
            <a:r>
              <a:rPr sz="4000" spc="-40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60" dirty="0">
                <a:solidFill>
                  <a:srgbClr val="2B4500"/>
                </a:solidFill>
                <a:latin typeface="Verdana"/>
                <a:cs typeface="Verdana"/>
              </a:rPr>
              <a:t>A</a:t>
            </a:r>
            <a:r>
              <a:rPr sz="4000" spc="-409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40" dirty="0">
                <a:solidFill>
                  <a:srgbClr val="2B4500"/>
                </a:solidFill>
                <a:latin typeface="Verdana"/>
                <a:cs typeface="Verdana"/>
              </a:rPr>
              <a:t>clear</a:t>
            </a:r>
            <a:r>
              <a:rPr sz="4000" spc="-40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85" dirty="0">
                <a:solidFill>
                  <a:srgbClr val="2B4500"/>
                </a:solidFill>
                <a:latin typeface="Verdana"/>
                <a:cs typeface="Verdana"/>
              </a:rPr>
              <a:t>image</a:t>
            </a:r>
            <a:r>
              <a:rPr sz="4000" spc="-40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65" dirty="0">
                <a:solidFill>
                  <a:srgbClr val="2B4500"/>
                </a:solidFill>
                <a:latin typeface="Verdana"/>
                <a:cs typeface="Verdana"/>
              </a:rPr>
              <a:t>of</a:t>
            </a:r>
            <a:r>
              <a:rPr sz="4000" spc="-409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45" dirty="0">
                <a:solidFill>
                  <a:srgbClr val="2B4500"/>
                </a:solidFill>
                <a:latin typeface="Verdana"/>
                <a:cs typeface="Verdana"/>
              </a:rPr>
              <a:t>the</a:t>
            </a:r>
            <a:r>
              <a:rPr sz="4000" spc="-40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0" dirty="0">
                <a:solidFill>
                  <a:srgbClr val="2B4500"/>
                </a:solidFill>
                <a:latin typeface="Verdana"/>
                <a:cs typeface="Verdana"/>
              </a:rPr>
              <a:t>plant </a:t>
            </a:r>
            <a:r>
              <a:rPr sz="4000" spc="-45" dirty="0">
                <a:solidFill>
                  <a:srgbClr val="2B4500"/>
                </a:solidFill>
                <a:latin typeface="Verdana"/>
                <a:cs typeface="Verdana"/>
              </a:rPr>
              <a:t>leaf</a:t>
            </a:r>
            <a:r>
              <a:rPr sz="4000" spc="-40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75" dirty="0">
                <a:solidFill>
                  <a:srgbClr val="2B4500"/>
                </a:solidFill>
                <a:latin typeface="Verdana"/>
                <a:cs typeface="Verdana"/>
              </a:rPr>
              <a:t>is</a:t>
            </a:r>
            <a:r>
              <a:rPr sz="4000" spc="-40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30" dirty="0">
                <a:solidFill>
                  <a:srgbClr val="2B4500"/>
                </a:solidFill>
                <a:latin typeface="Verdana"/>
                <a:cs typeface="Verdana"/>
              </a:rPr>
              <a:t>captured</a:t>
            </a:r>
            <a:r>
              <a:rPr sz="4000" spc="-39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5" dirty="0">
                <a:solidFill>
                  <a:srgbClr val="2B4500"/>
                </a:solidFill>
                <a:latin typeface="Verdana"/>
                <a:cs typeface="Verdana"/>
              </a:rPr>
              <a:t>or</a:t>
            </a:r>
            <a:r>
              <a:rPr sz="4000" spc="-40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65" dirty="0">
                <a:solidFill>
                  <a:srgbClr val="2B4500"/>
                </a:solidFill>
                <a:latin typeface="Verdana"/>
                <a:cs typeface="Verdana"/>
              </a:rPr>
              <a:t>uploaded.</a:t>
            </a:r>
            <a:r>
              <a:rPr sz="4000" spc="-40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14" dirty="0">
                <a:solidFill>
                  <a:srgbClr val="2B4500"/>
                </a:solidFill>
                <a:latin typeface="Verdana"/>
                <a:cs typeface="Verdana"/>
              </a:rPr>
              <a:t>The</a:t>
            </a:r>
            <a:r>
              <a:rPr sz="4000" spc="-39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75" dirty="0">
                <a:solidFill>
                  <a:srgbClr val="2B4500"/>
                </a:solidFill>
                <a:latin typeface="Verdana"/>
                <a:cs typeface="Verdana"/>
              </a:rPr>
              <a:t>AI</a:t>
            </a:r>
            <a:r>
              <a:rPr sz="4000" spc="-40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10" dirty="0">
                <a:solidFill>
                  <a:srgbClr val="2B4500"/>
                </a:solidFill>
                <a:latin typeface="Verdana"/>
                <a:cs typeface="Verdana"/>
              </a:rPr>
              <a:t>analyses</a:t>
            </a:r>
            <a:r>
              <a:rPr sz="4000" spc="-40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45" dirty="0">
                <a:solidFill>
                  <a:srgbClr val="2B4500"/>
                </a:solidFill>
                <a:latin typeface="Verdana"/>
                <a:cs typeface="Verdana"/>
              </a:rPr>
              <a:t>the</a:t>
            </a:r>
            <a:r>
              <a:rPr sz="4000" spc="-39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85" dirty="0">
                <a:solidFill>
                  <a:srgbClr val="2B4500"/>
                </a:solidFill>
                <a:latin typeface="Verdana"/>
                <a:cs typeface="Verdana"/>
              </a:rPr>
              <a:t>image</a:t>
            </a:r>
            <a:r>
              <a:rPr sz="4000" spc="-40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75" dirty="0">
                <a:solidFill>
                  <a:srgbClr val="2B4500"/>
                </a:solidFill>
                <a:latin typeface="Verdana"/>
                <a:cs typeface="Verdana"/>
              </a:rPr>
              <a:t>and</a:t>
            </a:r>
            <a:r>
              <a:rPr sz="4000" spc="-40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75" dirty="0">
                <a:solidFill>
                  <a:srgbClr val="2B4500"/>
                </a:solidFill>
                <a:latin typeface="Verdana"/>
                <a:cs typeface="Verdana"/>
              </a:rPr>
              <a:t>compares</a:t>
            </a:r>
            <a:r>
              <a:rPr sz="4000" spc="-39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5" dirty="0">
                <a:solidFill>
                  <a:srgbClr val="2B4500"/>
                </a:solidFill>
                <a:latin typeface="Verdana"/>
                <a:cs typeface="Verdana"/>
              </a:rPr>
              <a:t>it </a:t>
            </a:r>
            <a:r>
              <a:rPr sz="4000" spc="-55" dirty="0">
                <a:solidFill>
                  <a:srgbClr val="2B4500"/>
                </a:solidFill>
                <a:latin typeface="Verdana"/>
                <a:cs typeface="Verdana"/>
              </a:rPr>
              <a:t>with</a:t>
            </a:r>
            <a:r>
              <a:rPr sz="4000" spc="-39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60" dirty="0">
                <a:solidFill>
                  <a:srgbClr val="2B4500"/>
                </a:solidFill>
                <a:latin typeface="Verdana"/>
                <a:cs typeface="Verdana"/>
              </a:rPr>
              <a:t>trained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80" dirty="0">
                <a:solidFill>
                  <a:srgbClr val="2B4500"/>
                </a:solidFill>
                <a:latin typeface="Verdana"/>
                <a:cs typeface="Verdana"/>
              </a:rPr>
              <a:t>data</a:t>
            </a:r>
            <a:r>
              <a:rPr sz="4000" spc="-39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dirty="0">
                <a:solidFill>
                  <a:srgbClr val="2B4500"/>
                </a:solidFill>
                <a:latin typeface="Verdana"/>
                <a:cs typeface="Verdana"/>
              </a:rPr>
              <a:t>to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0" dirty="0">
                <a:solidFill>
                  <a:srgbClr val="2B4500"/>
                </a:solidFill>
                <a:latin typeface="Verdana"/>
                <a:cs typeface="Verdana"/>
              </a:rPr>
              <a:t>identify</a:t>
            </a:r>
            <a:r>
              <a:rPr sz="4000" spc="-39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5" dirty="0">
                <a:solidFill>
                  <a:srgbClr val="2B4500"/>
                </a:solidFill>
                <a:latin typeface="Verdana"/>
                <a:cs typeface="Verdana"/>
              </a:rPr>
              <a:t>possible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35" dirty="0">
                <a:solidFill>
                  <a:srgbClr val="2B4500"/>
                </a:solidFill>
                <a:latin typeface="Verdana"/>
                <a:cs typeface="Verdana"/>
              </a:rPr>
              <a:t>diseases.</a:t>
            </a:r>
            <a:r>
              <a:rPr sz="4000" spc="-39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20" dirty="0">
                <a:solidFill>
                  <a:srgbClr val="2B4500"/>
                </a:solidFill>
                <a:latin typeface="Verdana"/>
                <a:cs typeface="Verdana"/>
              </a:rPr>
              <a:t>It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55" dirty="0">
                <a:solidFill>
                  <a:srgbClr val="2B4500"/>
                </a:solidFill>
                <a:latin typeface="Verdana"/>
                <a:cs typeface="Verdana"/>
              </a:rPr>
              <a:t>then</a:t>
            </a:r>
            <a:r>
              <a:rPr sz="4000" spc="-39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0" dirty="0">
                <a:solidFill>
                  <a:srgbClr val="2B4500"/>
                </a:solidFill>
                <a:latin typeface="Verdana"/>
                <a:cs typeface="Verdana"/>
              </a:rPr>
              <a:t>provides </a:t>
            </a:r>
            <a:r>
              <a:rPr sz="4000" spc="-60" dirty="0">
                <a:solidFill>
                  <a:srgbClr val="2B4500"/>
                </a:solidFill>
                <a:latin typeface="Verdana"/>
                <a:cs typeface="Verdana"/>
              </a:rPr>
              <a:t>information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40" dirty="0">
                <a:solidFill>
                  <a:srgbClr val="2B4500"/>
                </a:solidFill>
                <a:latin typeface="Verdana"/>
                <a:cs typeface="Verdana"/>
              </a:rPr>
              <a:t>about</a:t>
            </a:r>
            <a:r>
              <a:rPr sz="4000" spc="-38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45" dirty="0">
                <a:solidFill>
                  <a:srgbClr val="2B4500"/>
                </a:solidFill>
                <a:latin typeface="Verdana"/>
                <a:cs typeface="Verdana"/>
              </a:rPr>
              <a:t>the</a:t>
            </a:r>
            <a:r>
              <a:rPr sz="4000" spc="-38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40" dirty="0">
                <a:solidFill>
                  <a:srgbClr val="2B4500"/>
                </a:solidFill>
                <a:latin typeface="Verdana"/>
                <a:cs typeface="Verdana"/>
              </a:rPr>
              <a:t>disease,</a:t>
            </a:r>
            <a:r>
              <a:rPr sz="4000" spc="-38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35" dirty="0">
                <a:solidFill>
                  <a:srgbClr val="2B4500"/>
                </a:solidFill>
                <a:latin typeface="Verdana"/>
                <a:cs typeface="Verdana"/>
              </a:rPr>
              <a:t>its</a:t>
            </a:r>
            <a:r>
              <a:rPr sz="4000" spc="-38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50" dirty="0">
                <a:solidFill>
                  <a:srgbClr val="2B4500"/>
                </a:solidFill>
                <a:latin typeface="Verdana"/>
                <a:cs typeface="Verdana"/>
              </a:rPr>
              <a:t>cause,</a:t>
            </a:r>
            <a:r>
              <a:rPr sz="4000" spc="-38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85" dirty="0">
                <a:solidFill>
                  <a:srgbClr val="2B4500"/>
                </a:solidFill>
                <a:latin typeface="Verdana"/>
                <a:cs typeface="Verdana"/>
              </a:rPr>
              <a:t>treatment</a:t>
            </a:r>
            <a:r>
              <a:rPr sz="4000" spc="-38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75" dirty="0">
                <a:solidFill>
                  <a:srgbClr val="2B4500"/>
                </a:solidFill>
                <a:latin typeface="Verdana"/>
                <a:cs typeface="Verdana"/>
              </a:rPr>
              <a:t>and</a:t>
            </a:r>
            <a:r>
              <a:rPr sz="4000" spc="-38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0" dirty="0">
                <a:solidFill>
                  <a:srgbClr val="2B4500"/>
                </a:solidFill>
                <a:latin typeface="Verdana"/>
                <a:cs typeface="Verdana"/>
              </a:rPr>
              <a:t>prevention.</a:t>
            </a:r>
            <a:endParaRPr sz="4000">
              <a:latin typeface="Verdana"/>
              <a:cs typeface="Verdana"/>
            </a:endParaRPr>
          </a:p>
        </p:txBody>
      </p:sp>
      <p:pic>
        <p:nvPicPr>
          <p:cNvPr id="4" name="WhatsApp Audio 2026-10-06 at 19.55.50">
            <a:hlinkClick r:id="" action="ppaction://media"/>
            <a:extLst>
              <a:ext uri="{FF2B5EF4-FFF2-40B4-BE49-F238E27FC236}">
                <a16:creationId xmlns:a16="http://schemas.microsoft.com/office/drawing/2014/main" id="{BB0F5427-89F9-B9D6-E931-584599FDBEE3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77770" end="39382.8571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526000" y="9029700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crush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83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5917912" y="1518173"/>
            <a:ext cx="6010910" cy="1092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605" dirty="0"/>
              <a:t>A</a:t>
            </a:r>
            <a:r>
              <a:rPr spc="-735" dirty="0"/>
              <a:t>D</a:t>
            </a:r>
            <a:r>
              <a:rPr spc="-950" dirty="0"/>
              <a:t>V</a:t>
            </a:r>
            <a:r>
              <a:rPr spc="-605" dirty="0"/>
              <a:t>AN</a:t>
            </a:r>
            <a:r>
              <a:rPr spc="-1140" dirty="0"/>
              <a:t>T</a:t>
            </a:r>
            <a:r>
              <a:rPr spc="-725" dirty="0"/>
              <a:t>A</a:t>
            </a:r>
            <a:r>
              <a:rPr spc="-605" dirty="0"/>
              <a:t>GE</a:t>
            </a:r>
            <a:r>
              <a:rPr spc="-595" dirty="0"/>
              <a:t>S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881732" y="3862698"/>
            <a:ext cx="17092930" cy="354965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15599"/>
              </a:lnSpc>
              <a:spcBef>
                <a:spcPts val="100"/>
              </a:spcBef>
            </a:pPr>
            <a:r>
              <a:rPr sz="4000" spc="-70" dirty="0">
                <a:solidFill>
                  <a:srgbClr val="2B4500"/>
                </a:solidFill>
                <a:latin typeface="Verdana"/>
                <a:cs typeface="Verdana"/>
              </a:rPr>
              <a:t>Our</a:t>
            </a:r>
            <a:r>
              <a:rPr sz="4000" spc="-39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75" dirty="0">
                <a:solidFill>
                  <a:srgbClr val="2B4500"/>
                </a:solidFill>
                <a:latin typeface="Verdana"/>
                <a:cs typeface="Verdana"/>
              </a:rPr>
              <a:t>AI</a:t>
            </a:r>
            <a:r>
              <a:rPr sz="4000" spc="-39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0" dirty="0">
                <a:solidFill>
                  <a:srgbClr val="2B4500"/>
                </a:solidFill>
                <a:latin typeface="Verdana"/>
                <a:cs typeface="Verdana"/>
              </a:rPr>
              <a:t>Plant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10" dirty="0">
                <a:solidFill>
                  <a:srgbClr val="2B4500"/>
                </a:solidFill>
                <a:latin typeface="Verdana"/>
                <a:cs typeface="Verdana"/>
              </a:rPr>
              <a:t>Disease</a:t>
            </a:r>
            <a:r>
              <a:rPr sz="4000" spc="-39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0" dirty="0">
                <a:solidFill>
                  <a:srgbClr val="2B4500"/>
                </a:solidFill>
                <a:latin typeface="Verdana"/>
                <a:cs typeface="Verdana"/>
              </a:rPr>
              <a:t>Detector</a:t>
            </a:r>
            <a:r>
              <a:rPr sz="4000" spc="-39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0" dirty="0">
                <a:solidFill>
                  <a:srgbClr val="2B4500"/>
                </a:solidFill>
                <a:latin typeface="Verdana"/>
                <a:cs typeface="Verdana"/>
              </a:rPr>
              <a:t>offers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05" dirty="0">
                <a:solidFill>
                  <a:srgbClr val="2B4500"/>
                </a:solidFill>
                <a:latin typeface="Verdana"/>
                <a:cs typeface="Verdana"/>
              </a:rPr>
              <a:t>several</a:t>
            </a:r>
            <a:r>
              <a:rPr sz="4000" spc="-39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60" dirty="0">
                <a:solidFill>
                  <a:srgbClr val="2B4500"/>
                </a:solidFill>
                <a:latin typeface="Verdana"/>
                <a:cs typeface="Verdana"/>
              </a:rPr>
              <a:t>advantages.</a:t>
            </a:r>
            <a:r>
              <a:rPr sz="4000" spc="-39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20" dirty="0">
                <a:solidFill>
                  <a:srgbClr val="2B4500"/>
                </a:solidFill>
                <a:latin typeface="Verdana"/>
                <a:cs typeface="Verdana"/>
              </a:rPr>
              <a:t>It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60" dirty="0">
                <a:solidFill>
                  <a:srgbClr val="2B4500"/>
                </a:solidFill>
                <a:latin typeface="Verdana"/>
                <a:cs typeface="Verdana"/>
              </a:rPr>
              <a:t>can</a:t>
            </a:r>
            <a:r>
              <a:rPr sz="4000" spc="-39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0" dirty="0">
                <a:solidFill>
                  <a:srgbClr val="2B4500"/>
                </a:solidFill>
                <a:latin typeface="Verdana"/>
                <a:cs typeface="Verdana"/>
              </a:rPr>
              <a:t>help</a:t>
            </a:r>
            <a:r>
              <a:rPr sz="4000" spc="-39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5" dirty="0">
                <a:solidFill>
                  <a:srgbClr val="2B4500"/>
                </a:solidFill>
                <a:latin typeface="Verdana"/>
                <a:cs typeface="Verdana"/>
              </a:rPr>
              <a:t>in </a:t>
            </a:r>
            <a:r>
              <a:rPr sz="4000" spc="-85" dirty="0">
                <a:solidFill>
                  <a:srgbClr val="2B4500"/>
                </a:solidFill>
                <a:latin typeface="Verdana"/>
                <a:cs typeface="Verdana"/>
              </a:rPr>
              <a:t>early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0" dirty="0">
                <a:solidFill>
                  <a:srgbClr val="2B4500"/>
                </a:solidFill>
                <a:latin typeface="Verdana"/>
                <a:cs typeface="Verdana"/>
              </a:rPr>
              <a:t>identification</a:t>
            </a:r>
            <a:r>
              <a:rPr sz="4000" spc="-38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65" dirty="0">
                <a:solidFill>
                  <a:srgbClr val="2B4500"/>
                </a:solidFill>
                <a:latin typeface="Verdana"/>
                <a:cs typeface="Verdana"/>
              </a:rPr>
              <a:t>of</a:t>
            </a:r>
            <a:r>
              <a:rPr sz="4000" spc="-38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5" dirty="0">
                <a:solidFill>
                  <a:srgbClr val="2B4500"/>
                </a:solidFill>
                <a:latin typeface="Verdana"/>
                <a:cs typeface="Verdana"/>
              </a:rPr>
              <a:t>plant</a:t>
            </a:r>
            <a:r>
              <a:rPr sz="4000" spc="-38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35" dirty="0">
                <a:solidFill>
                  <a:srgbClr val="2B4500"/>
                </a:solidFill>
                <a:latin typeface="Verdana"/>
                <a:cs typeface="Verdana"/>
              </a:rPr>
              <a:t>diseases,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0" dirty="0">
                <a:solidFill>
                  <a:srgbClr val="2B4500"/>
                </a:solidFill>
                <a:latin typeface="Verdana"/>
                <a:cs typeface="Verdana"/>
              </a:rPr>
              <a:t>support</a:t>
            </a:r>
            <a:r>
              <a:rPr sz="4000" spc="-38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65" dirty="0">
                <a:solidFill>
                  <a:srgbClr val="2B4500"/>
                </a:solidFill>
                <a:latin typeface="Verdana"/>
                <a:cs typeface="Verdana"/>
              </a:rPr>
              <a:t>timely</a:t>
            </a:r>
            <a:r>
              <a:rPr sz="4000" spc="-38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05" dirty="0">
                <a:solidFill>
                  <a:srgbClr val="2B4500"/>
                </a:solidFill>
                <a:latin typeface="Verdana"/>
                <a:cs typeface="Verdana"/>
              </a:rPr>
              <a:t>treatment,</a:t>
            </a:r>
            <a:r>
              <a:rPr sz="4000" spc="-38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5" dirty="0">
                <a:solidFill>
                  <a:srgbClr val="2B4500"/>
                </a:solidFill>
                <a:latin typeface="Verdana"/>
                <a:cs typeface="Verdana"/>
              </a:rPr>
              <a:t>and </a:t>
            </a:r>
            <a:r>
              <a:rPr sz="4000" spc="-45" dirty="0">
                <a:solidFill>
                  <a:srgbClr val="2B4500"/>
                </a:solidFill>
                <a:latin typeface="Verdana"/>
                <a:cs typeface="Verdana"/>
              </a:rPr>
              <a:t>reduce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90" dirty="0">
                <a:solidFill>
                  <a:srgbClr val="2B4500"/>
                </a:solidFill>
                <a:latin typeface="Verdana"/>
                <a:cs typeface="Verdana"/>
              </a:rPr>
              <a:t>unnecessary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10" dirty="0">
                <a:solidFill>
                  <a:srgbClr val="2B4500"/>
                </a:solidFill>
                <a:latin typeface="Verdana"/>
                <a:cs typeface="Verdana"/>
              </a:rPr>
              <a:t>use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65" dirty="0">
                <a:solidFill>
                  <a:srgbClr val="2B4500"/>
                </a:solidFill>
                <a:latin typeface="Verdana"/>
                <a:cs typeface="Verdana"/>
              </a:rPr>
              <a:t>of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65" dirty="0">
                <a:solidFill>
                  <a:srgbClr val="2B4500"/>
                </a:solidFill>
                <a:latin typeface="Verdana"/>
                <a:cs typeface="Verdana"/>
              </a:rPr>
              <a:t>pesticides.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20" dirty="0">
                <a:solidFill>
                  <a:srgbClr val="2B4500"/>
                </a:solidFill>
                <a:latin typeface="Verdana"/>
                <a:cs typeface="Verdana"/>
              </a:rPr>
              <a:t>It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60" dirty="0">
                <a:solidFill>
                  <a:srgbClr val="2B4500"/>
                </a:solidFill>
                <a:latin typeface="Verdana"/>
                <a:cs typeface="Verdana"/>
              </a:rPr>
              <a:t>also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50" dirty="0">
                <a:solidFill>
                  <a:srgbClr val="2B4500"/>
                </a:solidFill>
                <a:latin typeface="Verdana"/>
                <a:cs typeface="Verdana"/>
              </a:rPr>
              <a:t>provides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00" dirty="0">
                <a:solidFill>
                  <a:srgbClr val="2B4500"/>
                </a:solidFill>
                <a:latin typeface="Verdana"/>
                <a:cs typeface="Verdana"/>
              </a:rPr>
              <a:t>farmers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0" dirty="0">
                <a:solidFill>
                  <a:srgbClr val="2B4500"/>
                </a:solidFill>
                <a:latin typeface="Verdana"/>
                <a:cs typeface="Verdana"/>
              </a:rPr>
              <a:t>with </a:t>
            </a:r>
            <a:r>
              <a:rPr sz="4000" spc="-75" dirty="0">
                <a:solidFill>
                  <a:srgbClr val="2B4500"/>
                </a:solidFill>
                <a:latin typeface="Verdana"/>
                <a:cs typeface="Verdana"/>
              </a:rPr>
              <a:t>quick</a:t>
            </a:r>
            <a:r>
              <a:rPr sz="4000" spc="-37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60" dirty="0">
                <a:solidFill>
                  <a:srgbClr val="2B4500"/>
                </a:solidFill>
                <a:latin typeface="Verdana"/>
                <a:cs typeface="Verdana"/>
              </a:rPr>
              <a:t>information</a:t>
            </a:r>
            <a:r>
              <a:rPr sz="4000" spc="-37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40" dirty="0">
                <a:solidFill>
                  <a:srgbClr val="2B4500"/>
                </a:solidFill>
                <a:latin typeface="Verdana"/>
                <a:cs typeface="Verdana"/>
              </a:rPr>
              <a:t>about</a:t>
            </a:r>
            <a:r>
              <a:rPr sz="4000" spc="-37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5" dirty="0">
                <a:solidFill>
                  <a:srgbClr val="2B4500"/>
                </a:solidFill>
                <a:latin typeface="Verdana"/>
                <a:cs typeface="Verdana"/>
              </a:rPr>
              <a:t>possible</a:t>
            </a:r>
            <a:r>
              <a:rPr sz="4000" spc="-37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40" dirty="0">
                <a:solidFill>
                  <a:srgbClr val="2B4500"/>
                </a:solidFill>
                <a:latin typeface="Verdana"/>
                <a:cs typeface="Verdana"/>
              </a:rPr>
              <a:t>causes,</a:t>
            </a:r>
            <a:r>
              <a:rPr sz="4000" spc="-37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85" dirty="0">
                <a:solidFill>
                  <a:srgbClr val="2B4500"/>
                </a:solidFill>
                <a:latin typeface="Verdana"/>
                <a:cs typeface="Verdana"/>
              </a:rPr>
              <a:t>treatment</a:t>
            </a:r>
            <a:r>
              <a:rPr sz="4000" spc="-37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75" dirty="0">
                <a:solidFill>
                  <a:srgbClr val="2B4500"/>
                </a:solidFill>
                <a:latin typeface="Verdana"/>
                <a:cs typeface="Verdana"/>
              </a:rPr>
              <a:t>and</a:t>
            </a:r>
            <a:r>
              <a:rPr sz="4000" spc="-37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0" dirty="0">
                <a:solidFill>
                  <a:srgbClr val="2B4500"/>
                </a:solidFill>
                <a:latin typeface="Verdana"/>
                <a:cs typeface="Verdana"/>
              </a:rPr>
              <a:t>prevention, </a:t>
            </a:r>
            <a:r>
              <a:rPr sz="4000" spc="-75" dirty="0">
                <a:solidFill>
                  <a:srgbClr val="2B4500"/>
                </a:solidFill>
                <a:latin typeface="Verdana"/>
                <a:cs typeface="Verdana"/>
              </a:rPr>
              <a:t>helping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95" dirty="0">
                <a:solidFill>
                  <a:srgbClr val="2B4500"/>
                </a:solidFill>
                <a:latin typeface="Verdana"/>
                <a:cs typeface="Verdana"/>
              </a:rPr>
              <a:t>them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00" dirty="0">
                <a:solidFill>
                  <a:srgbClr val="2B4500"/>
                </a:solidFill>
                <a:latin typeface="Verdana"/>
                <a:cs typeface="Verdana"/>
              </a:rPr>
              <a:t>manage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50" dirty="0">
                <a:solidFill>
                  <a:srgbClr val="2B4500"/>
                </a:solidFill>
                <a:latin typeface="Verdana"/>
                <a:cs typeface="Verdana"/>
              </a:rPr>
              <a:t>their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0" dirty="0">
                <a:solidFill>
                  <a:srgbClr val="2B4500"/>
                </a:solidFill>
                <a:latin typeface="Verdana"/>
                <a:cs typeface="Verdana"/>
              </a:rPr>
              <a:t>crops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14" dirty="0">
                <a:solidFill>
                  <a:srgbClr val="2B4500"/>
                </a:solidFill>
                <a:latin typeface="Verdana"/>
                <a:cs typeface="Verdana"/>
              </a:rPr>
              <a:t>more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0" dirty="0">
                <a:solidFill>
                  <a:srgbClr val="2B4500"/>
                </a:solidFill>
                <a:latin typeface="Verdana"/>
                <a:cs typeface="Verdana"/>
              </a:rPr>
              <a:t>effectively.</a:t>
            </a:r>
            <a:endParaRPr sz="4000">
              <a:latin typeface="Verdana"/>
              <a:cs typeface="Verdana"/>
            </a:endParaRPr>
          </a:p>
        </p:txBody>
      </p:sp>
      <p:pic>
        <p:nvPicPr>
          <p:cNvPr id="4" name="WhatsApp Audio 2026-10-06 at 19.55.50">
            <a:hlinkClick r:id="" action="ppaction://media"/>
            <a:extLst>
              <a:ext uri="{FF2B5EF4-FFF2-40B4-BE49-F238E27FC236}">
                <a16:creationId xmlns:a16="http://schemas.microsoft.com/office/drawing/2014/main" id="{488648B7-D20A-D7EC-D454-AF216F9B1D7F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97359" end="17882.8571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487299" y="9105900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174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 descr="$PPTXTitle"/>
          <p:cNvSpPr txBox="1">
            <a:spLocks noGrp="1"/>
          </p:cNvSpPr>
          <p:nvPr>
            <p:ph type="title"/>
          </p:nvPr>
        </p:nvSpPr>
        <p:spPr>
          <a:xfrm>
            <a:off x="5742142" y="2069353"/>
            <a:ext cx="6416040" cy="11836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7600" spc="-720" dirty="0"/>
              <a:t>CONCLUSION</a:t>
            </a:r>
            <a:endParaRPr sz="7600"/>
          </a:p>
        </p:txBody>
      </p:sp>
      <p:sp>
        <p:nvSpPr>
          <p:cNvPr id="3" name="object 3"/>
          <p:cNvSpPr txBox="1"/>
          <p:nvPr/>
        </p:nvSpPr>
        <p:spPr>
          <a:xfrm>
            <a:off x="64449" y="3998170"/>
            <a:ext cx="17449165" cy="2844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065" marR="5080" algn="ctr">
              <a:lnSpc>
                <a:spcPct val="115599"/>
              </a:lnSpc>
              <a:spcBef>
                <a:spcPts val="100"/>
              </a:spcBef>
            </a:pPr>
            <a:r>
              <a:rPr sz="4000" spc="-275" dirty="0">
                <a:solidFill>
                  <a:srgbClr val="2B4500"/>
                </a:solidFill>
                <a:latin typeface="Verdana"/>
                <a:cs typeface="Verdana"/>
              </a:rPr>
              <a:t>AI</a:t>
            </a:r>
            <a:r>
              <a:rPr sz="4000" spc="-39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60" dirty="0">
                <a:solidFill>
                  <a:srgbClr val="2B4500"/>
                </a:solidFill>
                <a:latin typeface="Verdana"/>
                <a:cs typeface="Verdana"/>
              </a:rPr>
              <a:t>can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45" dirty="0">
                <a:solidFill>
                  <a:srgbClr val="2B4500"/>
                </a:solidFill>
                <a:latin typeface="Verdana"/>
                <a:cs typeface="Verdana"/>
              </a:rPr>
              <a:t>make</a:t>
            </a:r>
            <a:r>
              <a:rPr sz="4000" spc="-39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5" dirty="0">
                <a:solidFill>
                  <a:srgbClr val="2B4500"/>
                </a:solidFill>
                <a:latin typeface="Verdana"/>
                <a:cs typeface="Verdana"/>
              </a:rPr>
              <a:t>plant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90" dirty="0">
                <a:solidFill>
                  <a:srgbClr val="2B4500"/>
                </a:solidFill>
                <a:latin typeface="Verdana"/>
                <a:cs typeface="Verdana"/>
              </a:rPr>
              <a:t>disease</a:t>
            </a:r>
            <a:r>
              <a:rPr sz="4000" spc="-39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0" dirty="0">
                <a:solidFill>
                  <a:srgbClr val="2B4500"/>
                </a:solidFill>
                <a:latin typeface="Verdana"/>
                <a:cs typeface="Verdana"/>
              </a:rPr>
              <a:t>detection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65" dirty="0">
                <a:solidFill>
                  <a:srgbClr val="2B4500"/>
                </a:solidFill>
                <a:latin typeface="Verdana"/>
                <a:cs typeface="Verdana"/>
              </a:rPr>
              <a:t>faster</a:t>
            </a:r>
            <a:r>
              <a:rPr sz="4000" spc="-39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75" dirty="0">
                <a:solidFill>
                  <a:srgbClr val="2B4500"/>
                </a:solidFill>
                <a:latin typeface="Verdana"/>
                <a:cs typeface="Verdana"/>
              </a:rPr>
              <a:t>and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10" dirty="0">
                <a:solidFill>
                  <a:srgbClr val="2B4500"/>
                </a:solidFill>
                <a:latin typeface="Verdana"/>
                <a:cs typeface="Verdana"/>
              </a:rPr>
              <a:t>easier.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55" dirty="0">
                <a:solidFill>
                  <a:srgbClr val="2B4500"/>
                </a:solidFill>
                <a:latin typeface="Verdana"/>
                <a:cs typeface="Verdana"/>
              </a:rPr>
              <a:t>By</a:t>
            </a:r>
            <a:r>
              <a:rPr sz="4000" spc="-39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20" dirty="0">
                <a:solidFill>
                  <a:srgbClr val="2B4500"/>
                </a:solidFill>
                <a:latin typeface="Verdana"/>
                <a:cs typeface="Verdana"/>
              </a:rPr>
              <a:t>analysing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0" dirty="0">
                <a:solidFill>
                  <a:srgbClr val="2B4500"/>
                </a:solidFill>
                <a:latin typeface="Verdana"/>
                <a:cs typeface="Verdana"/>
              </a:rPr>
              <a:t>leaf </a:t>
            </a:r>
            <a:r>
              <a:rPr sz="4000" spc="-215" dirty="0">
                <a:solidFill>
                  <a:srgbClr val="2B4500"/>
                </a:solidFill>
                <a:latin typeface="Verdana"/>
                <a:cs typeface="Verdana"/>
              </a:rPr>
              <a:t>images,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55" dirty="0">
                <a:solidFill>
                  <a:srgbClr val="2B4500"/>
                </a:solidFill>
                <a:latin typeface="Verdana"/>
                <a:cs typeface="Verdana"/>
              </a:rPr>
              <a:t>our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45" dirty="0">
                <a:solidFill>
                  <a:srgbClr val="2B4500"/>
                </a:solidFill>
                <a:latin typeface="Verdana"/>
                <a:cs typeface="Verdana"/>
              </a:rPr>
              <a:t>project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60" dirty="0">
                <a:solidFill>
                  <a:srgbClr val="2B4500"/>
                </a:solidFill>
                <a:latin typeface="Verdana"/>
                <a:cs typeface="Verdana"/>
              </a:rPr>
              <a:t>can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0" dirty="0">
                <a:solidFill>
                  <a:srgbClr val="2B4500"/>
                </a:solidFill>
                <a:latin typeface="Verdana"/>
                <a:cs typeface="Verdana"/>
              </a:rPr>
              <a:t>help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0" dirty="0">
                <a:solidFill>
                  <a:srgbClr val="2B4500"/>
                </a:solidFill>
                <a:latin typeface="Verdana"/>
                <a:cs typeface="Verdana"/>
              </a:rPr>
              <a:t>identify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5" dirty="0">
                <a:solidFill>
                  <a:srgbClr val="2B4500"/>
                </a:solidFill>
                <a:latin typeface="Verdana"/>
                <a:cs typeface="Verdana"/>
              </a:rPr>
              <a:t>possible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95" dirty="0">
                <a:solidFill>
                  <a:srgbClr val="2B4500"/>
                </a:solidFill>
                <a:latin typeface="Verdana"/>
                <a:cs typeface="Verdana"/>
              </a:rPr>
              <a:t>diseases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85" dirty="0">
                <a:solidFill>
                  <a:srgbClr val="2B4500"/>
                </a:solidFill>
                <a:latin typeface="Verdana"/>
                <a:cs typeface="Verdana"/>
              </a:rPr>
              <a:t>at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45" dirty="0">
                <a:solidFill>
                  <a:srgbClr val="2B4500"/>
                </a:solidFill>
                <a:latin typeface="Verdana"/>
                <a:cs typeface="Verdana"/>
              </a:rPr>
              <a:t>an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85" dirty="0">
                <a:solidFill>
                  <a:srgbClr val="2B4500"/>
                </a:solidFill>
                <a:latin typeface="Verdana"/>
                <a:cs typeface="Verdana"/>
              </a:rPr>
              <a:t>early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0" dirty="0">
                <a:solidFill>
                  <a:srgbClr val="2B4500"/>
                </a:solidFill>
                <a:latin typeface="Verdana"/>
                <a:cs typeface="Verdana"/>
              </a:rPr>
              <a:t>stage </a:t>
            </a:r>
            <a:r>
              <a:rPr sz="4000" spc="-75" dirty="0">
                <a:solidFill>
                  <a:srgbClr val="2B4500"/>
                </a:solidFill>
                <a:latin typeface="Verdana"/>
                <a:cs typeface="Verdana"/>
              </a:rPr>
              <a:t>and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0" dirty="0">
                <a:solidFill>
                  <a:srgbClr val="2B4500"/>
                </a:solidFill>
                <a:latin typeface="Verdana"/>
                <a:cs typeface="Verdana"/>
              </a:rPr>
              <a:t>support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65" dirty="0">
                <a:solidFill>
                  <a:srgbClr val="2B4500"/>
                </a:solidFill>
                <a:latin typeface="Verdana"/>
                <a:cs typeface="Verdana"/>
              </a:rPr>
              <a:t>timely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05" dirty="0">
                <a:solidFill>
                  <a:srgbClr val="2B4500"/>
                </a:solidFill>
                <a:latin typeface="Verdana"/>
                <a:cs typeface="Verdana"/>
              </a:rPr>
              <a:t>treatment.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00" dirty="0">
                <a:solidFill>
                  <a:srgbClr val="2B4500"/>
                </a:solidFill>
                <a:latin typeface="Verdana"/>
                <a:cs typeface="Verdana"/>
              </a:rPr>
              <a:t>This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50" dirty="0">
                <a:solidFill>
                  <a:srgbClr val="2B4500"/>
                </a:solidFill>
                <a:latin typeface="Verdana"/>
                <a:cs typeface="Verdana"/>
              </a:rPr>
              <a:t>technology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60" dirty="0">
                <a:solidFill>
                  <a:srgbClr val="2B4500"/>
                </a:solidFill>
                <a:latin typeface="Verdana"/>
                <a:cs typeface="Verdana"/>
              </a:rPr>
              <a:t>can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90" dirty="0">
                <a:solidFill>
                  <a:srgbClr val="2B4500"/>
                </a:solidFill>
                <a:latin typeface="Verdana"/>
                <a:cs typeface="Verdana"/>
              </a:rPr>
              <a:t>assist</a:t>
            </a:r>
            <a:r>
              <a:rPr sz="4000" spc="-39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00" dirty="0">
                <a:solidFill>
                  <a:srgbClr val="2B4500"/>
                </a:solidFill>
                <a:latin typeface="Verdana"/>
                <a:cs typeface="Verdana"/>
              </a:rPr>
              <a:t>farmers</a:t>
            </a:r>
            <a:r>
              <a:rPr sz="4000" spc="-38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25" dirty="0">
                <a:solidFill>
                  <a:srgbClr val="2B4500"/>
                </a:solidFill>
                <a:latin typeface="Verdana"/>
                <a:cs typeface="Verdana"/>
              </a:rPr>
              <a:t>in </a:t>
            </a:r>
            <a:r>
              <a:rPr sz="4000" spc="-40" dirty="0">
                <a:solidFill>
                  <a:srgbClr val="2B4500"/>
                </a:solidFill>
                <a:latin typeface="Verdana"/>
                <a:cs typeface="Verdana"/>
              </a:rPr>
              <a:t>protecting</a:t>
            </a:r>
            <a:r>
              <a:rPr sz="4000" spc="-37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50" dirty="0">
                <a:solidFill>
                  <a:srgbClr val="2B4500"/>
                </a:solidFill>
                <a:latin typeface="Verdana"/>
                <a:cs typeface="Verdana"/>
              </a:rPr>
              <a:t>their</a:t>
            </a:r>
            <a:r>
              <a:rPr sz="4000" spc="-37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0" dirty="0">
                <a:solidFill>
                  <a:srgbClr val="2B4500"/>
                </a:solidFill>
                <a:latin typeface="Verdana"/>
                <a:cs typeface="Verdana"/>
              </a:rPr>
              <a:t>crops</a:t>
            </a:r>
            <a:r>
              <a:rPr sz="4000" spc="-37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75" dirty="0">
                <a:solidFill>
                  <a:srgbClr val="2B4500"/>
                </a:solidFill>
                <a:latin typeface="Verdana"/>
                <a:cs typeface="Verdana"/>
              </a:rPr>
              <a:t>and</a:t>
            </a:r>
            <a:r>
              <a:rPr sz="4000" spc="-370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100" dirty="0">
                <a:solidFill>
                  <a:srgbClr val="2B4500"/>
                </a:solidFill>
                <a:latin typeface="Verdana"/>
                <a:cs typeface="Verdana"/>
              </a:rPr>
              <a:t>improving</a:t>
            </a:r>
            <a:r>
              <a:rPr sz="4000" spc="-37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dirty="0">
                <a:solidFill>
                  <a:srgbClr val="2B4500"/>
                </a:solidFill>
                <a:latin typeface="Verdana"/>
                <a:cs typeface="Verdana"/>
              </a:rPr>
              <a:t>crop</a:t>
            </a:r>
            <a:r>
              <a:rPr sz="4000" spc="-375" dirty="0">
                <a:solidFill>
                  <a:srgbClr val="2B4500"/>
                </a:solidFill>
                <a:latin typeface="Verdana"/>
                <a:cs typeface="Verdana"/>
              </a:rPr>
              <a:t> </a:t>
            </a:r>
            <a:r>
              <a:rPr sz="4000" spc="-40" dirty="0">
                <a:solidFill>
                  <a:srgbClr val="2B4500"/>
                </a:solidFill>
                <a:latin typeface="Verdana"/>
                <a:cs typeface="Verdana"/>
              </a:rPr>
              <a:t>management.</a:t>
            </a:r>
            <a:endParaRPr sz="4000">
              <a:latin typeface="Verdana"/>
              <a:cs typeface="Verdana"/>
            </a:endParaRPr>
          </a:p>
        </p:txBody>
      </p:sp>
      <p:pic>
        <p:nvPicPr>
          <p:cNvPr id="4" name="WhatsApp Audio 2026-10-06 at 19.55.50">
            <a:hlinkClick r:id="" action="ppaction://media"/>
            <a:extLst>
              <a:ext uri="{FF2B5EF4-FFF2-40B4-BE49-F238E27FC236}">
                <a16:creationId xmlns:a16="http://schemas.microsoft.com/office/drawing/2014/main" id="{41543E1C-15D1-4DD1-A2E2-0771F72F8144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18100" end="1282.8571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513614" y="9105900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>
        <p14:warp dir="i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600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5947624" y="3041300"/>
            <a:ext cx="6392545" cy="4226560"/>
          </a:xfrm>
          <a:prstGeom prst="rect">
            <a:avLst/>
          </a:prstGeom>
        </p:spPr>
        <p:txBody>
          <a:bodyPr vert="horz" wrap="square" lIns="0" tIns="688340" rIns="0" bIns="0" rtlCol="0">
            <a:spAutoFit/>
          </a:bodyPr>
          <a:lstStyle/>
          <a:p>
            <a:pPr marL="1103630" marR="5080" indent="-1091565">
              <a:lnSpc>
                <a:spcPct val="72300"/>
              </a:lnSpc>
              <a:spcBef>
                <a:spcPts val="5420"/>
              </a:spcBef>
            </a:pPr>
            <a:r>
              <a:rPr sz="16000" spc="-2860" dirty="0">
                <a:solidFill>
                  <a:srgbClr val="2B4500"/>
                </a:solidFill>
                <a:latin typeface="Arial Black"/>
                <a:cs typeface="Arial Black"/>
              </a:rPr>
              <a:t>THANK </a:t>
            </a:r>
            <a:r>
              <a:rPr sz="16000" spc="-2175" dirty="0">
                <a:solidFill>
                  <a:srgbClr val="2B4500"/>
                </a:solidFill>
                <a:latin typeface="Arial Black"/>
                <a:cs typeface="Arial Black"/>
              </a:rPr>
              <a:t>YOU</a:t>
            </a:r>
            <a:endParaRPr sz="16000">
              <a:latin typeface="Arial Black"/>
              <a:cs typeface="Arial Black"/>
            </a:endParaRPr>
          </a:p>
        </p:txBody>
      </p:sp>
      <p:pic>
        <p:nvPicPr>
          <p:cNvPr id="3" name="WhatsApp Audio 2026-10-06 at 19.55.50">
            <a:hlinkClick r:id="" action="ppaction://media"/>
            <a:extLst>
              <a:ext uri="{FF2B5EF4-FFF2-40B4-BE49-F238E27FC236}">
                <a16:creationId xmlns:a16="http://schemas.microsoft.com/office/drawing/2014/main" id="{4C863B6C-E078-F0B3-7AF3-9F75DE152E4E}"/>
              </a:ext>
            </a:extLst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135695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7602200" y="9182100"/>
            <a:ext cx="487363" cy="487363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900">
        <p14:glitter pattern="hexagon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287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55</TotalTime>
  <Words>394</Words>
  <Application>Microsoft Office PowerPoint</Application>
  <PresentationFormat>Custom</PresentationFormat>
  <Paragraphs>21</Paragraphs>
  <Slides>9</Slides>
  <Notes>0</Notes>
  <HiddenSlides>0</HiddenSlides>
  <MMClips>9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Arial Black</vt:lpstr>
      <vt:lpstr>Arial MT</vt:lpstr>
      <vt:lpstr>Verdana</vt:lpstr>
      <vt:lpstr>Office Theme</vt:lpstr>
      <vt:lpstr>PowerPoint Presentation</vt:lpstr>
      <vt:lpstr>OUR TEAM</vt:lpstr>
      <vt:lpstr>INTRODUCTION</vt:lpstr>
      <vt:lpstr>PROBLEM DEFINITION</vt:lpstr>
      <vt:lpstr>OUR USERS: FARMERS</vt:lpstr>
      <vt:lpstr>HOW THE AI SOLUTION WORKS</vt:lpstr>
      <vt:lpstr>ADVANTAGES</vt:lpstr>
      <vt:lpstr>CONCLUSION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Copy of Group Project</dc:title>
  <dc:creator>Priya1986 S. R</dc:creator>
  <cp:keywords>DAHW-XN0-Os,BAG6iVumbNw</cp:keywords>
  <cp:lastModifiedBy>janani janani</cp:lastModifiedBy>
  <cp:revision>2</cp:revision>
  <dcterms:created xsi:type="dcterms:W3CDTF">2026-10-06T15:58:27Z</dcterms:created>
  <dcterms:modified xsi:type="dcterms:W3CDTF">2026-10-06T17:29:31Z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verter">
    <vt:lpwstr>SolidFramework v10.0.20290.1</vt:lpwstr>
  </property>
  <property fmtid="{D5CDD505-2E9C-101B-9397-08002B2CF9AE}" pid="3" name="Created">
    <vt:filetime>2026-10-03T00:00:00Z</vt:filetime>
  </property>
  <property fmtid="{D5CDD505-2E9C-101B-9397-08002B2CF9AE}" pid="4" name="Creator">
    <vt:lpwstr>Canva</vt:lpwstr>
  </property>
  <property fmtid="{D5CDD505-2E9C-101B-9397-08002B2CF9AE}" pid="5" name="LastSaved">
    <vt:filetime>2026-10-06T00:00:00Z</vt:filetime>
  </property>
  <property fmtid="{D5CDD505-2E9C-101B-9397-08002B2CF9AE}" pid="6" name="Producer">
    <vt:lpwstr>Canva</vt:lpwstr>
  </property>
</Properties>
</file>