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Coco Gothic" panose="020B0604020202020204" charset="0"/>
      <p:regular r:id="rId19"/>
    </p:embeddedFont>
    <p:embeddedFont>
      <p:font typeface="TAN Headline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889" autoAdjust="0"/>
  </p:normalViewPr>
  <p:slideViewPr>
    <p:cSldViewPr>
      <p:cViewPr>
        <p:scale>
          <a:sx n="40" d="100"/>
          <a:sy n="40" d="100"/>
        </p:scale>
        <p:origin x="924" y="60"/>
      </p:cViewPr>
      <p:guideLst>
        <p:guide orient="horz" pos="223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69FAA8-4EAB-4561-AF7A-082B2D6D08EF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E7324-8C39-4DDE-991E-479052129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05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Welcome to this short course on patient-centered care and communication in healthcare.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 this module, we’ll explore how empathy, respect, and responsiveness can transform patient experiences and outcomes.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To bring this to life, we’ll follow the story of Stormie, a young woman navigating the healthcare system with courage and vulnerability.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Stormie is 29 years old and lives in sunny California. She’s passionate about horticulture and finds peace among her plants.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But Stormie also lives with chronic pain syndrome, a condition that affects her daily life and the activities she loves.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473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Meet Stormie Knight.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She’s 29, vibrant, and deeply connected to nature. Her greenhouse is her sanctuary.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But behind her smile is a daily struggle. Chronic pain syndrome makes even simple tasks difficult.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Stormie manages her condition with care, but she depends on healthcare providers to listen, understand, and support her journey.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Her story reminds us that every patient is more than a diagnosis. They are a whole person with hopes, fears, and a life beyond the clinic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805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During a recent visit to the pharmacy, Stormie needed a refill for her pain medication.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pharmacist declined her request without explanation or empathy.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 eye contact. No reassurance. Just a cold “no.”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Stormie left feeling confused, anxious, and invisible.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This moment, though brief, left a lasting impact. It’s a powerful reminder that how we communicate matters just as much as what we say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097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Now imagine this same call, handled with empathy and care.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agent listens patiently, acknowledges Stormie’s concern, and says: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'I’m really sorry you’re going through this. Let me check what I can do to help you today.'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They explain the next steps clearly, offer to follow up, and make sure Stormie feels supported.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This kind of response builds trust, reduces anxiety, and reminds the caller that they are not alone.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 a call center agent, your voice can be a lifeline that one that brings comfort, clarity, and connection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594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“I don’t want special treatment,” Stormie says.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“I just want to feel like I matter. Like someone sees me, not just my chart or insurance.”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Poor communication doesn’t just hurt feelings. It erodes trust, delays care and deepens suffering.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 healthcare professionals, we have the power to change that with compassion, clarity, and connection.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004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Think back to a time when you felt dismissed.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When your concerns were brushed aside.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How did that moment shape your trust? Your confidence?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Now imagine being in Stormie’s place.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would you do differently today, knowing the power of empathy and patient-centered care?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Take a moment to reflect. Because the next patient you meet might be feeling just like Stormie.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210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Active listening is the foundation of compassionate communication.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Let the caller speak without interruption. Use verbal cues like 'I understand' or 'Tell me more' to show you’re engaged.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Repeat key concerns back to the caller to confirm understanding.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This simple act helps patients feel heard and respected.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092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plain language. Avoid jargon or abbreviations that might confuse the caller.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Speak slowly, clearly, and with a calm tone especially when delivering difficult information.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Break down next steps into manageable actions.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Clarity reduces anxiety and builds trust.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370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Empathy means acknowledging the caller’s emotions and showing that you care.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Say things like 'That sounds really difficult' or 'I’m here to help you through this.'</a:t>
            </a:r>
          </a:p>
          <a:p>
            <a:pPr algn="ctr"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Take ownership of the issue. Even if you can’t solve it immediately, let the caller know you’ll follow up or connect them to someone who can.</a:t>
            </a: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Empathy and accountability go hand in hand.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188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3B96-8A0F-E05F-6173-29AB3FDD4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D6D601-D1A2-BA81-FA67-A26F20B716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F14149-7739-8CF8-EF0F-E5265B4D76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B488AF-C331-5D22-5FAE-B78D63E08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1E7324-8C39-4DDE-991E-479052129E6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214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svg"/><Relationship Id="rId18" Type="http://schemas.openxmlformats.org/officeDocument/2006/relationships/image" Target="../media/image15.png"/><Relationship Id="rId3" Type="http://schemas.openxmlformats.org/officeDocument/2006/relationships/audio" Target="../media/audio1.wav"/><Relationship Id="rId21" Type="http://schemas.openxmlformats.org/officeDocument/2006/relationships/image" Target="../media/image18.svg"/><Relationship Id="rId7" Type="http://schemas.openxmlformats.org/officeDocument/2006/relationships/image" Target="../media/image4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svg"/><Relationship Id="rId5" Type="http://schemas.openxmlformats.org/officeDocument/2006/relationships/image" Target="../media/image2.svg"/><Relationship Id="rId15" Type="http://schemas.openxmlformats.org/officeDocument/2006/relationships/image" Target="../media/image12.svg"/><Relationship Id="rId10" Type="http://schemas.openxmlformats.org/officeDocument/2006/relationships/image" Target="../media/image7.png"/><Relationship Id="rId19" Type="http://schemas.openxmlformats.org/officeDocument/2006/relationships/image" Target="../media/image16.svg"/><Relationship Id="rId4" Type="http://schemas.openxmlformats.org/officeDocument/2006/relationships/image" Target="../media/image1.png"/><Relationship Id="rId9" Type="http://schemas.openxmlformats.org/officeDocument/2006/relationships/image" Target="../media/image6.svg"/><Relationship Id="rId14" Type="http://schemas.openxmlformats.org/officeDocument/2006/relationships/image" Target="../media/image11.png"/><Relationship Id="rId22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sv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11" Type="http://schemas.openxmlformats.org/officeDocument/2006/relationships/image" Target="../media/image16.svg"/><Relationship Id="rId5" Type="http://schemas.openxmlformats.org/officeDocument/2006/relationships/image" Target="../media/image19.png"/><Relationship Id="rId1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2.svg"/><Relationship Id="rId9" Type="http://schemas.openxmlformats.org/officeDocument/2006/relationships/image" Target="../media/image12.sv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svg"/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11" Type="http://schemas.openxmlformats.org/officeDocument/2006/relationships/image" Target="../media/image16.svg"/><Relationship Id="rId5" Type="http://schemas.openxmlformats.org/officeDocument/2006/relationships/image" Target="../media/image19.png"/><Relationship Id="rId15" Type="http://schemas.openxmlformats.org/officeDocument/2006/relationships/image" Target="../media/image14.svg"/><Relationship Id="rId10" Type="http://schemas.openxmlformats.org/officeDocument/2006/relationships/image" Target="../media/image15.png"/><Relationship Id="rId4" Type="http://schemas.openxmlformats.org/officeDocument/2006/relationships/image" Target="../media/image2.svg"/><Relationship Id="rId9" Type="http://schemas.openxmlformats.org/officeDocument/2006/relationships/image" Target="../media/image12.sv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6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2.svg"/><Relationship Id="rId5" Type="http://schemas.openxmlformats.org/officeDocument/2006/relationships/image" Target="../media/image23.png"/><Relationship Id="rId10" Type="http://schemas.openxmlformats.org/officeDocument/2006/relationships/image" Target="../media/image11.png"/><Relationship Id="rId4" Type="http://schemas.openxmlformats.org/officeDocument/2006/relationships/image" Target="../media/image2.svg"/><Relationship Id="rId9" Type="http://schemas.openxmlformats.org/officeDocument/2006/relationships/image" Target="../media/image14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13.png"/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12" Type="http://schemas.openxmlformats.org/officeDocument/2006/relationships/image" Target="../media/image16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11" Type="http://schemas.openxmlformats.org/officeDocument/2006/relationships/image" Target="../media/image15.png"/><Relationship Id="rId5" Type="http://schemas.openxmlformats.org/officeDocument/2006/relationships/image" Target="../media/image1.png"/><Relationship Id="rId10" Type="http://schemas.microsoft.com/office/2007/relationships/hdphoto" Target="../media/hdphoto1.wdp"/><Relationship Id="rId4" Type="http://schemas.openxmlformats.org/officeDocument/2006/relationships/image" Target="../media/image20.svg"/><Relationship Id="rId9" Type="http://schemas.openxmlformats.org/officeDocument/2006/relationships/image" Target="../media/image26.png"/><Relationship Id="rId1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11" Type="http://schemas.openxmlformats.org/officeDocument/2006/relationships/image" Target="../media/image12.svg"/><Relationship Id="rId5" Type="http://schemas.openxmlformats.org/officeDocument/2006/relationships/image" Target="../media/image19.png"/><Relationship Id="rId10" Type="http://schemas.openxmlformats.org/officeDocument/2006/relationships/image" Target="../media/image11.png"/><Relationship Id="rId4" Type="http://schemas.openxmlformats.org/officeDocument/2006/relationships/image" Target="../media/image2.svg"/><Relationship Id="rId9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11" Type="http://schemas.openxmlformats.org/officeDocument/2006/relationships/image" Target="../media/image28.png"/><Relationship Id="rId5" Type="http://schemas.openxmlformats.org/officeDocument/2006/relationships/image" Target="../media/image19.png"/><Relationship Id="rId10" Type="http://schemas.openxmlformats.org/officeDocument/2006/relationships/image" Target="../media/image14.svg"/><Relationship Id="rId4" Type="http://schemas.openxmlformats.org/officeDocument/2006/relationships/image" Target="../media/image2.sv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12" Type="http://schemas.microsoft.com/office/2007/relationships/hdphoto" Target="../media/hdphoto3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11" Type="http://schemas.openxmlformats.org/officeDocument/2006/relationships/image" Target="../media/image29.png"/><Relationship Id="rId5" Type="http://schemas.openxmlformats.org/officeDocument/2006/relationships/image" Target="../media/image19.png"/><Relationship Id="rId10" Type="http://schemas.microsoft.com/office/2007/relationships/hdphoto" Target="../media/hdphoto2.wdp"/><Relationship Id="rId4" Type="http://schemas.openxmlformats.org/officeDocument/2006/relationships/image" Target="../media/image2.svg"/><Relationship Id="rId9" Type="http://schemas.openxmlformats.org/officeDocument/2006/relationships/image" Target="../media/image28.png"/><Relationship Id="rId1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5.png"/><Relationship Id="rId3" Type="http://schemas.openxmlformats.org/officeDocument/2006/relationships/image" Target="../media/image30.png"/><Relationship Id="rId7" Type="http://schemas.openxmlformats.org/officeDocument/2006/relationships/image" Target="../media/image29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1.png"/><Relationship Id="rId5" Type="http://schemas.openxmlformats.org/officeDocument/2006/relationships/image" Target="../media/image28.png"/><Relationship Id="rId10" Type="http://schemas.openxmlformats.org/officeDocument/2006/relationships/image" Target="../media/image14.svg"/><Relationship Id="rId4" Type="http://schemas.openxmlformats.org/officeDocument/2006/relationships/image" Target="../media/image31.svg"/><Relationship Id="rId9" Type="http://schemas.openxmlformats.org/officeDocument/2006/relationships/image" Target="../media/image13.png"/><Relationship Id="rId14" Type="http://schemas.openxmlformats.org/officeDocument/2006/relationships/image" Target="../media/image1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.svg"/><Relationship Id="rId7" Type="http://schemas.openxmlformats.org/officeDocument/2006/relationships/image" Target="../media/image33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16.svg"/><Relationship Id="rId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19.png"/><Relationship Id="rId9" Type="http://schemas.openxmlformats.org/officeDocument/2006/relationships/image" Target="../media/image35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3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svg"/><Relationship Id="rId7" Type="http://schemas.openxmlformats.org/officeDocument/2006/relationships/image" Target="../media/image1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1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41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.svg"/><Relationship Id="rId7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8.svg"/><Relationship Id="rId5" Type="http://schemas.openxmlformats.org/officeDocument/2006/relationships/image" Target="../media/image43.svg"/><Relationship Id="rId10" Type="http://schemas.openxmlformats.org/officeDocument/2006/relationships/image" Target="../media/image17.png"/><Relationship Id="rId4" Type="http://schemas.openxmlformats.org/officeDocument/2006/relationships/image" Target="../media/image42.png"/><Relationship Id="rId9" Type="http://schemas.openxmlformats.org/officeDocument/2006/relationships/image" Target="../media/image45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6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3.png"/><Relationship Id="rId4" Type="http://schemas.openxmlformats.org/officeDocument/2006/relationships/image" Target="../media/image2.svg"/><Relationship Id="rId9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91004">
            <a:off x="9581993" y="1000174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" name="Freeform 3"/>
          <p:cNvSpPr/>
          <p:nvPr/>
        </p:nvSpPr>
        <p:spPr>
          <a:xfrm rot="5755965">
            <a:off x="-1305642" y="731692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flipH="1">
            <a:off x="1844354" y="5705171"/>
            <a:ext cx="14599291" cy="9163657"/>
          </a:xfrm>
          <a:custGeom>
            <a:avLst/>
            <a:gdLst/>
            <a:ahLst/>
            <a:cxnLst/>
            <a:rect l="l" t="t" r="r" b="b"/>
            <a:pathLst>
              <a:path w="14599291" h="9163657">
                <a:moveTo>
                  <a:pt x="14599290" y="0"/>
                </a:moveTo>
                <a:lnTo>
                  <a:pt x="0" y="0"/>
                </a:lnTo>
                <a:lnTo>
                  <a:pt x="0" y="9163658"/>
                </a:lnTo>
                <a:lnTo>
                  <a:pt x="14599290" y="9163658"/>
                </a:lnTo>
                <a:lnTo>
                  <a:pt x="1459929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4400" dirty="0"/>
          </a:p>
        </p:txBody>
      </p:sp>
      <p:sp>
        <p:nvSpPr>
          <p:cNvPr id="5" name="Freeform 5"/>
          <p:cNvSpPr/>
          <p:nvPr/>
        </p:nvSpPr>
        <p:spPr>
          <a:xfrm>
            <a:off x="5216366" y="5042801"/>
            <a:ext cx="4127261" cy="5717869"/>
          </a:xfrm>
          <a:custGeom>
            <a:avLst/>
            <a:gdLst/>
            <a:ahLst/>
            <a:cxnLst/>
            <a:rect l="l" t="t" r="r" b="b"/>
            <a:pathLst>
              <a:path w="4127261" h="5717869">
                <a:moveTo>
                  <a:pt x="0" y="0"/>
                </a:moveTo>
                <a:lnTo>
                  <a:pt x="4127262" y="0"/>
                </a:lnTo>
                <a:lnTo>
                  <a:pt x="4127262" y="5717869"/>
                </a:lnTo>
                <a:lnTo>
                  <a:pt x="0" y="571786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X</a:t>
            </a:r>
          </a:p>
        </p:txBody>
      </p:sp>
      <p:sp>
        <p:nvSpPr>
          <p:cNvPr id="6" name="Freeform 6"/>
          <p:cNvSpPr/>
          <p:nvPr/>
        </p:nvSpPr>
        <p:spPr>
          <a:xfrm>
            <a:off x="9144000" y="4573289"/>
            <a:ext cx="4364916" cy="6187381"/>
          </a:xfrm>
          <a:custGeom>
            <a:avLst/>
            <a:gdLst/>
            <a:ahLst/>
            <a:cxnLst/>
            <a:rect l="l" t="t" r="r" b="b"/>
            <a:pathLst>
              <a:path w="4364916" h="6187381">
                <a:moveTo>
                  <a:pt x="0" y="0"/>
                </a:moveTo>
                <a:lnTo>
                  <a:pt x="4364916" y="0"/>
                </a:lnTo>
                <a:lnTo>
                  <a:pt x="4364916" y="6187381"/>
                </a:lnTo>
                <a:lnTo>
                  <a:pt x="0" y="618738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487407" y="6174334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0" y="0"/>
                </a:moveTo>
                <a:lnTo>
                  <a:pt x="3531386" y="0"/>
                </a:lnTo>
                <a:lnTo>
                  <a:pt x="3531386" y="3815463"/>
                </a:lnTo>
                <a:lnTo>
                  <a:pt x="0" y="381546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8" name="Freeform 8"/>
          <p:cNvSpPr/>
          <p:nvPr/>
        </p:nvSpPr>
        <p:spPr>
          <a:xfrm flipH="1">
            <a:off x="12543402" y="6083768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3531386" y="0"/>
                </a:moveTo>
                <a:lnTo>
                  <a:pt x="0" y="0"/>
                </a:lnTo>
                <a:lnTo>
                  <a:pt x="0" y="3815463"/>
                </a:lnTo>
                <a:lnTo>
                  <a:pt x="3531386" y="3815463"/>
                </a:lnTo>
                <a:lnTo>
                  <a:pt x="3531386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04523" y="1611923"/>
            <a:ext cx="3778768" cy="3807323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0" y="0"/>
                </a:moveTo>
                <a:lnTo>
                  <a:pt x="3778768" y="0"/>
                </a:lnTo>
                <a:lnTo>
                  <a:pt x="3778768" y="3807323"/>
                </a:lnTo>
                <a:lnTo>
                  <a:pt x="0" y="380732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538390" y="606533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4460558" y="573066"/>
            <a:ext cx="627698" cy="634365"/>
            <a:chOff x="0" y="0"/>
            <a:chExt cx="836930" cy="845820"/>
          </a:xfrm>
        </p:grpSpPr>
        <p:sp>
          <p:nvSpPr>
            <p:cNvPr id="12" name="Freeform 12"/>
            <p:cNvSpPr/>
            <p:nvPr/>
          </p:nvSpPr>
          <p:spPr>
            <a:xfrm>
              <a:off x="45720" y="48260"/>
              <a:ext cx="746760" cy="748030"/>
            </a:xfrm>
            <a:custGeom>
              <a:avLst/>
              <a:gdLst/>
              <a:ahLst/>
              <a:cxnLst/>
              <a:rect l="l" t="t" r="r" b="b"/>
              <a:pathLst>
                <a:path w="746760" h="748030">
                  <a:moveTo>
                    <a:pt x="541020" y="712470"/>
                  </a:moveTo>
                  <a:cubicBezTo>
                    <a:pt x="17780" y="205740"/>
                    <a:pt x="15240" y="201930"/>
                    <a:pt x="10160" y="186690"/>
                  </a:cubicBezTo>
                  <a:cubicBezTo>
                    <a:pt x="3810" y="163830"/>
                    <a:pt x="0" y="124460"/>
                    <a:pt x="8890" y="99060"/>
                  </a:cubicBezTo>
                  <a:cubicBezTo>
                    <a:pt x="16510" y="72390"/>
                    <a:pt x="38100" y="44450"/>
                    <a:pt x="59690" y="27940"/>
                  </a:cubicBezTo>
                  <a:cubicBezTo>
                    <a:pt x="82550" y="11430"/>
                    <a:pt x="116840" y="1270"/>
                    <a:pt x="143510" y="2540"/>
                  </a:cubicBezTo>
                  <a:cubicBezTo>
                    <a:pt x="171450" y="3810"/>
                    <a:pt x="207010" y="20320"/>
                    <a:pt x="226060" y="33020"/>
                  </a:cubicBezTo>
                  <a:cubicBezTo>
                    <a:pt x="240030" y="43180"/>
                    <a:pt x="247650" y="52070"/>
                    <a:pt x="255270" y="66040"/>
                  </a:cubicBezTo>
                  <a:cubicBezTo>
                    <a:pt x="266700" y="87630"/>
                    <a:pt x="275590" y="128270"/>
                    <a:pt x="275590" y="151130"/>
                  </a:cubicBezTo>
                  <a:cubicBezTo>
                    <a:pt x="275590" y="168910"/>
                    <a:pt x="273050" y="180340"/>
                    <a:pt x="265430" y="194310"/>
                  </a:cubicBezTo>
                  <a:cubicBezTo>
                    <a:pt x="254000" y="215900"/>
                    <a:pt x="229870" y="246380"/>
                    <a:pt x="205740" y="259080"/>
                  </a:cubicBezTo>
                  <a:cubicBezTo>
                    <a:pt x="181610" y="273050"/>
                    <a:pt x="143510" y="276860"/>
                    <a:pt x="120650" y="275590"/>
                  </a:cubicBezTo>
                  <a:cubicBezTo>
                    <a:pt x="102870" y="274320"/>
                    <a:pt x="91440" y="270510"/>
                    <a:pt x="77470" y="261620"/>
                  </a:cubicBezTo>
                  <a:cubicBezTo>
                    <a:pt x="57150" y="250190"/>
                    <a:pt x="27940" y="224790"/>
                    <a:pt x="16510" y="199390"/>
                  </a:cubicBezTo>
                  <a:cubicBezTo>
                    <a:pt x="3810" y="175260"/>
                    <a:pt x="0" y="139700"/>
                    <a:pt x="5080" y="113030"/>
                  </a:cubicBezTo>
                  <a:cubicBezTo>
                    <a:pt x="10160" y="86360"/>
                    <a:pt x="27940" y="55880"/>
                    <a:pt x="48260" y="36830"/>
                  </a:cubicBezTo>
                  <a:cubicBezTo>
                    <a:pt x="69850" y="19050"/>
                    <a:pt x="105410" y="6350"/>
                    <a:pt x="129540" y="2540"/>
                  </a:cubicBezTo>
                  <a:cubicBezTo>
                    <a:pt x="146050" y="0"/>
                    <a:pt x="157480" y="1270"/>
                    <a:pt x="173990" y="6350"/>
                  </a:cubicBezTo>
                  <a:cubicBezTo>
                    <a:pt x="195580" y="13970"/>
                    <a:pt x="214630" y="27940"/>
                    <a:pt x="246380" y="54610"/>
                  </a:cubicBezTo>
                  <a:cubicBezTo>
                    <a:pt x="337820" y="129540"/>
                    <a:pt x="645160" y="457200"/>
                    <a:pt x="708660" y="537210"/>
                  </a:cubicBezTo>
                  <a:cubicBezTo>
                    <a:pt x="726440" y="560070"/>
                    <a:pt x="734060" y="566420"/>
                    <a:pt x="739140" y="585470"/>
                  </a:cubicBezTo>
                  <a:cubicBezTo>
                    <a:pt x="745490" y="609600"/>
                    <a:pt x="746760" y="646430"/>
                    <a:pt x="736600" y="671830"/>
                  </a:cubicBezTo>
                  <a:cubicBezTo>
                    <a:pt x="726440" y="695960"/>
                    <a:pt x="698500" y="722630"/>
                    <a:pt x="676910" y="734060"/>
                  </a:cubicBezTo>
                  <a:cubicBezTo>
                    <a:pt x="659130" y="744220"/>
                    <a:pt x="641350" y="748030"/>
                    <a:pt x="621030" y="746760"/>
                  </a:cubicBezTo>
                  <a:cubicBezTo>
                    <a:pt x="595630" y="744220"/>
                    <a:pt x="541020" y="712470"/>
                    <a:pt x="541020" y="71247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5068253" y="483531"/>
            <a:ext cx="296228" cy="615315"/>
            <a:chOff x="0" y="0"/>
            <a:chExt cx="394970" cy="820420"/>
          </a:xfrm>
        </p:grpSpPr>
        <p:sp>
          <p:nvSpPr>
            <p:cNvPr id="14" name="Freeform 14"/>
            <p:cNvSpPr/>
            <p:nvPr/>
          </p:nvSpPr>
          <p:spPr>
            <a:xfrm>
              <a:off x="48260" y="49530"/>
              <a:ext cx="311150" cy="722630"/>
            </a:xfrm>
            <a:custGeom>
              <a:avLst/>
              <a:gdLst/>
              <a:ahLst/>
              <a:cxnLst/>
              <a:rect l="l" t="t" r="r" b="b"/>
              <a:pathLst>
                <a:path w="311150" h="722630">
                  <a:moveTo>
                    <a:pt x="66040" y="626110"/>
                  </a:moveTo>
                  <a:cubicBezTo>
                    <a:pt x="2540" y="208280"/>
                    <a:pt x="11430" y="87630"/>
                    <a:pt x="33020" y="48260"/>
                  </a:cubicBezTo>
                  <a:cubicBezTo>
                    <a:pt x="40640" y="31750"/>
                    <a:pt x="49530" y="27940"/>
                    <a:pt x="63500" y="20320"/>
                  </a:cubicBezTo>
                  <a:cubicBezTo>
                    <a:pt x="83820" y="10160"/>
                    <a:pt x="118110" y="0"/>
                    <a:pt x="143510" y="2540"/>
                  </a:cubicBezTo>
                  <a:cubicBezTo>
                    <a:pt x="168910" y="5080"/>
                    <a:pt x="199390" y="19050"/>
                    <a:pt x="218440" y="36830"/>
                  </a:cubicBezTo>
                  <a:cubicBezTo>
                    <a:pt x="237490" y="53340"/>
                    <a:pt x="252730" y="82550"/>
                    <a:pt x="257810" y="107950"/>
                  </a:cubicBezTo>
                  <a:cubicBezTo>
                    <a:pt x="261620" y="133350"/>
                    <a:pt x="256540" y="166370"/>
                    <a:pt x="245110" y="189230"/>
                  </a:cubicBezTo>
                  <a:cubicBezTo>
                    <a:pt x="232410" y="212090"/>
                    <a:pt x="204470" y="234950"/>
                    <a:pt x="185420" y="246380"/>
                  </a:cubicBezTo>
                  <a:cubicBezTo>
                    <a:pt x="172720" y="254000"/>
                    <a:pt x="161290" y="256540"/>
                    <a:pt x="146050" y="257810"/>
                  </a:cubicBezTo>
                  <a:cubicBezTo>
                    <a:pt x="124460" y="257810"/>
                    <a:pt x="85090" y="250190"/>
                    <a:pt x="66040" y="240030"/>
                  </a:cubicBezTo>
                  <a:cubicBezTo>
                    <a:pt x="52070" y="233680"/>
                    <a:pt x="43180" y="226060"/>
                    <a:pt x="34290" y="214630"/>
                  </a:cubicBezTo>
                  <a:cubicBezTo>
                    <a:pt x="20320" y="196850"/>
                    <a:pt x="6350" y="160020"/>
                    <a:pt x="2540" y="138430"/>
                  </a:cubicBezTo>
                  <a:cubicBezTo>
                    <a:pt x="0" y="123190"/>
                    <a:pt x="1270" y="111760"/>
                    <a:pt x="7620" y="96520"/>
                  </a:cubicBezTo>
                  <a:cubicBezTo>
                    <a:pt x="13970" y="76200"/>
                    <a:pt x="31750" y="44450"/>
                    <a:pt x="52070" y="29210"/>
                  </a:cubicBezTo>
                  <a:cubicBezTo>
                    <a:pt x="72390" y="12700"/>
                    <a:pt x="107950" y="3810"/>
                    <a:pt x="129540" y="1270"/>
                  </a:cubicBezTo>
                  <a:cubicBezTo>
                    <a:pt x="146050" y="0"/>
                    <a:pt x="156210" y="2540"/>
                    <a:pt x="171450" y="7620"/>
                  </a:cubicBezTo>
                  <a:cubicBezTo>
                    <a:pt x="191770" y="16510"/>
                    <a:pt x="222250" y="35560"/>
                    <a:pt x="236220" y="57150"/>
                  </a:cubicBezTo>
                  <a:cubicBezTo>
                    <a:pt x="251460" y="78740"/>
                    <a:pt x="260350" y="110490"/>
                    <a:pt x="259080" y="135890"/>
                  </a:cubicBezTo>
                  <a:cubicBezTo>
                    <a:pt x="257810" y="161290"/>
                    <a:pt x="227330" y="210820"/>
                    <a:pt x="229870" y="212090"/>
                  </a:cubicBezTo>
                  <a:cubicBezTo>
                    <a:pt x="231140" y="213360"/>
                    <a:pt x="243840" y="182880"/>
                    <a:pt x="250190" y="185420"/>
                  </a:cubicBezTo>
                  <a:cubicBezTo>
                    <a:pt x="273050" y="191770"/>
                    <a:pt x="311150" y="562610"/>
                    <a:pt x="294640" y="636270"/>
                  </a:cubicBezTo>
                  <a:cubicBezTo>
                    <a:pt x="289560" y="661670"/>
                    <a:pt x="280670" y="670560"/>
                    <a:pt x="266700" y="684530"/>
                  </a:cubicBezTo>
                  <a:cubicBezTo>
                    <a:pt x="248920" y="701040"/>
                    <a:pt x="217170" y="717550"/>
                    <a:pt x="190500" y="720090"/>
                  </a:cubicBezTo>
                  <a:cubicBezTo>
                    <a:pt x="165100" y="722630"/>
                    <a:pt x="132080" y="712470"/>
                    <a:pt x="110490" y="695960"/>
                  </a:cubicBezTo>
                  <a:cubicBezTo>
                    <a:pt x="90170" y="680720"/>
                    <a:pt x="66040" y="626110"/>
                    <a:pt x="66040" y="62611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4470082" y="1228386"/>
            <a:ext cx="592455" cy="303847"/>
            <a:chOff x="0" y="0"/>
            <a:chExt cx="789940" cy="405130"/>
          </a:xfrm>
        </p:grpSpPr>
        <p:sp>
          <p:nvSpPr>
            <p:cNvPr id="16" name="Freeform 16"/>
            <p:cNvSpPr/>
            <p:nvPr/>
          </p:nvSpPr>
          <p:spPr>
            <a:xfrm>
              <a:off x="48260" y="48260"/>
              <a:ext cx="692150" cy="309880"/>
            </a:xfrm>
            <a:custGeom>
              <a:avLst/>
              <a:gdLst/>
              <a:ahLst/>
              <a:cxnLst/>
              <a:rect l="l" t="t" r="r" b="b"/>
              <a:pathLst>
                <a:path w="692150" h="309880">
                  <a:moveTo>
                    <a:pt x="553720" y="278130"/>
                  </a:moveTo>
                  <a:cubicBezTo>
                    <a:pt x="351790" y="256540"/>
                    <a:pt x="271780" y="250190"/>
                    <a:pt x="234950" y="262890"/>
                  </a:cubicBezTo>
                  <a:cubicBezTo>
                    <a:pt x="214630" y="270510"/>
                    <a:pt x="210820" y="288290"/>
                    <a:pt x="191770" y="294640"/>
                  </a:cubicBezTo>
                  <a:cubicBezTo>
                    <a:pt x="170180" y="303530"/>
                    <a:pt x="133350" y="309880"/>
                    <a:pt x="106680" y="303530"/>
                  </a:cubicBezTo>
                  <a:cubicBezTo>
                    <a:pt x="80010" y="297180"/>
                    <a:pt x="49530" y="275590"/>
                    <a:pt x="33020" y="259080"/>
                  </a:cubicBezTo>
                  <a:cubicBezTo>
                    <a:pt x="21590" y="246380"/>
                    <a:pt x="16510" y="234950"/>
                    <a:pt x="11430" y="220980"/>
                  </a:cubicBezTo>
                  <a:cubicBezTo>
                    <a:pt x="6350" y="207010"/>
                    <a:pt x="1270" y="194310"/>
                    <a:pt x="2540" y="177800"/>
                  </a:cubicBezTo>
                  <a:cubicBezTo>
                    <a:pt x="3810" y="154940"/>
                    <a:pt x="10160" y="118110"/>
                    <a:pt x="26670" y="95250"/>
                  </a:cubicBezTo>
                  <a:cubicBezTo>
                    <a:pt x="41910" y="73660"/>
                    <a:pt x="69850" y="52070"/>
                    <a:pt x="95250" y="44450"/>
                  </a:cubicBezTo>
                  <a:cubicBezTo>
                    <a:pt x="120650" y="35560"/>
                    <a:pt x="158750" y="39370"/>
                    <a:pt x="181610" y="45720"/>
                  </a:cubicBezTo>
                  <a:cubicBezTo>
                    <a:pt x="196850" y="49530"/>
                    <a:pt x="207010" y="54610"/>
                    <a:pt x="219710" y="66040"/>
                  </a:cubicBezTo>
                  <a:cubicBezTo>
                    <a:pt x="236220" y="81280"/>
                    <a:pt x="260350" y="111760"/>
                    <a:pt x="266700" y="137160"/>
                  </a:cubicBezTo>
                  <a:cubicBezTo>
                    <a:pt x="274320" y="163830"/>
                    <a:pt x="271780" y="198120"/>
                    <a:pt x="261620" y="223520"/>
                  </a:cubicBezTo>
                  <a:cubicBezTo>
                    <a:pt x="251460" y="248920"/>
                    <a:pt x="228600" y="274320"/>
                    <a:pt x="205740" y="288290"/>
                  </a:cubicBezTo>
                  <a:cubicBezTo>
                    <a:pt x="181610" y="302260"/>
                    <a:pt x="148590" y="309880"/>
                    <a:pt x="120650" y="306070"/>
                  </a:cubicBezTo>
                  <a:cubicBezTo>
                    <a:pt x="93980" y="303530"/>
                    <a:pt x="63500" y="288290"/>
                    <a:pt x="43180" y="269240"/>
                  </a:cubicBezTo>
                  <a:cubicBezTo>
                    <a:pt x="24130" y="250190"/>
                    <a:pt x="8890" y="215900"/>
                    <a:pt x="3810" y="193040"/>
                  </a:cubicBezTo>
                  <a:cubicBezTo>
                    <a:pt x="0" y="176530"/>
                    <a:pt x="0" y="165100"/>
                    <a:pt x="3810" y="148590"/>
                  </a:cubicBezTo>
                  <a:cubicBezTo>
                    <a:pt x="10160" y="127000"/>
                    <a:pt x="29210" y="93980"/>
                    <a:pt x="45720" y="73660"/>
                  </a:cubicBezTo>
                  <a:cubicBezTo>
                    <a:pt x="59690" y="55880"/>
                    <a:pt x="71120" y="43180"/>
                    <a:pt x="93980" y="31750"/>
                  </a:cubicBezTo>
                  <a:cubicBezTo>
                    <a:pt x="132080" y="13970"/>
                    <a:pt x="207010" y="6350"/>
                    <a:pt x="264160" y="2540"/>
                  </a:cubicBezTo>
                  <a:cubicBezTo>
                    <a:pt x="322580" y="0"/>
                    <a:pt x="383540" y="7620"/>
                    <a:pt x="441960" y="15240"/>
                  </a:cubicBezTo>
                  <a:cubicBezTo>
                    <a:pt x="501650" y="22860"/>
                    <a:pt x="575310" y="27940"/>
                    <a:pt x="617220" y="49530"/>
                  </a:cubicBezTo>
                  <a:cubicBezTo>
                    <a:pt x="645160" y="63500"/>
                    <a:pt x="666750" y="86360"/>
                    <a:pt x="678180" y="106680"/>
                  </a:cubicBezTo>
                  <a:cubicBezTo>
                    <a:pt x="688340" y="124460"/>
                    <a:pt x="692150" y="143510"/>
                    <a:pt x="690880" y="162560"/>
                  </a:cubicBezTo>
                  <a:cubicBezTo>
                    <a:pt x="688340" y="186690"/>
                    <a:pt x="674370" y="222250"/>
                    <a:pt x="657860" y="241300"/>
                  </a:cubicBezTo>
                  <a:cubicBezTo>
                    <a:pt x="645160" y="256540"/>
                    <a:pt x="627380" y="266700"/>
                    <a:pt x="610870" y="273050"/>
                  </a:cubicBezTo>
                  <a:cubicBezTo>
                    <a:pt x="593090" y="278130"/>
                    <a:pt x="553720" y="278130"/>
                    <a:pt x="553720" y="27813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/>
          <p:nvPr/>
        </p:nvGrpSpPr>
        <p:grpSpPr>
          <a:xfrm rot="-5466542">
            <a:off x="13171488" y="957477"/>
            <a:ext cx="552469" cy="522858"/>
            <a:chOff x="0" y="0"/>
            <a:chExt cx="900430" cy="852170"/>
          </a:xfrm>
        </p:grpSpPr>
        <p:sp>
          <p:nvSpPr>
            <p:cNvPr id="18" name="Freeform 18"/>
            <p:cNvSpPr/>
            <p:nvPr/>
          </p:nvSpPr>
          <p:spPr>
            <a:xfrm>
              <a:off x="45720" y="48260"/>
              <a:ext cx="807720" cy="755650"/>
            </a:xfrm>
            <a:custGeom>
              <a:avLst/>
              <a:gdLst/>
              <a:ahLst/>
              <a:cxnLst/>
              <a:rect l="l" t="t" r="r" b="b"/>
              <a:pathLst>
                <a:path w="807720" h="755650">
                  <a:moveTo>
                    <a:pt x="208280" y="41910"/>
                  </a:moveTo>
                  <a:cubicBezTo>
                    <a:pt x="571500" y="396240"/>
                    <a:pt x="746760" y="495300"/>
                    <a:pt x="786130" y="544830"/>
                  </a:cubicBezTo>
                  <a:cubicBezTo>
                    <a:pt x="798830" y="561340"/>
                    <a:pt x="800100" y="568960"/>
                    <a:pt x="802640" y="585470"/>
                  </a:cubicBezTo>
                  <a:cubicBezTo>
                    <a:pt x="806450" y="608330"/>
                    <a:pt x="805180" y="646430"/>
                    <a:pt x="795020" y="671830"/>
                  </a:cubicBezTo>
                  <a:cubicBezTo>
                    <a:pt x="783590" y="697230"/>
                    <a:pt x="759460" y="722630"/>
                    <a:pt x="735330" y="735330"/>
                  </a:cubicBezTo>
                  <a:cubicBezTo>
                    <a:pt x="711200" y="749300"/>
                    <a:pt x="676910" y="755650"/>
                    <a:pt x="650240" y="750570"/>
                  </a:cubicBezTo>
                  <a:cubicBezTo>
                    <a:pt x="622300" y="746760"/>
                    <a:pt x="591820" y="731520"/>
                    <a:pt x="572770" y="711200"/>
                  </a:cubicBezTo>
                  <a:cubicBezTo>
                    <a:pt x="553720" y="692150"/>
                    <a:pt x="539750" y="655320"/>
                    <a:pt x="534670" y="632460"/>
                  </a:cubicBezTo>
                  <a:cubicBezTo>
                    <a:pt x="532130" y="615950"/>
                    <a:pt x="533400" y="603250"/>
                    <a:pt x="537210" y="589280"/>
                  </a:cubicBezTo>
                  <a:cubicBezTo>
                    <a:pt x="539750" y="574040"/>
                    <a:pt x="543560" y="561340"/>
                    <a:pt x="552450" y="547370"/>
                  </a:cubicBezTo>
                  <a:cubicBezTo>
                    <a:pt x="566420" y="528320"/>
                    <a:pt x="593090" y="501650"/>
                    <a:pt x="618490" y="490220"/>
                  </a:cubicBezTo>
                  <a:cubicBezTo>
                    <a:pt x="643890" y="480060"/>
                    <a:pt x="681990" y="480060"/>
                    <a:pt x="704850" y="485140"/>
                  </a:cubicBezTo>
                  <a:cubicBezTo>
                    <a:pt x="721360" y="487680"/>
                    <a:pt x="731520" y="492760"/>
                    <a:pt x="745490" y="502920"/>
                  </a:cubicBezTo>
                  <a:cubicBezTo>
                    <a:pt x="763270" y="516890"/>
                    <a:pt x="789940" y="544830"/>
                    <a:pt x="798830" y="571500"/>
                  </a:cubicBezTo>
                  <a:cubicBezTo>
                    <a:pt x="807720" y="596900"/>
                    <a:pt x="807720" y="632460"/>
                    <a:pt x="800100" y="657860"/>
                  </a:cubicBezTo>
                  <a:cubicBezTo>
                    <a:pt x="791210" y="684530"/>
                    <a:pt x="770890" y="712470"/>
                    <a:pt x="748030" y="727710"/>
                  </a:cubicBezTo>
                  <a:cubicBezTo>
                    <a:pt x="725170" y="744220"/>
                    <a:pt x="688340" y="751840"/>
                    <a:pt x="664210" y="751840"/>
                  </a:cubicBezTo>
                  <a:cubicBezTo>
                    <a:pt x="647700" y="753110"/>
                    <a:pt x="638810" y="749300"/>
                    <a:pt x="621030" y="742950"/>
                  </a:cubicBezTo>
                  <a:cubicBezTo>
                    <a:pt x="594360" y="732790"/>
                    <a:pt x="552450" y="708660"/>
                    <a:pt x="518160" y="684530"/>
                  </a:cubicBezTo>
                  <a:cubicBezTo>
                    <a:pt x="481330" y="659130"/>
                    <a:pt x="450850" y="635000"/>
                    <a:pt x="407670" y="594360"/>
                  </a:cubicBezTo>
                  <a:cubicBezTo>
                    <a:pt x="335280" y="530860"/>
                    <a:pt x="210820" y="405130"/>
                    <a:pt x="139700" y="326390"/>
                  </a:cubicBezTo>
                  <a:cubicBezTo>
                    <a:pt x="87630" y="270510"/>
                    <a:pt x="33020" y="220980"/>
                    <a:pt x="13970" y="175260"/>
                  </a:cubicBezTo>
                  <a:cubicBezTo>
                    <a:pt x="1270" y="144780"/>
                    <a:pt x="0" y="115570"/>
                    <a:pt x="5080" y="91440"/>
                  </a:cubicBezTo>
                  <a:cubicBezTo>
                    <a:pt x="7620" y="72390"/>
                    <a:pt x="19050" y="54610"/>
                    <a:pt x="30480" y="41910"/>
                  </a:cubicBezTo>
                  <a:cubicBezTo>
                    <a:pt x="43180" y="27940"/>
                    <a:pt x="60960" y="16510"/>
                    <a:pt x="77470" y="10160"/>
                  </a:cubicBezTo>
                  <a:cubicBezTo>
                    <a:pt x="95250" y="2540"/>
                    <a:pt x="114300" y="0"/>
                    <a:pt x="134620" y="2540"/>
                  </a:cubicBezTo>
                  <a:cubicBezTo>
                    <a:pt x="157480" y="7620"/>
                    <a:pt x="208280" y="41910"/>
                    <a:pt x="208280" y="4191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19"/>
          <p:cNvGrpSpPr/>
          <p:nvPr/>
        </p:nvGrpSpPr>
        <p:grpSpPr>
          <a:xfrm rot="-5466542">
            <a:off x="12755985" y="971838"/>
            <a:ext cx="621819" cy="241559"/>
            <a:chOff x="0" y="0"/>
            <a:chExt cx="1013460" cy="393700"/>
          </a:xfrm>
        </p:grpSpPr>
        <p:sp>
          <p:nvSpPr>
            <p:cNvPr id="20" name="Freeform 20"/>
            <p:cNvSpPr/>
            <p:nvPr/>
          </p:nvSpPr>
          <p:spPr>
            <a:xfrm>
              <a:off x="49530" y="46990"/>
              <a:ext cx="918210" cy="308610"/>
            </a:xfrm>
            <a:custGeom>
              <a:avLst/>
              <a:gdLst/>
              <a:ahLst/>
              <a:cxnLst/>
              <a:rect l="l" t="t" r="r" b="b"/>
              <a:pathLst>
                <a:path w="918210" h="308610">
                  <a:moveTo>
                    <a:pt x="124460" y="46990"/>
                  </a:moveTo>
                  <a:cubicBezTo>
                    <a:pt x="711200" y="30480"/>
                    <a:pt x="711200" y="19050"/>
                    <a:pt x="726440" y="13970"/>
                  </a:cubicBezTo>
                  <a:cubicBezTo>
                    <a:pt x="749300" y="6350"/>
                    <a:pt x="786130" y="0"/>
                    <a:pt x="812800" y="6350"/>
                  </a:cubicBezTo>
                  <a:cubicBezTo>
                    <a:pt x="839470" y="12700"/>
                    <a:pt x="869950" y="35560"/>
                    <a:pt x="885190" y="52070"/>
                  </a:cubicBezTo>
                  <a:cubicBezTo>
                    <a:pt x="896620" y="63500"/>
                    <a:pt x="902970" y="73660"/>
                    <a:pt x="906780" y="90170"/>
                  </a:cubicBezTo>
                  <a:cubicBezTo>
                    <a:pt x="913130" y="111760"/>
                    <a:pt x="918210" y="149860"/>
                    <a:pt x="909320" y="175260"/>
                  </a:cubicBezTo>
                  <a:cubicBezTo>
                    <a:pt x="901700" y="201930"/>
                    <a:pt x="881380" y="229870"/>
                    <a:pt x="859790" y="246380"/>
                  </a:cubicBezTo>
                  <a:cubicBezTo>
                    <a:pt x="838200" y="261620"/>
                    <a:pt x="801370" y="270510"/>
                    <a:pt x="777240" y="271780"/>
                  </a:cubicBezTo>
                  <a:cubicBezTo>
                    <a:pt x="760730" y="273050"/>
                    <a:pt x="749300" y="270510"/>
                    <a:pt x="735330" y="264160"/>
                  </a:cubicBezTo>
                  <a:cubicBezTo>
                    <a:pt x="713740" y="254000"/>
                    <a:pt x="681990" y="232410"/>
                    <a:pt x="668020" y="209550"/>
                  </a:cubicBezTo>
                  <a:cubicBezTo>
                    <a:pt x="652780" y="186690"/>
                    <a:pt x="643890" y="153670"/>
                    <a:pt x="646430" y="127000"/>
                  </a:cubicBezTo>
                  <a:cubicBezTo>
                    <a:pt x="648970" y="99060"/>
                    <a:pt x="661670" y="67310"/>
                    <a:pt x="679450" y="46990"/>
                  </a:cubicBezTo>
                  <a:cubicBezTo>
                    <a:pt x="698500" y="26670"/>
                    <a:pt x="732790" y="11430"/>
                    <a:pt x="754380" y="5080"/>
                  </a:cubicBezTo>
                  <a:cubicBezTo>
                    <a:pt x="770890" y="0"/>
                    <a:pt x="782320" y="0"/>
                    <a:pt x="798830" y="3810"/>
                  </a:cubicBezTo>
                  <a:cubicBezTo>
                    <a:pt x="820420" y="7620"/>
                    <a:pt x="857250" y="26670"/>
                    <a:pt x="875030" y="40640"/>
                  </a:cubicBezTo>
                  <a:cubicBezTo>
                    <a:pt x="887730" y="52070"/>
                    <a:pt x="895350" y="60960"/>
                    <a:pt x="901700" y="76200"/>
                  </a:cubicBezTo>
                  <a:cubicBezTo>
                    <a:pt x="909320" y="97790"/>
                    <a:pt x="918210" y="134620"/>
                    <a:pt x="913130" y="161290"/>
                  </a:cubicBezTo>
                  <a:cubicBezTo>
                    <a:pt x="908050" y="187960"/>
                    <a:pt x="896620" y="217170"/>
                    <a:pt x="871220" y="236220"/>
                  </a:cubicBezTo>
                  <a:cubicBezTo>
                    <a:pt x="829310" y="269240"/>
                    <a:pt x="735330" y="284480"/>
                    <a:pt x="651510" y="295910"/>
                  </a:cubicBezTo>
                  <a:cubicBezTo>
                    <a:pt x="544830" y="308610"/>
                    <a:pt x="383540" y="297180"/>
                    <a:pt x="279400" y="292100"/>
                  </a:cubicBezTo>
                  <a:cubicBezTo>
                    <a:pt x="204470" y="289560"/>
                    <a:pt x="132080" y="294640"/>
                    <a:pt x="85090" y="278130"/>
                  </a:cubicBezTo>
                  <a:cubicBezTo>
                    <a:pt x="55880" y="265430"/>
                    <a:pt x="33020" y="246380"/>
                    <a:pt x="19050" y="227330"/>
                  </a:cubicBezTo>
                  <a:cubicBezTo>
                    <a:pt x="7620" y="210820"/>
                    <a:pt x="2540" y="191770"/>
                    <a:pt x="1270" y="172720"/>
                  </a:cubicBezTo>
                  <a:cubicBezTo>
                    <a:pt x="0" y="154940"/>
                    <a:pt x="3810" y="134620"/>
                    <a:pt x="11430" y="118110"/>
                  </a:cubicBezTo>
                  <a:cubicBezTo>
                    <a:pt x="19050" y="100330"/>
                    <a:pt x="29210" y="83820"/>
                    <a:pt x="45720" y="72390"/>
                  </a:cubicBezTo>
                  <a:cubicBezTo>
                    <a:pt x="64770" y="58420"/>
                    <a:pt x="124460" y="46990"/>
                    <a:pt x="124460" y="4699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1"/>
          <p:cNvGrpSpPr/>
          <p:nvPr/>
        </p:nvGrpSpPr>
        <p:grpSpPr>
          <a:xfrm rot="-5466542">
            <a:off x="13425147" y="1315976"/>
            <a:ext cx="287533" cy="490131"/>
            <a:chOff x="0" y="0"/>
            <a:chExt cx="468630" cy="798830"/>
          </a:xfrm>
        </p:grpSpPr>
        <p:sp>
          <p:nvSpPr>
            <p:cNvPr id="22" name="Freeform 22"/>
            <p:cNvSpPr/>
            <p:nvPr/>
          </p:nvSpPr>
          <p:spPr>
            <a:xfrm>
              <a:off x="44450" y="43180"/>
              <a:ext cx="379730" cy="706120"/>
            </a:xfrm>
            <a:custGeom>
              <a:avLst/>
              <a:gdLst/>
              <a:ahLst/>
              <a:cxnLst/>
              <a:rect l="l" t="t" r="r" b="b"/>
              <a:pathLst>
                <a:path w="379730" h="706120">
                  <a:moveTo>
                    <a:pt x="236220" y="106680"/>
                  </a:moveTo>
                  <a:cubicBezTo>
                    <a:pt x="299720" y="463550"/>
                    <a:pt x="356870" y="494030"/>
                    <a:pt x="369570" y="533400"/>
                  </a:cubicBezTo>
                  <a:cubicBezTo>
                    <a:pt x="379730" y="562610"/>
                    <a:pt x="377190" y="591820"/>
                    <a:pt x="369570" y="617220"/>
                  </a:cubicBezTo>
                  <a:cubicBezTo>
                    <a:pt x="360680" y="641350"/>
                    <a:pt x="339090" y="668020"/>
                    <a:pt x="317500" y="683260"/>
                  </a:cubicBezTo>
                  <a:cubicBezTo>
                    <a:pt x="295910" y="697230"/>
                    <a:pt x="262890" y="706120"/>
                    <a:pt x="236220" y="703580"/>
                  </a:cubicBezTo>
                  <a:cubicBezTo>
                    <a:pt x="210820" y="702310"/>
                    <a:pt x="179070" y="689610"/>
                    <a:pt x="160020" y="671830"/>
                  </a:cubicBezTo>
                  <a:cubicBezTo>
                    <a:pt x="139700" y="655320"/>
                    <a:pt x="121920" y="626110"/>
                    <a:pt x="116840" y="599440"/>
                  </a:cubicBezTo>
                  <a:cubicBezTo>
                    <a:pt x="111760" y="574040"/>
                    <a:pt x="119380" y="538480"/>
                    <a:pt x="127000" y="516890"/>
                  </a:cubicBezTo>
                  <a:cubicBezTo>
                    <a:pt x="133350" y="501650"/>
                    <a:pt x="139700" y="492760"/>
                    <a:pt x="151130" y="482600"/>
                  </a:cubicBezTo>
                  <a:cubicBezTo>
                    <a:pt x="168910" y="467360"/>
                    <a:pt x="203200" y="449580"/>
                    <a:pt x="226060" y="444500"/>
                  </a:cubicBezTo>
                  <a:cubicBezTo>
                    <a:pt x="241300" y="440690"/>
                    <a:pt x="252730" y="440690"/>
                    <a:pt x="267970" y="444500"/>
                  </a:cubicBezTo>
                  <a:cubicBezTo>
                    <a:pt x="289560" y="449580"/>
                    <a:pt x="325120" y="469900"/>
                    <a:pt x="341630" y="485140"/>
                  </a:cubicBezTo>
                  <a:cubicBezTo>
                    <a:pt x="353060" y="495300"/>
                    <a:pt x="359410" y="504190"/>
                    <a:pt x="364490" y="519430"/>
                  </a:cubicBezTo>
                  <a:cubicBezTo>
                    <a:pt x="372110" y="541020"/>
                    <a:pt x="375920" y="580390"/>
                    <a:pt x="373380" y="603250"/>
                  </a:cubicBezTo>
                  <a:cubicBezTo>
                    <a:pt x="370840" y="618490"/>
                    <a:pt x="365760" y="629920"/>
                    <a:pt x="356870" y="642620"/>
                  </a:cubicBezTo>
                  <a:cubicBezTo>
                    <a:pt x="342900" y="660400"/>
                    <a:pt x="312420" y="685800"/>
                    <a:pt x="292100" y="695960"/>
                  </a:cubicBezTo>
                  <a:cubicBezTo>
                    <a:pt x="278130" y="702310"/>
                    <a:pt x="266700" y="704850"/>
                    <a:pt x="251460" y="704850"/>
                  </a:cubicBezTo>
                  <a:cubicBezTo>
                    <a:pt x="228600" y="703580"/>
                    <a:pt x="198120" y="695960"/>
                    <a:pt x="170180" y="680720"/>
                  </a:cubicBezTo>
                  <a:cubicBezTo>
                    <a:pt x="135890" y="662940"/>
                    <a:pt x="90170" y="631190"/>
                    <a:pt x="67310" y="594360"/>
                  </a:cubicBezTo>
                  <a:cubicBezTo>
                    <a:pt x="43180" y="554990"/>
                    <a:pt x="41910" y="508000"/>
                    <a:pt x="31750" y="449580"/>
                  </a:cubicBezTo>
                  <a:cubicBezTo>
                    <a:pt x="19050" y="364490"/>
                    <a:pt x="0" y="200660"/>
                    <a:pt x="6350" y="130810"/>
                  </a:cubicBezTo>
                  <a:cubicBezTo>
                    <a:pt x="10160" y="95250"/>
                    <a:pt x="15240" y="71120"/>
                    <a:pt x="27940" y="52070"/>
                  </a:cubicBezTo>
                  <a:cubicBezTo>
                    <a:pt x="38100" y="35560"/>
                    <a:pt x="52070" y="22860"/>
                    <a:pt x="69850" y="15240"/>
                  </a:cubicBezTo>
                  <a:cubicBezTo>
                    <a:pt x="91440" y="6350"/>
                    <a:pt x="125730" y="0"/>
                    <a:pt x="151130" y="7620"/>
                  </a:cubicBezTo>
                  <a:cubicBezTo>
                    <a:pt x="175260" y="13970"/>
                    <a:pt x="203200" y="35560"/>
                    <a:pt x="217170" y="54610"/>
                  </a:cubicBezTo>
                  <a:cubicBezTo>
                    <a:pt x="228600" y="69850"/>
                    <a:pt x="236220" y="106680"/>
                    <a:pt x="236220" y="10668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Freeform 23"/>
          <p:cNvSpPr/>
          <p:nvPr/>
        </p:nvSpPr>
        <p:spPr>
          <a:xfrm>
            <a:off x="15409504" y="-310149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Freeform 24"/>
          <p:cNvSpPr/>
          <p:nvPr/>
        </p:nvSpPr>
        <p:spPr>
          <a:xfrm rot="-1008282" flipH="1">
            <a:off x="15390590" y="2224730"/>
            <a:ext cx="2659752" cy="3491322"/>
          </a:xfrm>
          <a:custGeom>
            <a:avLst/>
            <a:gdLst/>
            <a:ahLst/>
            <a:cxnLst/>
            <a:rect l="l" t="t" r="r" b="b"/>
            <a:pathLst>
              <a:path w="2659752" h="3491322">
                <a:moveTo>
                  <a:pt x="2659753" y="0"/>
                </a:moveTo>
                <a:lnTo>
                  <a:pt x="0" y="0"/>
                </a:lnTo>
                <a:lnTo>
                  <a:pt x="0" y="3491322"/>
                </a:lnTo>
                <a:lnTo>
                  <a:pt x="2659753" y="3491322"/>
                </a:lnTo>
                <a:lnTo>
                  <a:pt x="2659753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8" name="TextBox 28"/>
          <p:cNvSpPr txBox="1"/>
          <p:nvPr/>
        </p:nvSpPr>
        <p:spPr>
          <a:xfrm>
            <a:off x="4335907" y="1216956"/>
            <a:ext cx="9616186" cy="26206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80"/>
              </a:lnSpc>
            </a:pPr>
            <a:r>
              <a:rPr lang="en-US" sz="56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Patient-Centered Care: A Journey with Stormie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3" name="bomb.wav"/>
          </p:stSnd>
        </p:sndAc>
      </p:transition>
    </mc:Choice>
    <mc:Fallback xmlns="">
      <p:transition spd="slow">
        <p:dissolve/>
        <p:sndAc>
          <p:stSnd>
            <p:snd r:embed="rId2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23" grpId="0" animBg="1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755965">
            <a:off x="-2596635" y="-6569350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2386301">
            <a:off x="10358985" y="-3230434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3" y="0"/>
                </a:lnTo>
                <a:lnTo>
                  <a:pt x="9743833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441338" flipH="1">
            <a:off x="208789" y="-826726"/>
            <a:ext cx="17530275" cy="11530662"/>
          </a:xfrm>
          <a:custGeom>
            <a:avLst/>
            <a:gdLst/>
            <a:ahLst/>
            <a:cxnLst/>
            <a:rect l="l" t="t" r="r" b="b"/>
            <a:pathLst>
              <a:path w="16065837" h="10084176">
                <a:moveTo>
                  <a:pt x="16065837" y="0"/>
                </a:moveTo>
                <a:lnTo>
                  <a:pt x="0" y="0"/>
                </a:lnTo>
                <a:lnTo>
                  <a:pt x="0" y="10084176"/>
                </a:lnTo>
                <a:lnTo>
                  <a:pt x="16065837" y="10084176"/>
                </a:lnTo>
                <a:lnTo>
                  <a:pt x="1606583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9" name="TextBox 9"/>
          <p:cNvSpPr txBox="1"/>
          <p:nvPr/>
        </p:nvSpPr>
        <p:spPr>
          <a:xfrm>
            <a:off x="3927997" y="8216756"/>
            <a:ext cx="10432006" cy="423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03205B-C336-D8CD-6B09-1743669C98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0235" y="1543322"/>
            <a:ext cx="7258950" cy="7365437"/>
          </a:xfrm>
          <a:prstGeom prst="rect">
            <a:avLst/>
          </a:prstGeom>
        </p:spPr>
      </p:pic>
      <p:sp>
        <p:nvSpPr>
          <p:cNvPr id="18" name="Freeform 9">
            <a:extLst>
              <a:ext uri="{FF2B5EF4-FFF2-40B4-BE49-F238E27FC236}">
                <a16:creationId xmlns:a16="http://schemas.microsoft.com/office/drawing/2014/main" id="{2BC0DAC4-F6F1-9E0A-317D-CC875BAE439A}"/>
              </a:ext>
            </a:extLst>
          </p:cNvPr>
          <p:cNvSpPr/>
          <p:nvPr/>
        </p:nvSpPr>
        <p:spPr>
          <a:xfrm>
            <a:off x="1277943" y="1427384"/>
            <a:ext cx="3082044" cy="3505200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0" y="0"/>
                </a:moveTo>
                <a:lnTo>
                  <a:pt x="3778768" y="0"/>
                </a:lnTo>
                <a:lnTo>
                  <a:pt x="3778768" y="3807323"/>
                </a:lnTo>
                <a:lnTo>
                  <a:pt x="0" y="380732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9" name="Freeform 23">
            <a:extLst>
              <a:ext uri="{FF2B5EF4-FFF2-40B4-BE49-F238E27FC236}">
                <a16:creationId xmlns:a16="http://schemas.microsoft.com/office/drawing/2014/main" id="{2A3096F3-9FF2-C1CC-8B37-03171D0F73F0}"/>
              </a:ext>
            </a:extLst>
          </p:cNvPr>
          <p:cNvSpPr/>
          <p:nvPr/>
        </p:nvSpPr>
        <p:spPr>
          <a:xfrm>
            <a:off x="13510432" y="669042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0" name="Freeform 24">
            <a:extLst>
              <a:ext uri="{FF2B5EF4-FFF2-40B4-BE49-F238E27FC236}">
                <a16:creationId xmlns:a16="http://schemas.microsoft.com/office/drawing/2014/main" id="{16D563D7-E2D5-1EF6-3AAD-552D2DB77793}"/>
              </a:ext>
            </a:extLst>
          </p:cNvPr>
          <p:cNvSpPr/>
          <p:nvPr/>
        </p:nvSpPr>
        <p:spPr>
          <a:xfrm rot="-1008282" flipH="1">
            <a:off x="14215005" y="3295428"/>
            <a:ext cx="2659752" cy="3491322"/>
          </a:xfrm>
          <a:custGeom>
            <a:avLst/>
            <a:gdLst/>
            <a:ahLst/>
            <a:cxnLst/>
            <a:rect l="l" t="t" r="r" b="b"/>
            <a:pathLst>
              <a:path w="2659752" h="3491322">
                <a:moveTo>
                  <a:pt x="2659753" y="0"/>
                </a:moveTo>
                <a:lnTo>
                  <a:pt x="0" y="0"/>
                </a:lnTo>
                <a:lnTo>
                  <a:pt x="0" y="3491322"/>
                </a:lnTo>
                <a:lnTo>
                  <a:pt x="2659753" y="3491322"/>
                </a:lnTo>
                <a:lnTo>
                  <a:pt x="2659753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2" name="Freeform 7">
            <a:extLst>
              <a:ext uri="{FF2B5EF4-FFF2-40B4-BE49-F238E27FC236}">
                <a16:creationId xmlns:a16="http://schemas.microsoft.com/office/drawing/2014/main" id="{BB1D42DF-89EB-38E9-1064-1E143B6193E2}"/>
              </a:ext>
            </a:extLst>
          </p:cNvPr>
          <p:cNvSpPr/>
          <p:nvPr/>
        </p:nvSpPr>
        <p:spPr>
          <a:xfrm>
            <a:off x="903965" y="5473360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0" y="0"/>
                </a:moveTo>
                <a:lnTo>
                  <a:pt x="3531386" y="0"/>
                </a:lnTo>
                <a:lnTo>
                  <a:pt x="3531386" y="3815463"/>
                </a:lnTo>
                <a:lnTo>
                  <a:pt x="0" y="381546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3" name="Freeform 8">
            <a:extLst>
              <a:ext uri="{FF2B5EF4-FFF2-40B4-BE49-F238E27FC236}">
                <a16:creationId xmlns:a16="http://schemas.microsoft.com/office/drawing/2014/main" id="{53E072B7-E09D-AFB2-4A92-65D2EC9A7B92}"/>
              </a:ext>
            </a:extLst>
          </p:cNvPr>
          <p:cNvSpPr/>
          <p:nvPr/>
        </p:nvSpPr>
        <p:spPr>
          <a:xfrm flipH="1">
            <a:off x="12035544" y="5748989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3531386" y="0"/>
                </a:moveTo>
                <a:lnTo>
                  <a:pt x="0" y="0"/>
                </a:lnTo>
                <a:lnTo>
                  <a:pt x="0" y="3815463"/>
                </a:lnTo>
                <a:lnTo>
                  <a:pt x="3531386" y="3815463"/>
                </a:lnTo>
                <a:lnTo>
                  <a:pt x="3531386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262171">
            <a:off x="8699606" y="-2315196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441338" flipH="1">
            <a:off x="1594675" y="-601835"/>
            <a:ext cx="16065837" cy="10084176"/>
          </a:xfrm>
          <a:custGeom>
            <a:avLst/>
            <a:gdLst/>
            <a:ahLst/>
            <a:cxnLst/>
            <a:rect l="l" t="t" r="r" b="b"/>
            <a:pathLst>
              <a:path w="16065837" h="10084176">
                <a:moveTo>
                  <a:pt x="16065837" y="0"/>
                </a:moveTo>
                <a:lnTo>
                  <a:pt x="0" y="0"/>
                </a:lnTo>
                <a:lnTo>
                  <a:pt x="0" y="10084176"/>
                </a:lnTo>
                <a:lnTo>
                  <a:pt x="16065837" y="10084176"/>
                </a:lnTo>
                <a:lnTo>
                  <a:pt x="1606583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8507340" y="3623276"/>
            <a:ext cx="8751960" cy="423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45599" y="5617874"/>
            <a:ext cx="7013701" cy="423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sp>
        <p:nvSpPr>
          <p:cNvPr id="14" name="Freeform 3">
            <a:extLst>
              <a:ext uri="{FF2B5EF4-FFF2-40B4-BE49-F238E27FC236}">
                <a16:creationId xmlns:a16="http://schemas.microsoft.com/office/drawing/2014/main" id="{3F246CEB-43C9-CDE6-A17F-269CAC1ADFB9}"/>
              </a:ext>
            </a:extLst>
          </p:cNvPr>
          <p:cNvSpPr/>
          <p:nvPr/>
        </p:nvSpPr>
        <p:spPr>
          <a:xfrm rot="-441338" flipH="1">
            <a:off x="1850053" y="-921617"/>
            <a:ext cx="16065837" cy="12069818"/>
          </a:xfrm>
          <a:custGeom>
            <a:avLst/>
            <a:gdLst/>
            <a:ahLst/>
            <a:cxnLst/>
            <a:rect l="l" t="t" r="r" b="b"/>
            <a:pathLst>
              <a:path w="16065837" h="10084176">
                <a:moveTo>
                  <a:pt x="16065837" y="0"/>
                </a:moveTo>
                <a:lnTo>
                  <a:pt x="0" y="0"/>
                </a:lnTo>
                <a:lnTo>
                  <a:pt x="0" y="10084176"/>
                </a:lnTo>
                <a:lnTo>
                  <a:pt x="16065837" y="10084176"/>
                </a:lnTo>
                <a:lnTo>
                  <a:pt x="16065837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16" name="Picture 15" descr="A person in a white coat at a pharmacy">
            <a:extLst>
              <a:ext uri="{FF2B5EF4-FFF2-40B4-BE49-F238E27FC236}">
                <a16:creationId xmlns:a16="http://schemas.microsoft.com/office/drawing/2014/main" id="{CBA44BBE-45C5-3CF2-5FD3-882375F8EA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688" y="1268059"/>
            <a:ext cx="9101152" cy="8204390"/>
          </a:xfrm>
          <a:prstGeom prst="rect">
            <a:avLst/>
          </a:prstGeom>
        </p:spPr>
      </p:pic>
      <p:sp>
        <p:nvSpPr>
          <p:cNvPr id="17" name="Freeform 9">
            <a:extLst>
              <a:ext uri="{FF2B5EF4-FFF2-40B4-BE49-F238E27FC236}">
                <a16:creationId xmlns:a16="http://schemas.microsoft.com/office/drawing/2014/main" id="{316AA4D5-565B-8574-D312-A033947554FC}"/>
              </a:ext>
            </a:extLst>
          </p:cNvPr>
          <p:cNvSpPr/>
          <p:nvPr/>
        </p:nvSpPr>
        <p:spPr>
          <a:xfrm>
            <a:off x="573352" y="2786287"/>
            <a:ext cx="3013434" cy="5183841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0" y="0"/>
                </a:moveTo>
                <a:lnTo>
                  <a:pt x="3778768" y="0"/>
                </a:lnTo>
                <a:lnTo>
                  <a:pt x="3778768" y="3807323"/>
                </a:lnTo>
                <a:lnTo>
                  <a:pt x="0" y="380732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Freeform 23">
            <a:extLst>
              <a:ext uri="{FF2B5EF4-FFF2-40B4-BE49-F238E27FC236}">
                <a16:creationId xmlns:a16="http://schemas.microsoft.com/office/drawing/2014/main" id="{60625C16-2DC3-7094-CBCA-884B9780F0D0}"/>
              </a:ext>
            </a:extLst>
          </p:cNvPr>
          <p:cNvSpPr/>
          <p:nvPr/>
        </p:nvSpPr>
        <p:spPr>
          <a:xfrm>
            <a:off x="13921362" y="6041323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5EDA419-20BA-77EB-7BDF-9BE04389E82D}"/>
              </a:ext>
            </a:extLst>
          </p:cNvPr>
          <p:cNvSpPr/>
          <p:nvPr/>
        </p:nvSpPr>
        <p:spPr>
          <a:xfrm rot="-1008282" flipH="1">
            <a:off x="13439676" y="118069"/>
            <a:ext cx="2659752" cy="3491322"/>
          </a:xfrm>
          <a:custGeom>
            <a:avLst/>
            <a:gdLst/>
            <a:ahLst/>
            <a:cxnLst/>
            <a:rect l="l" t="t" r="r" b="b"/>
            <a:pathLst>
              <a:path w="2659752" h="3491322">
                <a:moveTo>
                  <a:pt x="2659753" y="0"/>
                </a:moveTo>
                <a:lnTo>
                  <a:pt x="0" y="0"/>
                </a:lnTo>
                <a:lnTo>
                  <a:pt x="0" y="3491322"/>
                </a:lnTo>
                <a:lnTo>
                  <a:pt x="2659753" y="3491322"/>
                </a:lnTo>
                <a:lnTo>
                  <a:pt x="2659753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20" name="Freeform 10">
            <a:extLst>
              <a:ext uri="{FF2B5EF4-FFF2-40B4-BE49-F238E27FC236}">
                <a16:creationId xmlns:a16="http://schemas.microsoft.com/office/drawing/2014/main" id="{9AD0D936-4C4A-03B8-B6C8-39153D7EAA33}"/>
              </a:ext>
            </a:extLst>
          </p:cNvPr>
          <p:cNvSpPr/>
          <p:nvPr/>
        </p:nvSpPr>
        <p:spPr>
          <a:xfrm>
            <a:off x="573352" y="1281156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1" name="Freeform 10">
            <a:extLst>
              <a:ext uri="{FF2B5EF4-FFF2-40B4-BE49-F238E27FC236}">
                <a16:creationId xmlns:a16="http://schemas.microsoft.com/office/drawing/2014/main" id="{3987943D-4B45-173C-E21A-C4000C732F48}"/>
              </a:ext>
            </a:extLst>
          </p:cNvPr>
          <p:cNvSpPr/>
          <p:nvPr/>
        </p:nvSpPr>
        <p:spPr>
          <a:xfrm>
            <a:off x="1329374" y="8071960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2" name="Freeform 10">
            <a:extLst>
              <a:ext uri="{FF2B5EF4-FFF2-40B4-BE49-F238E27FC236}">
                <a16:creationId xmlns:a16="http://schemas.microsoft.com/office/drawing/2014/main" id="{6542FE13-D88A-ABC3-1E46-7EE5BE2A732F}"/>
              </a:ext>
            </a:extLst>
          </p:cNvPr>
          <p:cNvSpPr/>
          <p:nvPr/>
        </p:nvSpPr>
        <p:spPr>
          <a:xfrm>
            <a:off x="15800790" y="852276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262171">
            <a:off x="2015616" y="3565902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2596515" y="4509135"/>
            <a:ext cx="558165" cy="1234440"/>
            <a:chOff x="0" y="0"/>
            <a:chExt cx="744220" cy="1645920"/>
          </a:xfrm>
        </p:grpSpPr>
        <p:sp>
          <p:nvSpPr>
            <p:cNvPr id="10" name="Freeform 10"/>
            <p:cNvSpPr/>
            <p:nvPr/>
          </p:nvSpPr>
          <p:spPr>
            <a:xfrm>
              <a:off x="38100" y="49530"/>
              <a:ext cx="656590" cy="1548130"/>
            </a:xfrm>
            <a:custGeom>
              <a:avLst/>
              <a:gdLst/>
              <a:ahLst/>
              <a:cxnLst/>
              <a:rect l="l" t="t" r="r" b="b"/>
              <a:pathLst>
                <a:path w="656590" h="1548130">
                  <a:moveTo>
                    <a:pt x="177800" y="66040"/>
                  </a:moveTo>
                  <a:cubicBezTo>
                    <a:pt x="292100" y="551180"/>
                    <a:pt x="332740" y="689610"/>
                    <a:pt x="368300" y="783590"/>
                  </a:cubicBezTo>
                  <a:cubicBezTo>
                    <a:pt x="392430" y="848360"/>
                    <a:pt x="421640" y="887730"/>
                    <a:pt x="441960" y="944880"/>
                  </a:cubicBezTo>
                  <a:cubicBezTo>
                    <a:pt x="463550" y="1008380"/>
                    <a:pt x="467360" y="1084580"/>
                    <a:pt x="488950" y="1148080"/>
                  </a:cubicBezTo>
                  <a:cubicBezTo>
                    <a:pt x="509270" y="1207770"/>
                    <a:pt x="535940" y="1270000"/>
                    <a:pt x="565150" y="1315720"/>
                  </a:cubicBezTo>
                  <a:cubicBezTo>
                    <a:pt x="589280" y="1352550"/>
                    <a:pt x="632460" y="1384300"/>
                    <a:pt x="645160" y="1407160"/>
                  </a:cubicBezTo>
                  <a:cubicBezTo>
                    <a:pt x="651510" y="1418590"/>
                    <a:pt x="654050" y="1424940"/>
                    <a:pt x="655320" y="1436370"/>
                  </a:cubicBezTo>
                  <a:cubicBezTo>
                    <a:pt x="656590" y="1451610"/>
                    <a:pt x="651510" y="1480820"/>
                    <a:pt x="645160" y="1496060"/>
                  </a:cubicBezTo>
                  <a:cubicBezTo>
                    <a:pt x="641350" y="1506220"/>
                    <a:pt x="636270" y="1512570"/>
                    <a:pt x="627380" y="1520190"/>
                  </a:cubicBezTo>
                  <a:cubicBezTo>
                    <a:pt x="614680" y="1530350"/>
                    <a:pt x="590550" y="1543050"/>
                    <a:pt x="571500" y="1545590"/>
                  </a:cubicBezTo>
                  <a:cubicBezTo>
                    <a:pt x="553720" y="1546860"/>
                    <a:pt x="529590" y="1541780"/>
                    <a:pt x="513080" y="1531620"/>
                  </a:cubicBezTo>
                  <a:cubicBezTo>
                    <a:pt x="496570" y="1522730"/>
                    <a:pt x="481330" y="1501140"/>
                    <a:pt x="473710" y="1485900"/>
                  </a:cubicBezTo>
                  <a:cubicBezTo>
                    <a:pt x="468630" y="1475740"/>
                    <a:pt x="467360" y="1468120"/>
                    <a:pt x="467360" y="1456690"/>
                  </a:cubicBezTo>
                  <a:cubicBezTo>
                    <a:pt x="468630" y="1440180"/>
                    <a:pt x="472440" y="1413510"/>
                    <a:pt x="483870" y="1398270"/>
                  </a:cubicBezTo>
                  <a:cubicBezTo>
                    <a:pt x="494030" y="1381760"/>
                    <a:pt x="516890" y="1367790"/>
                    <a:pt x="532130" y="1361440"/>
                  </a:cubicBezTo>
                  <a:cubicBezTo>
                    <a:pt x="542290" y="1357630"/>
                    <a:pt x="552450" y="1356360"/>
                    <a:pt x="562610" y="1356360"/>
                  </a:cubicBezTo>
                  <a:cubicBezTo>
                    <a:pt x="571500" y="1356360"/>
                    <a:pt x="581660" y="1357630"/>
                    <a:pt x="591820" y="1361440"/>
                  </a:cubicBezTo>
                  <a:cubicBezTo>
                    <a:pt x="607060" y="1367790"/>
                    <a:pt x="629920" y="1385570"/>
                    <a:pt x="640080" y="1398270"/>
                  </a:cubicBezTo>
                  <a:cubicBezTo>
                    <a:pt x="647700" y="1407160"/>
                    <a:pt x="650240" y="1414780"/>
                    <a:pt x="652780" y="1426210"/>
                  </a:cubicBezTo>
                  <a:cubicBezTo>
                    <a:pt x="656590" y="1441450"/>
                    <a:pt x="656590" y="1468120"/>
                    <a:pt x="650240" y="1485900"/>
                  </a:cubicBezTo>
                  <a:cubicBezTo>
                    <a:pt x="642620" y="1503680"/>
                    <a:pt x="623570" y="1522730"/>
                    <a:pt x="610870" y="1531620"/>
                  </a:cubicBezTo>
                  <a:cubicBezTo>
                    <a:pt x="600710" y="1539240"/>
                    <a:pt x="593090" y="1541780"/>
                    <a:pt x="581660" y="1543050"/>
                  </a:cubicBezTo>
                  <a:cubicBezTo>
                    <a:pt x="566420" y="1545590"/>
                    <a:pt x="543560" y="1548130"/>
                    <a:pt x="521970" y="1536700"/>
                  </a:cubicBezTo>
                  <a:cubicBezTo>
                    <a:pt x="480060" y="1515110"/>
                    <a:pt x="412750" y="1418590"/>
                    <a:pt x="379730" y="1365250"/>
                  </a:cubicBezTo>
                  <a:cubicBezTo>
                    <a:pt x="355600" y="1327150"/>
                    <a:pt x="347980" y="1300480"/>
                    <a:pt x="331470" y="1254760"/>
                  </a:cubicBezTo>
                  <a:cubicBezTo>
                    <a:pt x="306070" y="1182370"/>
                    <a:pt x="283210" y="1068070"/>
                    <a:pt x="251460" y="967740"/>
                  </a:cubicBezTo>
                  <a:cubicBezTo>
                    <a:pt x="217170" y="855980"/>
                    <a:pt x="160020" y="718820"/>
                    <a:pt x="129540" y="613410"/>
                  </a:cubicBezTo>
                  <a:cubicBezTo>
                    <a:pt x="104140" y="530860"/>
                    <a:pt x="90170" y="469900"/>
                    <a:pt x="72390" y="387350"/>
                  </a:cubicBezTo>
                  <a:cubicBezTo>
                    <a:pt x="50800" y="289560"/>
                    <a:pt x="0" y="121920"/>
                    <a:pt x="12700" y="63500"/>
                  </a:cubicBezTo>
                  <a:cubicBezTo>
                    <a:pt x="19050" y="38100"/>
                    <a:pt x="31750" y="25400"/>
                    <a:pt x="48260" y="13970"/>
                  </a:cubicBezTo>
                  <a:cubicBezTo>
                    <a:pt x="63500" y="3810"/>
                    <a:pt x="88900" y="0"/>
                    <a:pt x="106680" y="1270"/>
                  </a:cubicBezTo>
                  <a:cubicBezTo>
                    <a:pt x="120650" y="2540"/>
                    <a:pt x="133350" y="6350"/>
                    <a:pt x="144780" y="16510"/>
                  </a:cubicBezTo>
                  <a:cubicBezTo>
                    <a:pt x="157480" y="26670"/>
                    <a:pt x="177800" y="66040"/>
                    <a:pt x="177800" y="6604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106102" y="5699760"/>
            <a:ext cx="194310" cy="197167"/>
            <a:chOff x="0" y="0"/>
            <a:chExt cx="259080" cy="262890"/>
          </a:xfrm>
        </p:grpSpPr>
        <p:sp>
          <p:nvSpPr>
            <p:cNvPr id="12" name="Freeform 12"/>
            <p:cNvSpPr/>
            <p:nvPr/>
          </p:nvSpPr>
          <p:spPr>
            <a:xfrm>
              <a:off x="43180" y="4699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8420"/>
                  </a:moveTo>
                  <a:cubicBezTo>
                    <a:pt x="157480" y="116840"/>
                    <a:pt x="133350" y="147320"/>
                    <a:pt x="115570" y="157480"/>
                  </a:cubicBezTo>
                  <a:cubicBezTo>
                    <a:pt x="104140" y="165100"/>
                    <a:pt x="91440" y="167640"/>
                    <a:pt x="77470" y="165100"/>
                  </a:cubicBezTo>
                  <a:cubicBezTo>
                    <a:pt x="57150" y="161290"/>
                    <a:pt x="22860" y="144780"/>
                    <a:pt x="11430" y="125730"/>
                  </a:cubicBezTo>
                  <a:cubicBezTo>
                    <a:pt x="0" y="105410"/>
                    <a:pt x="1270" y="67310"/>
                    <a:pt x="7620" y="48260"/>
                  </a:cubicBezTo>
                  <a:cubicBezTo>
                    <a:pt x="11430" y="34290"/>
                    <a:pt x="19050" y="25400"/>
                    <a:pt x="31750" y="17780"/>
                  </a:cubicBezTo>
                  <a:cubicBezTo>
                    <a:pt x="48260" y="7620"/>
                    <a:pt x="87630" y="0"/>
                    <a:pt x="106680" y="3810"/>
                  </a:cubicBezTo>
                  <a:cubicBezTo>
                    <a:pt x="120650" y="635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724900" y="3016567"/>
            <a:ext cx="644843" cy="566738"/>
            <a:chOff x="0" y="0"/>
            <a:chExt cx="859790" cy="755650"/>
          </a:xfrm>
        </p:grpSpPr>
        <p:sp>
          <p:nvSpPr>
            <p:cNvPr id="14" name="Freeform 14"/>
            <p:cNvSpPr/>
            <p:nvPr/>
          </p:nvSpPr>
          <p:spPr>
            <a:xfrm>
              <a:off x="50800" y="45720"/>
              <a:ext cx="760730" cy="659130"/>
            </a:xfrm>
            <a:custGeom>
              <a:avLst/>
              <a:gdLst/>
              <a:ahLst/>
              <a:cxnLst/>
              <a:rect l="l" t="t" r="r" b="b"/>
              <a:pathLst>
                <a:path w="760730" h="659130">
                  <a:moveTo>
                    <a:pt x="123190" y="10160"/>
                  </a:moveTo>
                  <a:cubicBezTo>
                    <a:pt x="515620" y="285750"/>
                    <a:pt x="695960" y="443230"/>
                    <a:pt x="739140" y="508000"/>
                  </a:cubicBezTo>
                  <a:cubicBezTo>
                    <a:pt x="754380" y="530860"/>
                    <a:pt x="758190" y="544830"/>
                    <a:pt x="758190" y="563880"/>
                  </a:cubicBezTo>
                  <a:cubicBezTo>
                    <a:pt x="758190" y="582930"/>
                    <a:pt x="751840" y="604520"/>
                    <a:pt x="740410" y="619760"/>
                  </a:cubicBezTo>
                  <a:cubicBezTo>
                    <a:pt x="728980" y="635000"/>
                    <a:pt x="709930" y="648970"/>
                    <a:pt x="692150" y="654050"/>
                  </a:cubicBezTo>
                  <a:cubicBezTo>
                    <a:pt x="673100" y="659130"/>
                    <a:pt x="650240" y="657860"/>
                    <a:pt x="632460" y="651510"/>
                  </a:cubicBezTo>
                  <a:cubicBezTo>
                    <a:pt x="614680" y="645160"/>
                    <a:pt x="596900" y="626110"/>
                    <a:pt x="586740" y="613410"/>
                  </a:cubicBezTo>
                  <a:cubicBezTo>
                    <a:pt x="580390" y="604520"/>
                    <a:pt x="576580" y="596900"/>
                    <a:pt x="575310" y="585470"/>
                  </a:cubicBezTo>
                  <a:cubicBezTo>
                    <a:pt x="572770" y="570230"/>
                    <a:pt x="575310" y="542290"/>
                    <a:pt x="581660" y="527050"/>
                  </a:cubicBezTo>
                  <a:cubicBezTo>
                    <a:pt x="585470" y="516890"/>
                    <a:pt x="589280" y="509270"/>
                    <a:pt x="598170" y="501650"/>
                  </a:cubicBezTo>
                  <a:cubicBezTo>
                    <a:pt x="609600" y="491490"/>
                    <a:pt x="631190" y="476250"/>
                    <a:pt x="648970" y="473710"/>
                  </a:cubicBezTo>
                  <a:cubicBezTo>
                    <a:pt x="668020" y="469900"/>
                    <a:pt x="693420" y="476250"/>
                    <a:pt x="708660" y="482600"/>
                  </a:cubicBezTo>
                  <a:cubicBezTo>
                    <a:pt x="718820" y="486410"/>
                    <a:pt x="725170" y="492760"/>
                    <a:pt x="732790" y="500380"/>
                  </a:cubicBezTo>
                  <a:cubicBezTo>
                    <a:pt x="739140" y="506730"/>
                    <a:pt x="745490" y="514350"/>
                    <a:pt x="749300" y="524510"/>
                  </a:cubicBezTo>
                  <a:cubicBezTo>
                    <a:pt x="754380" y="539750"/>
                    <a:pt x="760730" y="565150"/>
                    <a:pt x="756920" y="584200"/>
                  </a:cubicBezTo>
                  <a:cubicBezTo>
                    <a:pt x="753110" y="601980"/>
                    <a:pt x="740410" y="622300"/>
                    <a:pt x="726440" y="635000"/>
                  </a:cubicBezTo>
                  <a:cubicBezTo>
                    <a:pt x="712470" y="646430"/>
                    <a:pt x="690880" y="656590"/>
                    <a:pt x="671830" y="657860"/>
                  </a:cubicBezTo>
                  <a:cubicBezTo>
                    <a:pt x="652780" y="659130"/>
                    <a:pt x="638810" y="656590"/>
                    <a:pt x="614680" y="642620"/>
                  </a:cubicBezTo>
                  <a:cubicBezTo>
                    <a:pt x="543560" y="601980"/>
                    <a:pt x="378460" y="389890"/>
                    <a:pt x="266700" y="299720"/>
                  </a:cubicBezTo>
                  <a:cubicBezTo>
                    <a:pt x="180340" y="229870"/>
                    <a:pt x="49530" y="182880"/>
                    <a:pt x="16510" y="135890"/>
                  </a:cubicBezTo>
                  <a:cubicBezTo>
                    <a:pt x="1270" y="115570"/>
                    <a:pt x="0" y="95250"/>
                    <a:pt x="0" y="77470"/>
                  </a:cubicBezTo>
                  <a:cubicBezTo>
                    <a:pt x="1270" y="63500"/>
                    <a:pt x="5080" y="50800"/>
                    <a:pt x="13970" y="39370"/>
                  </a:cubicBezTo>
                  <a:cubicBezTo>
                    <a:pt x="24130" y="25400"/>
                    <a:pt x="44450" y="8890"/>
                    <a:pt x="63500" y="5080"/>
                  </a:cubicBezTo>
                  <a:cubicBezTo>
                    <a:pt x="81280" y="0"/>
                    <a:pt x="123190" y="10160"/>
                    <a:pt x="123190" y="101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100310" y="5636895"/>
            <a:ext cx="739140" cy="760095"/>
            <a:chOff x="0" y="0"/>
            <a:chExt cx="985520" cy="1013460"/>
          </a:xfrm>
        </p:grpSpPr>
        <p:sp>
          <p:nvSpPr>
            <p:cNvPr id="16" name="Freeform 16"/>
            <p:cNvSpPr/>
            <p:nvPr/>
          </p:nvSpPr>
          <p:spPr>
            <a:xfrm>
              <a:off x="48260" y="44450"/>
              <a:ext cx="889000" cy="922020"/>
            </a:xfrm>
            <a:custGeom>
              <a:avLst/>
              <a:gdLst/>
              <a:ahLst/>
              <a:cxnLst/>
              <a:rect l="l" t="t" r="r" b="b"/>
              <a:pathLst>
                <a:path w="889000" h="922020">
                  <a:moveTo>
                    <a:pt x="162560" y="48260"/>
                  </a:moveTo>
                  <a:cubicBezTo>
                    <a:pt x="226060" y="160020"/>
                    <a:pt x="314960" y="284480"/>
                    <a:pt x="394970" y="372110"/>
                  </a:cubicBezTo>
                  <a:cubicBezTo>
                    <a:pt x="483870" y="468630"/>
                    <a:pt x="619760" y="588010"/>
                    <a:pt x="704850" y="654050"/>
                  </a:cubicBezTo>
                  <a:cubicBezTo>
                    <a:pt x="756920" y="695960"/>
                    <a:pt x="808990" y="718820"/>
                    <a:pt x="839470" y="745490"/>
                  </a:cubicBezTo>
                  <a:cubicBezTo>
                    <a:pt x="857250" y="762000"/>
                    <a:pt x="871220" y="775970"/>
                    <a:pt x="878840" y="789940"/>
                  </a:cubicBezTo>
                  <a:cubicBezTo>
                    <a:pt x="883920" y="800100"/>
                    <a:pt x="886460" y="807720"/>
                    <a:pt x="886460" y="819150"/>
                  </a:cubicBezTo>
                  <a:cubicBezTo>
                    <a:pt x="886460" y="834390"/>
                    <a:pt x="882650" y="859790"/>
                    <a:pt x="872490" y="876300"/>
                  </a:cubicBezTo>
                  <a:cubicBezTo>
                    <a:pt x="862330" y="891540"/>
                    <a:pt x="844550" y="906780"/>
                    <a:pt x="826770" y="913130"/>
                  </a:cubicBezTo>
                  <a:cubicBezTo>
                    <a:pt x="808990" y="919480"/>
                    <a:pt x="783590" y="918210"/>
                    <a:pt x="767080" y="915670"/>
                  </a:cubicBezTo>
                  <a:cubicBezTo>
                    <a:pt x="756920" y="913130"/>
                    <a:pt x="749300" y="909320"/>
                    <a:pt x="740410" y="901700"/>
                  </a:cubicBezTo>
                  <a:cubicBezTo>
                    <a:pt x="728980" y="891540"/>
                    <a:pt x="711200" y="872490"/>
                    <a:pt x="706120" y="854710"/>
                  </a:cubicBezTo>
                  <a:cubicBezTo>
                    <a:pt x="699770" y="836930"/>
                    <a:pt x="701040" y="812800"/>
                    <a:pt x="707390" y="795020"/>
                  </a:cubicBezTo>
                  <a:cubicBezTo>
                    <a:pt x="713740" y="777240"/>
                    <a:pt x="731520" y="758190"/>
                    <a:pt x="744220" y="749300"/>
                  </a:cubicBezTo>
                  <a:cubicBezTo>
                    <a:pt x="753110" y="741680"/>
                    <a:pt x="762000" y="739140"/>
                    <a:pt x="772160" y="736600"/>
                  </a:cubicBezTo>
                  <a:cubicBezTo>
                    <a:pt x="781050" y="734060"/>
                    <a:pt x="789940" y="732790"/>
                    <a:pt x="801370" y="734060"/>
                  </a:cubicBezTo>
                  <a:cubicBezTo>
                    <a:pt x="816610" y="736600"/>
                    <a:pt x="842010" y="745490"/>
                    <a:pt x="855980" y="756920"/>
                  </a:cubicBezTo>
                  <a:cubicBezTo>
                    <a:pt x="869950" y="769620"/>
                    <a:pt x="881380" y="789940"/>
                    <a:pt x="885190" y="808990"/>
                  </a:cubicBezTo>
                  <a:cubicBezTo>
                    <a:pt x="889000" y="826770"/>
                    <a:pt x="885190" y="850900"/>
                    <a:pt x="877570" y="867410"/>
                  </a:cubicBezTo>
                  <a:cubicBezTo>
                    <a:pt x="868680" y="883920"/>
                    <a:pt x="852170" y="900430"/>
                    <a:pt x="835660" y="909320"/>
                  </a:cubicBezTo>
                  <a:cubicBezTo>
                    <a:pt x="819150" y="918210"/>
                    <a:pt x="800100" y="922020"/>
                    <a:pt x="777240" y="918210"/>
                  </a:cubicBezTo>
                  <a:cubicBezTo>
                    <a:pt x="741680" y="910590"/>
                    <a:pt x="692150" y="876300"/>
                    <a:pt x="651510" y="847090"/>
                  </a:cubicBezTo>
                  <a:cubicBezTo>
                    <a:pt x="601980" y="811530"/>
                    <a:pt x="543560" y="755650"/>
                    <a:pt x="506730" y="715010"/>
                  </a:cubicBezTo>
                  <a:cubicBezTo>
                    <a:pt x="480060" y="684530"/>
                    <a:pt x="472440" y="656590"/>
                    <a:pt x="444500" y="628650"/>
                  </a:cubicBezTo>
                  <a:cubicBezTo>
                    <a:pt x="408940" y="591820"/>
                    <a:pt x="345440" y="565150"/>
                    <a:pt x="299720" y="521970"/>
                  </a:cubicBezTo>
                  <a:cubicBezTo>
                    <a:pt x="247650" y="473710"/>
                    <a:pt x="199390" y="405130"/>
                    <a:pt x="154940" y="346710"/>
                  </a:cubicBezTo>
                  <a:cubicBezTo>
                    <a:pt x="111760" y="290830"/>
                    <a:pt x="63500" y="226060"/>
                    <a:pt x="36830" y="180340"/>
                  </a:cubicBezTo>
                  <a:cubicBezTo>
                    <a:pt x="20320" y="151130"/>
                    <a:pt x="6350" y="128270"/>
                    <a:pt x="2540" y="104140"/>
                  </a:cubicBezTo>
                  <a:cubicBezTo>
                    <a:pt x="0" y="83820"/>
                    <a:pt x="2540" y="60960"/>
                    <a:pt x="11430" y="44450"/>
                  </a:cubicBezTo>
                  <a:cubicBezTo>
                    <a:pt x="20320" y="27940"/>
                    <a:pt x="39370" y="12700"/>
                    <a:pt x="57150" y="6350"/>
                  </a:cubicBezTo>
                  <a:cubicBezTo>
                    <a:pt x="74930" y="0"/>
                    <a:pt x="100330" y="0"/>
                    <a:pt x="118110" y="7620"/>
                  </a:cubicBezTo>
                  <a:cubicBezTo>
                    <a:pt x="134620" y="13970"/>
                    <a:pt x="162560" y="48260"/>
                    <a:pt x="162560" y="482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448348" y="2546033"/>
            <a:ext cx="1091565" cy="437197"/>
            <a:chOff x="0" y="0"/>
            <a:chExt cx="1455420" cy="582930"/>
          </a:xfrm>
        </p:grpSpPr>
        <p:sp>
          <p:nvSpPr>
            <p:cNvPr id="18" name="Freeform 18"/>
            <p:cNvSpPr/>
            <p:nvPr/>
          </p:nvSpPr>
          <p:spPr>
            <a:xfrm>
              <a:off x="48260" y="35560"/>
              <a:ext cx="1360170" cy="497840"/>
            </a:xfrm>
            <a:custGeom>
              <a:avLst/>
              <a:gdLst/>
              <a:ahLst/>
              <a:cxnLst/>
              <a:rect l="l" t="t" r="r" b="b"/>
              <a:pathLst>
                <a:path w="1360170" h="497840">
                  <a:moveTo>
                    <a:pt x="1285240" y="179070"/>
                  </a:moveTo>
                  <a:cubicBezTo>
                    <a:pt x="749300" y="250190"/>
                    <a:pt x="510540" y="336550"/>
                    <a:pt x="363220" y="389890"/>
                  </a:cubicBezTo>
                  <a:cubicBezTo>
                    <a:pt x="261620" y="427990"/>
                    <a:pt x="154940" y="486410"/>
                    <a:pt x="110490" y="495300"/>
                  </a:cubicBezTo>
                  <a:cubicBezTo>
                    <a:pt x="95250" y="497840"/>
                    <a:pt x="90170" y="497840"/>
                    <a:pt x="80010" y="494030"/>
                  </a:cubicBezTo>
                  <a:cubicBezTo>
                    <a:pt x="63500" y="490220"/>
                    <a:pt x="39370" y="478790"/>
                    <a:pt x="26670" y="463550"/>
                  </a:cubicBezTo>
                  <a:cubicBezTo>
                    <a:pt x="13970" y="449580"/>
                    <a:pt x="3810" y="426720"/>
                    <a:pt x="2540" y="407670"/>
                  </a:cubicBezTo>
                  <a:cubicBezTo>
                    <a:pt x="1270" y="388620"/>
                    <a:pt x="6350" y="364490"/>
                    <a:pt x="17780" y="349250"/>
                  </a:cubicBezTo>
                  <a:cubicBezTo>
                    <a:pt x="27940" y="332740"/>
                    <a:pt x="49530" y="317500"/>
                    <a:pt x="64770" y="311150"/>
                  </a:cubicBezTo>
                  <a:cubicBezTo>
                    <a:pt x="74930" y="306070"/>
                    <a:pt x="83820" y="304800"/>
                    <a:pt x="95250" y="304800"/>
                  </a:cubicBezTo>
                  <a:cubicBezTo>
                    <a:pt x="111760" y="306070"/>
                    <a:pt x="139700" y="314960"/>
                    <a:pt x="153670" y="322580"/>
                  </a:cubicBezTo>
                  <a:cubicBezTo>
                    <a:pt x="163830" y="328930"/>
                    <a:pt x="168910" y="335280"/>
                    <a:pt x="175260" y="345440"/>
                  </a:cubicBezTo>
                  <a:cubicBezTo>
                    <a:pt x="184150" y="359410"/>
                    <a:pt x="191770" y="387350"/>
                    <a:pt x="193040" y="403860"/>
                  </a:cubicBezTo>
                  <a:cubicBezTo>
                    <a:pt x="193040" y="415290"/>
                    <a:pt x="191770" y="422910"/>
                    <a:pt x="186690" y="433070"/>
                  </a:cubicBezTo>
                  <a:cubicBezTo>
                    <a:pt x="180340" y="448310"/>
                    <a:pt x="165100" y="471170"/>
                    <a:pt x="148590" y="481330"/>
                  </a:cubicBezTo>
                  <a:cubicBezTo>
                    <a:pt x="132080" y="491490"/>
                    <a:pt x="105410" y="495300"/>
                    <a:pt x="90170" y="495300"/>
                  </a:cubicBezTo>
                  <a:cubicBezTo>
                    <a:pt x="77470" y="495300"/>
                    <a:pt x="69850" y="494030"/>
                    <a:pt x="59690" y="487680"/>
                  </a:cubicBezTo>
                  <a:cubicBezTo>
                    <a:pt x="45720" y="480060"/>
                    <a:pt x="24130" y="463550"/>
                    <a:pt x="13970" y="447040"/>
                  </a:cubicBezTo>
                  <a:cubicBezTo>
                    <a:pt x="5080" y="430530"/>
                    <a:pt x="0" y="406400"/>
                    <a:pt x="2540" y="387350"/>
                  </a:cubicBezTo>
                  <a:cubicBezTo>
                    <a:pt x="5080" y="368300"/>
                    <a:pt x="19050" y="345440"/>
                    <a:pt x="30480" y="332740"/>
                  </a:cubicBezTo>
                  <a:cubicBezTo>
                    <a:pt x="38100" y="323850"/>
                    <a:pt x="41910" y="321310"/>
                    <a:pt x="55880" y="314960"/>
                  </a:cubicBezTo>
                  <a:cubicBezTo>
                    <a:pt x="88900" y="297180"/>
                    <a:pt x="196850" y="269240"/>
                    <a:pt x="251460" y="246380"/>
                  </a:cubicBezTo>
                  <a:cubicBezTo>
                    <a:pt x="292100" y="228600"/>
                    <a:pt x="306070" y="212090"/>
                    <a:pt x="355600" y="193040"/>
                  </a:cubicBezTo>
                  <a:cubicBezTo>
                    <a:pt x="467360" y="149860"/>
                    <a:pt x="808990" y="45720"/>
                    <a:pt x="916940" y="36830"/>
                  </a:cubicBezTo>
                  <a:cubicBezTo>
                    <a:pt x="960120" y="34290"/>
                    <a:pt x="977900" y="49530"/>
                    <a:pt x="1008380" y="46990"/>
                  </a:cubicBezTo>
                  <a:cubicBezTo>
                    <a:pt x="1040130" y="45720"/>
                    <a:pt x="1064260" y="29210"/>
                    <a:pt x="1099820" y="24130"/>
                  </a:cubicBezTo>
                  <a:cubicBezTo>
                    <a:pt x="1154430" y="15240"/>
                    <a:pt x="1259840" y="0"/>
                    <a:pt x="1301750" y="15240"/>
                  </a:cubicBezTo>
                  <a:cubicBezTo>
                    <a:pt x="1324610" y="22860"/>
                    <a:pt x="1338580" y="36830"/>
                    <a:pt x="1347470" y="53340"/>
                  </a:cubicBezTo>
                  <a:cubicBezTo>
                    <a:pt x="1356360" y="69850"/>
                    <a:pt x="1360170" y="95250"/>
                    <a:pt x="1355090" y="113030"/>
                  </a:cubicBezTo>
                  <a:cubicBezTo>
                    <a:pt x="1351280" y="130810"/>
                    <a:pt x="1336040" y="152400"/>
                    <a:pt x="1322070" y="163830"/>
                  </a:cubicBezTo>
                  <a:cubicBezTo>
                    <a:pt x="1311910" y="172720"/>
                    <a:pt x="1285240" y="179070"/>
                    <a:pt x="1285240" y="1790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3270230" y="2882265"/>
            <a:ext cx="192405" cy="199072"/>
            <a:chOff x="0" y="0"/>
            <a:chExt cx="256540" cy="265430"/>
          </a:xfrm>
        </p:grpSpPr>
        <p:sp>
          <p:nvSpPr>
            <p:cNvPr id="20" name="Freeform 20"/>
            <p:cNvSpPr/>
            <p:nvPr/>
          </p:nvSpPr>
          <p:spPr>
            <a:xfrm>
              <a:off x="43180" y="50800"/>
              <a:ext cx="161290" cy="166370"/>
            </a:xfrm>
            <a:custGeom>
              <a:avLst/>
              <a:gdLst/>
              <a:ahLst/>
              <a:cxnLst/>
              <a:rect l="l" t="t" r="r" b="b"/>
              <a:pathLst>
                <a:path w="161290" h="166370">
                  <a:moveTo>
                    <a:pt x="161290" y="57150"/>
                  </a:moveTo>
                  <a:cubicBezTo>
                    <a:pt x="139700" y="144780"/>
                    <a:pt x="128270" y="152400"/>
                    <a:pt x="116840" y="157480"/>
                  </a:cubicBezTo>
                  <a:cubicBezTo>
                    <a:pt x="104140" y="162560"/>
                    <a:pt x="91440" y="166370"/>
                    <a:pt x="77470" y="163830"/>
                  </a:cubicBezTo>
                  <a:cubicBezTo>
                    <a:pt x="58420" y="160020"/>
                    <a:pt x="24130" y="143510"/>
                    <a:pt x="11430" y="124460"/>
                  </a:cubicBezTo>
                  <a:cubicBezTo>
                    <a:pt x="0" y="105410"/>
                    <a:pt x="1270" y="67310"/>
                    <a:pt x="7620" y="48260"/>
                  </a:cubicBezTo>
                  <a:cubicBezTo>
                    <a:pt x="11430" y="34290"/>
                    <a:pt x="21590" y="24130"/>
                    <a:pt x="31750" y="16510"/>
                  </a:cubicBezTo>
                  <a:cubicBezTo>
                    <a:pt x="41910" y="8890"/>
                    <a:pt x="53340" y="1270"/>
                    <a:pt x="67310" y="0"/>
                  </a:cubicBezTo>
                  <a:cubicBezTo>
                    <a:pt x="87630" y="0"/>
                    <a:pt x="140970" y="22860"/>
                    <a:pt x="140970" y="228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3642657" y="8930640"/>
            <a:ext cx="1429702" cy="738188"/>
            <a:chOff x="0" y="0"/>
            <a:chExt cx="1906270" cy="984250"/>
          </a:xfrm>
        </p:grpSpPr>
        <p:sp>
          <p:nvSpPr>
            <p:cNvPr id="22" name="Freeform 22"/>
            <p:cNvSpPr/>
            <p:nvPr/>
          </p:nvSpPr>
          <p:spPr>
            <a:xfrm>
              <a:off x="48260" y="46990"/>
              <a:ext cx="1809750" cy="891540"/>
            </a:xfrm>
            <a:custGeom>
              <a:avLst/>
              <a:gdLst/>
              <a:ahLst/>
              <a:cxnLst/>
              <a:rect l="l" t="t" r="r" b="b"/>
              <a:pathLst>
                <a:path w="1809750" h="891540">
                  <a:moveTo>
                    <a:pt x="1775460" y="153670"/>
                  </a:moveTo>
                  <a:cubicBezTo>
                    <a:pt x="1489710" y="318770"/>
                    <a:pt x="1410970" y="346710"/>
                    <a:pt x="1316990" y="381000"/>
                  </a:cubicBezTo>
                  <a:cubicBezTo>
                    <a:pt x="1197610" y="425450"/>
                    <a:pt x="1010920" y="469900"/>
                    <a:pt x="906780" y="511810"/>
                  </a:cubicBezTo>
                  <a:cubicBezTo>
                    <a:pt x="842010" y="539750"/>
                    <a:pt x="796290" y="574040"/>
                    <a:pt x="750570" y="590550"/>
                  </a:cubicBezTo>
                  <a:cubicBezTo>
                    <a:pt x="718820" y="601980"/>
                    <a:pt x="704850" y="595630"/>
                    <a:pt x="665480" y="609600"/>
                  </a:cubicBezTo>
                  <a:cubicBezTo>
                    <a:pt x="561340" y="646430"/>
                    <a:pt x="213360" y="867410"/>
                    <a:pt x="120650" y="886460"/>
                  </a:cubicBezTo>
                  <a:cubicBezTo>
                    <a:pt x="92710" y="891540"/>
                    <a:pt x="78740" y="890270"/>
                    <a:pt x="60960" y="882650"/>
                  </a:cubicBezTo>
                  <a:cubicBezTo>
                    <a:pt x="43180" y="875030"/>
                    <a:pt x="25400" y="859790"/>
                    <a:pt x="15240" y="843280"/>
                  </a:cubicBezTo>
                  <a:cubicBezTo>
                    <a:pt x="5080" y="826770"/>
                    <a:pt x="0" y="803910"/>
                    <a:pt x="2540" y="784860"/>
                  </a:cubicBezTo>
                  <a:cubicBezTo>
                    <a:pt x="5080" y="765810"/>
                    <a:pt x="17780" y="742950"/>
                    <a:pt x="27940" y="730250"/>
                  </a:cubicBezTo>
                  <a:cubicBezTo>
                    <a:pt x="35560" y="721360"/>
                    <a:pt x="41910" y="716280"/>
                    <a:pt x="52070" y="712470"/>
                  </a:cubicBezTo>
                  <a:cubicBezTo>
                    <a:pt x="67310" y="706120"/>
                    <a:pt x="95250" y="701040"/>
                    <a:pt x="111760" y="702310"/>
                  </a:cubicBezTo>
                  <a:cubicBezTo>
                    <a:pt x="123190" y="703580"/>
                    <a:pt x="130810" y="706120"/>
                    <a:pt x="140970" y="712470"/>
                  </a:cubicBezTo>
                  <a:cubicBezTo>
                    <a:pt x="153670" y="721360"/>
                    <a:pt x="173990" y="741680"/>
                    <a:pt x="181610" y="756920"/>
                  </a:cubicBezTo>
                  <a:cubicBezTo>
                    <a:pt x="186690" y="765810"/>
                    <a:pt x="189230" y="774700"/>
                    <a:pt x="189230" y="786130"/>
                  </a:cubicBezTo>
                  <a:cubicBezTo>
                    <a:pt x="189230" y="801370"/>
                    <a:pt x="186690" y="828040"/>
                    <a:pt x="176530" y="844550"/>
                  </a:cubicBezTo>
                  <a:cubicBezTo>
                    <a:pt x="166370" y="859790"/>
                    <a:pt x="148590" y="876300"/>
                    <a:pt x="130810" y="882650"/>
                  </a:cubicBezTo>
                  <a:cubicBezTo>
                    <a:pt x="113030" y="890270"/>
                    <a:pt x="88900" y="891540"/>
                    <a:pt x="71120" y="886460"/>
                  </a:cubicBezTo>
                  <a:cubicBezTo>
                    <a:pt x="52070" y="880110"/>
                    <a:pt x="33020" y="867410"/>
                    <a:pt x="21590" y="852170"/>
                  </a:cubicBezTo>
                  <a:cubicBezTo>
                    <a:pt x="10160" y="836930"/>
                    <a:pt x="2540" y="814070"/>
                    <a:pt x="2540" y="795020"/>
                  </a:cubicBezTo>
                  <a:cubicBezTo>
                    <a:pt x="2540" y="775970"/>
                    <a:pt x="3810" y="759460"/>
                    <a:pt x="21590" y="737870"/>
                  </a:cubicBezTo>
                  <a:cubicBezTo>
                    <a:pt x="77470" y="671830"/>
                    <a:pt x="379730" y="541020"/>
                    <a:pt x="527050" y="471170"/>
                  </a:cubicBezTo>
                  <a:cubicBezTo>
                    <a:pt x="638810" y="420370"/>
                    <a:pt x="717550" y="389890"/>
                    <a:pt x="824230" y="350520"/>
                  </a:cubicBezTo>
                  <a:cubicBezTo>
                    <a:pt x="947420" y="306070"/>
                    <a:pt x="1101090" y="269240"/>
                    <a:pt x="1226820" y="224790"/>
                  </a:cubicBezTo>
                  <a:cubicBezTo>
                    <a:pt x="1339850" y="184150"/>
                    <a:pt x="1457960" y="139700"/>
                    <a:pt x="1545590" y="96520"/>
                  </a:cubicBezTo>
                  <a:cubicBezTo>
                    <a:pt x="1609090" y="66040"/>
                    <a:pt x="1668780" y="12700"/>
                    <a:pt x="1705610" y="3810"/>
                  </a:cubicBezTo>
                  <a:cubicBezTo>
                    <a:pt x="1723390" y="0"/>
                    <a:pt x="1733550" y="1270"/>
                    <a:pt x="1746250" y="5080"/>
                  </a:cubicBezTo>
                  <a:cubicBezTo>
                    <a:pt x="1762760" y="11430"/>
                    <a:pt x="1784350" y="26670"/>
                    <a:pt x="1794510" y="41910"/>
                  </a:cubicBezTo>
                  <a:cubicBezTo>
                    <a:pt x="1804670" y="58420"/>
                    <a:pt x="1809750" y="82550"/>
                    <a:pt x="1805940" y="101600"/>
                  </a:cubicBezTo>
                  <a:cubicBezTo>
                    <a:pt x="1802130" y="120650"/>
                    <a:pt x="1775460" y="153670"/>
                    <a:pt x="1775460" y="1536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8903970" y="8929688"/>
            <a:ext cx="754380" cy="1043940"/>
            <a:chOff x="0" y="0"/>
            <a:chExt cx="1005840" cy="1391920"/>
          </a:xfrm>
        </p:grpSpPr>
        <p:sp>
          <p:nvSpPr>
            <p:cNvPr id="24" name="Freeform 24"/>
            <p:cNvSpPr/>
            <p:nvPr/>
          </p:nvSpPr>
          <p:spPr>
            <a:xfrm>
              <a:off x="46990" y="48260"/>
              <a:ext cx="909320" cy="1294130"/>
            </a:xfrm>
            <a:custGeom>
              <a:avLst/>
              <a:gdLst/>
              <a:ahLst/>
              <a:cxnLst/>
              <a:rect l="l" t="t" r="r" b="b"/>
              <a:pathLst>
                <a:path w="909320" h="1294130">
                  <a:moveTo>
                    <a:pt x="170180" y="63500"/>
                  </a:moveTo>
                  <a:cubicBezTo>
                    <a:pt x="335280" y="577850"/>
                    <a:pt x="342900" y="585470"/>
                    <a:pt x="367030" y="617220"/>
                  </a:cubicBezTo>
                  <a:cubicBezTo>
                    <a:pt x="408940" y="676910"/>
                    <a:pt x="491490" y="770890"/>
                    <a:pt x="570230" y="852170"/>
                  </a:cubicBezTo>
                  <a:cubicBezTo>
                    <a:pt x="662940" y="948690"/>
                    <a:pt x="858520" y="1084580"/>
                    <a:pt x="895350" y="1150620"/>
                  </a:cubicBezTo>
                  <a:cubicBezTo>
                    <a:pt x="908050" y="1174750"/>
                    <a:pt x="909320" y="1191260"/>
                    <a:pt x="906780" y="1210310"/>
                  </a:cubicBezTo>
                  <a:cubicBezTo>
                    <a:pt x="904240" y="1229360"/>
                    <a:pt x="894080" y="1250950"/>
                    <a:pt x="880110" y="1264920"/>
                  </a:cubicBezTo>
                  <a:cubicBezTo>
                    <a:pt x="867410" y="1277620"/>
                    <a:pt x="842010" y="1287780"/>
                    <a:pt x="826770" y="1291590"/>
                  </a:cubicBezTo>
                  <a:cubicBezTo>
                    <a:pt x="815340" y="1294130"/>
                    <a:pt x="806450" y="1294130"/>
                    <a:pt x="796290" y="1291590"/>
                  </a:cubicBezTo>
                  <a:cubicBezTo>
                    <a:pt x="779780" y="1286510"/>
                    <a:pt x="755650" y="1276350"/>
                    <a:pt x="742950" y="1261110"/>
                  </a:cubicBezTo>
                  <a:cubicBezTo>
                    <a:pt x="730250" y="1247140"/>
                    <a:pt x="721360" y="1221740"/>
                    <a:pt x="718820" y="1206500"/>
                  </a:cubicBezTo>
                  <a:cubicBezTo>
                    <a:pt x="716280" y="1195070"/>
                    <a:pt x="717550" y="1186180"/>
                    <a:pt x="721360" y="1176020"/>
                  </a:cubicBezTo>
                  <a:cubicBezTo>
                    <a:pt x="726440" y="1160780"/>
                    <a:pt x="741680" y="1135380"/>
                    <a:pt x="753110" y="1125220"/>
                  </a:cubicBezTo>
                  <a:cubicBezTo>
                    <a:pt x="762000" y="1116330"/>
                    <a:pt x="768350" y="1112520"/>
                    <a:pt x="779780" y="1108710"/>
                  </a:cubicBezTo>
                  <a:cubicBezTo>
                    <a:pt x="795020" y="1104900"/>
                    <a:pt x="821690" y="1102360"/>
                    <a:pt x="839470" y="1107440"/>
                  </a:cubicBezTo>
                  <a:cubicBezTo>
                    <a:pt x="858520" y="1112520"/>
                    <a:pt x="878840" y="1130300"/>
                    <a:pt x="889000" y="1141730"/>
                  </a:cubicBezTo>
                  <a:cubicBezTo>
                    <a:pt x="896620" y="1150620"/>
                    <a:pt x="900430" y="1158240"/>
                    <a:pt x="902970" y="1169670"/>
                  </a:cubicBezTo>
                  <a:cubicBezTo>
                    <a:pt x="906780" y="1184910"/>
                    <a:pt x="908050" y="1211580"/>
                    <a:pt x="901700" y="1229360"/>
                  </a:cubicBezTo>
                  <a:cubicBezTo>
                    <a:pt x="895350" y="1248410"/>
                    <a:pt x="880110" y="1267460"/>
                    <a:pt x="864870" y="1277620"/>
                  </a:cubicBezTo>
                  <a:cubicBezTo>
                    <a:pt x="848360" y="1287780"/>
                    <a:pt x="825500" y="1294130"/>
                    <a:pt x="806450" y="1292860"/>
                  </a:cubicBezTo>
                  <a:cubicBezTo>
                    <a:pt x="787400" y="1290320"/>
                    <a:pt x="774700" y="1283970"/>
                    <a:pt x="750570" y="1268730"/>
                  </a:cubicBezTo>
                  <a:cubicBezTo>
                    <a:pt x="690880" y="1230630"/>
                    <a:pt x="560070" y="1108710"/>
                    <a:pt x="472440" y="1019810"/>
                  </a:cubicBezTo>
                  <a:cubicBezTo>
                    <a:pt x="383540" y="930910"/>
                    <a:pt x="283210" y="821690"/>
                    <a:pt x="222250" y="735330"/>
                  </a:cubicBezTo>
                  <a:cubicBezTo>
                    <a:pt x="177800" y="671830"/>
                    <a:pt x="154940" y="633730"/>
                    <a:pt x="124460" y="558800"/>
                  </a:cubicBezTo>
                  <a:cubicBezTo>
                    <a:pt x="77470" y="441960"/>
                    <a:pt x="0" y="171450"/>
                    <a:pt x="3810" y="90170"/>
                  </a:cubicBezTo>
                  <a:cubicBezTo>
                    <a:pt x="3810" y="62230"/>
                    <a:pt x="10160" y="46990"/>
                    <a:pt x="22860" y="33020"/>
                  </a:cubicBezTo>
                  <a:cubicBezTo>
                    <a:pt x="34290" y="17780"/>
                    <a:pt x="55880" y="6350"/>
                    <a:pt x="74930" y="2540"/>
                  </a:cubicBezTo>
                  <a:cubicBezTo>
                    <a:pt x="93980" y="0"/>
                    <a:pt x="118110" y="5080"/>
                    <a:pt x="134620" y="15240"/>
                  </a:cubicBezTo>
                  <a:cubicBezTo>
                    <a:pt x="149860" y="25400"/>
                    <a:pt x="170180" y="63500"/>
                    <a:pt x="170180" y="6350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9654540" y="9873615"/>
            <a:ext cx="199072" cy="194310"/>
            <a:chOff x="0" y="0"/>
            <a:chExt cx="265430" cy="259080"/>
          </a:xfrm>
        </p:grpSpPr>
        <p:sp>
          <p:nvSpPr>
            <p:cNvPr id="26" name="Freeform 26"/>
            <p:cNvSpPr/>
            <p:nvPr/>
          </p:nvSpPr>
          <p:spPr>
            <a:xfrm>
              <a:off x="49530" y="49530"/>
              <a:ext cx="162560" cy="167640"/>
            </a:xfrm>
            <a:custGeom>
              <a:avLst/>
              <a:gdLst/>
              <a:ahLst/>
              <a:cxnLst/>
              <a:rect l="l" t="t" r="r" b="b"/>
              <a:pathLst>
                <a:path w="162560" h="167640">
                  <a:moveTo>
                    <a:pt x="162560" y="58420"/>
                  </a:moveTo>
                  <a:cubicBezTo>
                    <a:pt x="158750" y="116840"/>
                    <a:pt x="138430" y="148590"/>
                    <a:pt x="116840" y="158750"/>
                  </a:cubicBezTo>
                  <a:cubicBezTo>
                    <a:pt x="96520" y="167640"/>
                    <a:pt x="58420" y="161290"/>
                    <a:pt x="40640" y="153670"/>
                  </a:cubicBezTo>
                  <a:cubicBezTo>
                    <a:pt x="27940" y="147320"/>
                    <a:pt x="19050" y="137160"/>
                    <a:pt x="12700" y="125730"/>
                  </a:cubicBezTo>
                  <a:cubicBezTo>
                    <a:pt x="6350" y="114300"/>
                    <a:pt x="0" y="102870"/>
                    <a:pt x="1270" y="87630"/>
                  </a:cubicBezTo>
                  <a:cubicBezTo>
                    <a:pt x="2540" y="68580"/>
                    <a:pt x="17780" y="31750"/>
                    <a:pt x="33020" y="17780"/>
                  </a:cubicBezTo>
                  <a:cubicBezTo>
                    <a:pt x="41910" y="7620"/>
                    <a:pt x="54610" y="2540"/>
                    <a:pt x="68580" y="1270"/>
                  </a:cubicBezTo>
                  <a:cubicBezTo>
                    <a:pt x="88900" y="0"/>
                    <a:pt x="142240" y="24130"/>
                    <a:pt x="14224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6782753" y="6224588"/>
            <a:ext cx="1232535" cy="718185"/>
            <a:chOff x="0" y="0"/>
            <a:chExt cx="1643380" cy="957580"/>
          </a:xfrm>
        </p:grpSpPr>
        <p:sp>
          <p:nvSpPr>
            <p:cNvPr id="28" name="Freeform 28"/>
            <p:cNvSpPr/>
            <p:nvPr/>
          </p:nvSpPr>
          <p:spPr>
            <a:xfrm>
              <a:off x="44450" y="50800"/>
              <a:ext cx="1551940" cy="857250"/>
            </a:xfrm>
            <a:custGeom>
              <a:avLst/>
              <a:gdLst/>
              <a:ahLst/>
              <a:cxnLst/>
              <a:rect l="l" t="t" r="r" b="b"/>
              <a:pathLst>
                <a:path w="1551940" h="857250">
                  <a:moveTo>
                    <a:pt x="123190" y="8890"/>
                  </a:moveTo>
                  <a:cubicBezTo>
                    <a:pt x="278130" y="78740"/>
                    <a:pt x="505460" y="128270"/>
                    <a:pt x="612140" y="167640"/>
                  </a:cubicBezTo>
                  <a:cubicBezTo>
                    <a:pt x="680720" y="194310"/>
                    <a:pt x="709930" y="218440"/>
                    <a:pt x="777240" y="247650"/>
                  </a:cubicBezTo>
                  <a:cubicBezTo>
                    <a:pt x="877570" y="290830"/>
                    <a:pt x="1083310" y="353060"/>
                    <a:pt x="1162050" y="392430"/>
                  </a:cubicBezTo>
                  <a:cubicBezTo>
                    <a:pt x="1200150" y="411480"/>
                    <a:pt x="1207770" y="417830"/>
                    <a:pt x="1240790" y="444500"/>
                  </a:cubicBezTo>
                  <a:cubicBezTo>
                    <a:pt x="1310640" y="497840"/>
                    <a:pt x="1506220" y="656590"/>
                    <a:pt x="1539240" y="718820"/>
                  </a:cubicBezTo>
                  <a:cubicBezTo>
                    <a:pt x="1551940" y="744220"/>
                    <a:pt x="1549400" y="763270"/>
                    <a:pt x="1546860" y="779780"/>
                  </a:cubicBezTo>
                  <a:cubicBezTo>
                    <a:pt x="1545590" y="791210"/>
                    <a:pt x="1543050" y="798830"/>
                    <a:pt x="1536700" y="807720"/>
                  </a:cubicBezTo>
                  <a:cubicBezTo>
                    <a:pt x="1526540" y="821690"/>
                    <a:pt x="1506220" y="840740"/>
                    <a:pt x="1490980" y="848360"/>
                  </a:cubicBezTo>
                  <a:cubicBezTo>
                    <a:pt x="1480820" y="853440"/>
                    <a:pt x="1471930" y="854710"/>
                    <a:pt x="1461770" y="855980"/>
                  </a:cubicBezTo>
                  <a:cubicBezTo>
                    <a:pt x="1451610" y="855980"/>
                    <a:pt x="1441450" y="855980"/>
                    <a:pt x="1431290" y="853440"/>
                  </a:cubicBezTo>
                  <a:cubicBezTo>
                    <a:pt x="1416050" y="847090"/>
                    <a:pt x="1391920" y="835660"/>
                    <a:pt x="1380490" y="820420"/>
                  </a:cubicBezTo>
                  <a:cubicBezTo>
                    <a:pt x="1367790" y="805180"/>
                    <a:pt x="1360170" y="782320"/>
                    <a:pt x="1360170" y="763270"/>
                  </a:cubicBezTo>
                  <a:cubicBezTo>
                    <a:pt x="1358900" y="744220"/>
                    <a:pt x="1369060" y="720090"/>
                    <a:pt x="1377950" y="706120"/>
                  </a:cubicBezTo>
                  <a:cubicBezTo>
                    <a:pt x="1383030" y="695960"/>
                    <a:pt x="1389380" y="689610"/>
                    <a:pt x="1399540" y="684530"/>
                  </a:cubicBezTo>
                  <a:cubicBezTo>
                    <a:pt x="1413510" y="675640"/>
                    <a:pt x="1437640" y="665480"/>
                    <a:pt x="1456690" y="666750"/>
                  </a:cubicBezTo>
                  <a:cubicBezTo>
                    <a:pt x="1475740" y="666750"/>
                    <a:pt x="1498600" y="675640"/>
                    <a:pt x="1513840" y="687070"/>
                  </a:cubicBezTo>
                  <a:cubicBezTo>
                    <a:pt x="1529080" y="699770"/>
                    <a:pt x="1541780" y="720090"/>
                    <a:pt x="1545590" y="739140"/>
                  </a:cubicBezTo>
                  <a:cubicBezTo>
                    <a:pt x="1550670" y="756920"/>
                    <a:pt x="1545590" y="783590"/>
                    <a:pt x="1540510" y="798830"/>
                  </a:cubicBezTo>
                  <a:cubicBezTo>
                    <a:pt x="1536700" y="810260"/>
                    <a:pt x="1532890" y="816610"/>
                    <a:pt x="1524000" y="824230"/>
                  </a:cubicBezTo>
                  <a:cubicBezTo>
                    <a:pt x="1512570" y="835660"/>
                    <a:pt x="1490980" y="850900"/>
                    <a:pt x="1471930" y="854710"/>
                  </a:cubicBezTo>
                  <a:cubicBezTo>
                    <a:pt x="1452880" y="857250"/>
                    <a:pt x="1433830" y="855980"/>
                    <a:pt x="1412240" y="845820"/>
                  </a:cubicBezTo>
                  <a:cubicBezTo>
                    <a:pt x="1376680" y="830580"/>
                    <a:pt x="1322070" y="778510"/>
                    <a:pt x="1287780" y="744220"/>
                  </a:cubicBezTo>
                  <a:cubicBezTo>
                    <a:pt x="1258570" y="715010"/>
                    <a:pt x="1245870" y="684530"/>
                    <a:pt x="1215390" y="656590"/>
                  </a:cubicBezTo>
                  <a:cubicBezTo>
                    <a:pt x="1177290" y="622300"/>
                    <a:pt x="1141730" y="594360"/>
                    <a:pt x="1075690" y="556260"/>
                  </a:cubicBezTo>
                  <a:cubicBezTo>
                    <a:pt x="942340" y="481330"/>
                    <a:pt x="579120" y="328930"/>
                    <a:pt x="434340" y="281940"/>
                  </a:cubicBezTo>
                  <a:cubicBezTo>
                    <a:pt x="363220" y="260350"/>
                    <a:pt x="327660" y="265430"/>
                    <a:pt x="270510" y="247650"/>
                  </a:cubicBezTo>
                  <a:cubicBezTo>
                    <a:pt x="200660" y="227330"/>
                    <a:pt x="90170" y="189230"/>
                    <a:pt x="48260" y="160020"/>
                  </a:cubicBezTo>
                  <a:cubicBezTo>
                    <a:pt x="26670" y="146050"/>
                    <a:pt x="13970" y="133350"/>
                    <a:pt x="7620" y="116840"/>
                  </a:cubicBezTo>
                  <a:cubicBezTo>
                    <a:pt x="0" y="99060"/>
                    <a:pt x="0" y="73660"/>
                    <a:pt x="6350" y="57150"/>
                  </a:cubicBezTo>
                  <a:cubicBezTo>
                    <a:pt x="12700" y="39370"/>
                    <a:pt x="30480" y="20320"/>
                    <a:pt x="44450" y="11430"/>
                  </a:cubicBezTo>
                  <a:cubicBezTo>
                    <a:pt x="57150" y="3810"/>
                    <a:pt x="71120" y="1270"/>
                    <a:pt x="83820" y="0"/>
                  </a:cubicBezTo>
                  <a:cubicBezTo>
                    <a:pt x="96520" y="0"/>
                    <a:pt x="123190" y="8890"/>
                    <a:pt x="123190" y="889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5384482" y="9655493"/>
            <a:ext cx="1075373" cy="485775"/>
            <a:chOff x="0" y="0"/>
            <a:chExt cx="1433830" cy="647700"/>
          </a:xfrm>
        </p:grpSpPr>
        <p:sp>
          <p:nvSpPr>
            <p:cNvPr id="30" name="Freeform 30"/>
            <p:cNvSpPr/>
            <p:nvPr/>
          </p:nvSpPr>
          <p:spPr>
            <a:xfrm>
              <a:off x="49530" y="46990"/>
              <a:ext cx="1338580" cy="551180"/>
            </a:xfrm>
            <a:custGeom>
              <a:avLst/>
              <a:gdLst/>
              <a:ahLst/>
              <a:cxnLst/>
              <a:rect l="l" t="t" r="r" b="b"/>
              <a:pathLst>
                <a:path w="1338580" h="551180">
                  <a:moveTo>
                    <a:pt x="1290320" y="162560"/>
                  </a:moveTo>
                  <a:cubicBezTo>
                    <a:pt x="981710" y="293370"/>
                    <a:pt x="933450" y="289560"/>
                    <a:pt x="855980" y="311150"/>
                  </a:cubicBezTo>
                  <a:cubicBezTo>
                    <a:pt x="731520" y="345440"/>
                    <a:pt x="519430" y="440690"/>
                    <a:pt x="381000" y="482600"/>
                  </a:cubicBezTo>
                  <a:cubicBezTo>
                    <a:pt x="278130" y="514350"/>
                    <a:pt x="161290" y="548640"/>
                    <a:pt x="102870" y="548640"/>
                  </a:cubicBezTo>
                  <a:cubicBezTo>
                    <a:pt x="77470" y="549910"/>
                    <a:pt x="60960" y="546100"/>
                    <a:pt x="45720" y="535940"/>
                  </a:cubicBezTo>
                  <a:cubicBezTo>
                    <a:pt x="29210" y="527050"/>
                    <a:pt x="13970" y="505460"/>
                    <a:pt x="7620" y="491490"/>
                  </a:cubicBezTo>
                  <a:cubicBezTo>
                    <a:pt x="2540" y="481330"/>
                    <a:pt x="0" y="473710"/>
                    <a:pt x="1270" y="462280"/>
                  </a:cubicBezTo>
                  <a:cubicBezTo>
                    <a:pt x="1270" y="445770"/>
                    <a:pt x="6350" y="420370"/>
                    <a:pt x="16510" y="405130"/>
                  </a:cubicBezTo>
                  <a:cubicBezTo>
                    <a:pt x="26670" y="388620"/>
                    <a:pt x="45720" y="374650"/>
                    <a:pt x="63500" y="368300"/>
                  </a:cubicBezTo>
                  <a:cubicBezTo>
                    <a:pt x="81280" y="363220"/>
                    <a:pt x="107950" y="364490"/>
                    <a:pt x="123190" y="368300"/>
                  </a:cubicBezTo>
                  <a:cubicBezTo>
                    <a:pt x="134620" y="372110"/>
                    <a:pt x="140970" y="375920"/>
                    <a:pt x="149860" y="383540"/>
                  </a:cubicBezTo>
                  <a:cubicBezTo>
                    <a:pt x="161290" y="393700"/>
                    <a:pt x="177800" y="414020"/>
                    <a:pt x="182880" y="431800"/>
                  </a:cubicBezTo>
                  <a:cubicBezTo>
                    <a:pt x="187960" y="450850"/>
                    <a:pt x="184150" y="476250"/>
                    <a:pt x="180340" y="491490"/>
                  </a:cubicBezTo>
                  <a:cubicBezTo>
                    <a:pt x="176530" y="501650"/>
                    <a:pt x="172720" y="509270"/>
                    <a:pt x="163830" y="516890"/>
                  </a:cubicBezTo>
                  <a:cubicBezTo>
                    <a:pt x="152400" y="528320"/>
                    <a:pt x="132080" y="543560"/>
                    <a:pt x="113030" y="547370"/>
                  </a:cubicBezTo>
                  <a:cubicBezTo>
                    <a:pt x="95250" y="551180"/>
                    <a:pt x="71120" y="548640"/>
                    <a:pt x="54610" y="541020"/>
                  </a:cubicBezTo>
                  <a:cubicBezTo>
                    <a:pt x="36830" y="533400"/>
                    <a:pt x="20320" y="513080"/>
                    <a:pt x="11430" y="500380"/>
                  </a:cubicBezTo>
                  <a:cubicBezTo>
                    <a:pt x="5080" y="490220"/>
                    <a:pt x="2540" y="482600"/>
                    <a:pt x="1270" y="471170"/>
                  </a:cubicBezTo>
                  <a:cubicBezTo>
                    <a:pt x="0" y="455930"/>
                    <a:pt x="2540" y="429260"/>
                    <a:pt x="11430" y="412750"/>
                  </a:cubicBezTo>
                  <a:cubicBezTo>
                    <a:pt x="20320" y="396240"/>
                    <a:pt x="33020" y="383540"/>
                    <a:pt x="54610" y="372110"/>
                  </a:cubicBezTo>
                  <a:cubicBezTo>
                    <a:pt x="96520" y="350520"/>
                    <a:pt x="175260" y="353060"/>
                    <a:pt x="259080" y="330200"/>
                  </a:cubicBezTo>
                  <a:cubicBezTo>
                    <a:pt x="400050" y="292100"/>
                    <a:pt x="671830" y="176530"/>
                    <a:pt x="817880" y="137160"/>
                  </a:cubicBezTo>
                  <a:cubicBezTo>
                    <a:pt x="909320" y="113030"/>
                    <a:pt x="975360" y="118110"/>
                    <a:pt x="1046480" y="93980"/>
                  </a:cubicBezTo>
                  <a:cubicBezTo>
                    <a:pt x="1113790" y="72390"/>
                    <a:pt x="1187450" y="11430"/>
                    <a:pt x="1234440" y="3810"/>
                  </a:cubicBezTo>
                  <a:cubicBezTo>
                    <a:pt x="1258570" y="0"/>
                    <a:pt x="1277620" y="2540"/>
                    <a:pt x="1294130" y="12700"/>
                  </a:cubicBezTo>
                  <a:cubicBezTo>
                    <a:pt x="1310640" y="21590"/>
                    <a:pt x="1325880" y="40640"/>
                    <a:pt x="1332230" y="58420"/>
                  </a:cubicBezTo>
                  <a:cubicBezTo>
                    <a:pt x="1338580" y="76200"/>
                    <a:pt x="1338580" y="100330"/>
                    <a:pt x="1330960" y="118110"/>
                  </a:cubicBezTo>
                  <a:cubicBezTo>
                    <a:pt x="1324610" y="135890"/>
                    <a:pt x="1290320" y="162560"/>
                    <a:pt x="1290320" y="1625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FEBE453B-433D-8AA9-D21A-B077A24950BF}"/>
              </a:ext>
            </a:extLst>
          </p:cNvPr>
          <p:cNvSpPr txBox="1"/>
          <p:nvPr/>
        </p:nvSpPr>
        <p:spPr>
          <a:xfrm>
            <a:off x="190987" y="2701746"/>
            <a:ext cx="9178504" cy="4806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96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Responding with Empathy and Clarity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86DE056-A06C-6D67-B1B0-1E65CFEDC9B3}"/>
              </a:ext>
            </a:extLst>
          </p:cNvPr>
          <p:cNvSpPr/>
          <p:nvPr/>
        </p:nvSpPr>
        <p:spPr>
          <a:xfrm>
            <a:off x="11125200" y="190500"/>
            <a:ext cx="7162800" cy="99136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FFEB6069-B9F9-E67A-EB64-A0D8E8C5E5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98152" y="850551"/>
            <a:ext cx="5698861" cy="8840185"/>
          </a:xfrm>
          <a:prstGeom prst="rect">
            <a:avLst/>
          </a:prstGeom>
        </p:spPr>
      </p:pic>
      <p:sp>
        <p:nvSpPr>
          <p:cNvPr id="46" name="Freeform 23">
            <a:extLst>
              <a:ext uri="{FF2B5EF4-FFF2-40B4-BE49-F238E27FC236}">
                <a16:creationId xmlns:a16="http://schemas.microsoft.com/office/drawing/2014/main" id="{FF582006-D9E7-4EDF-8C84-07DCB83F0FC8}"/>
              </a:ext>
            </a:extLst>
          </p:cNvPr>
          <p:cNvSpPr/>
          <p:nvPr/>
        </p:nvSpPr>
        <p:spPr>
          <a:xfrm>
            <a:off x="2233473" y="-56305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7" name="Freeform 10">
            <a:extLst>
              <a:ext uri="{FF2B5EF4-FFF2-40B4-BE49-F238E27FC236}">
                <a16:creationId xmlns:a16="http://schemas.microsoft.com/office/drawing/2014/main" id="{282ADCE5-F352-C729-CFEC-A7B566873B62}"/>
              </a:ext>
            </a:extLst>
          </p:cNvPr>
          <p:cNvSpPr/>
          <p:nvPr/>
        </p:nvSpPr>
        <p:spPr>
          <a:xfrm>
            <a:off x="1329374" y="8071960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8" name="Freeform 10">
            <a:extLst>
              <a:ext uri="{FF2B5EF4-FFF2-40B4-BE49-F238E27FC236}">
                <a16:creationId xmlns:a16="http://schemas.microsoft.com/office/drawing/2014/main" id="{E1648843-ADE1-CE94-C8A1-2049918BDB13}"/>
              </a:ext>
            </a:extLst>
          </p:cNvPr>
          <p:cNvSpPr/>
          <p:nvPr/>
        </p:nvSpPr>
        <p:spPr>
          <a:xfrm>
            <a:off x="800725" y="53184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9" name="Freeform 10">
            <a:extLst>
              <a:ext uri="{FF2B5EF4-FFF2-40B4-BE49-F238E27FC236}">
                <a16:creationId xmlns:a16="http://schemas.microsoft.com/office/drawing/2014/main" id="{A3281EF7-B480-1118-242E-23FC686B6DA3}"/>
              </a:ext>
            </a:extLst>
          </p:cNvPr>
          <p:cNvSpPr/>
          <p:nvPr/>
        </p:nvSpPr>
        <p:spPr>
          <a:xfrm>
            <a:off x="7682076" y="69979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0" name="Freeform 10">
            <a:extLst>
              <a:ext uri="{FF2B5EF4-FFF2-40B4-BE49-F238E27FC236}">
                <a16:creationId xmlns:a16="http://schemas.microsoft.com/office/drawing/2014/main" id="{8FED9F2E-B729-28D9-5EAB-F30B966492F2}"/>
              </a:ext>
            </a:extLst>
          </p:cNvPr>
          <p:cNvSpPr/>
          <p:nvPr/>
        </p:nvSpPr>
        <p:spPr>
          <a:xfrm>
            <a:off x="5141482" y="8051412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1" name="Freeform 10">
            <a:extLst>
              <a:ext uri="{FF2B5EF4-FFF2-40B4-BE49-F238E27FC236}">
                <a16:creationId xmlns:a16="http://schemas.microsoft.com/office/drawing/2014/main" id="{EB5CEA27-70F0-1ABA-57C7-F9A5805BAE8B}"/>
              </a:ext>
            </a:extLst>
          </p:cNvPr>
          <p:cNvSpPr/>
          <p:nvPr/>
        </p:nvSpPr>
        <p:spPr>
          <a:xfrm>
            <a:off x="11322841" y="658415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2" name="Freeform 10">
            <a:extLst>
              <a:ext uri="{FF2B5EF4-FFF2-40B4-BE49-F238E27FC236}">
                <a16:creationId xmlns:a16="http://schemas.microsoft.com/office/drawing/2014/main" id="{54BC56E4-47D2-974B-34EC-96555EA529AD}"/>
              </a:ext>
            </a:extLst>
          </p:cNvPr>
          <p:cNvSpPr/>
          <p:nvPr/>
        </p:nvSpPr>
        <p:spPr>
          <a:xfrm>
            <a:off x="11266463" y="679878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9">
            <a:extLst>
              <a:ext uri="{FF2B5EF4-FFF2-40B4-BE49-F238E27FC236}">
                <a16:creationId xmlns:a16="http://schemas.microsoft.com/office/drawing/2014/main" id="{D8AB8A8B-43AF-9059-4F95-6B44B4BEAD1A}"/>
              </a:ext>
            </a:extLst>
          </p:cNvPr>
          <p:cNvSpPr/>
          <p:nvPr/>
        </p:nvSpPr>
        <p:spPr>
          <a:xfrm>
            <a:off x="2801393" y="7447438"/>
            <a:ext cx="2325712" cy="2839562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0" y="0"/>
                </a:moveTo>
                <a:lnTo>
                  <a:pt x="3778768" y="0"/>
                </a:lnTo>
                <a:lnTo>
                  <a:pt x="3778768" y="3807323"/>
                </a:lnTo>
                <a:lnTo>
                  <a:pt x="0" y="380732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6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41338" flipH="1">
            <a:off x="722570" y="3712762"/>
            <a:ext cx="12395216" cy="7780208"/>
          </a:xfrm>
          <a:custGeom>
            <a:avLst/>
            <a:gdLst/>
            <a:ahLst/>
            <a:cxnLst/>
            <a:rect l="l" t="t" r="r" b="b"/>
            <a:pathLst>
              <a:path w="12395216" h="7780208">
                <a:moveTo>
                  <a:pt x="12395216" y="0"/>
                </a:moveTo>
                <a:lnTo>
                  <a:pt x="0" y="0"/>
                </a:lnTo>
                <a:lnTo>
                  <a:pt x="0" y="7780208"/>
                </a:lnTo>
                <a:lnTo>
                  <a:pt x="12395216" y="7780208"/>
                </a:lnTo>
                <a:lnTo>
                  <a:pt x="1239521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441338" flipH="1">
            <a:off x="-556842" y="-1038738"/>
            <a:ext cx="12395216" cy="7780208"/>
          </a:xfrm>
          <a:custGeom>
            <a:avLst/>
            <a:gdLst/>
            <a:ahLst/>
            <a:cxnLst/>
            <a:rect l="l" t="t" r="r" b="b"/>
            <a:pathLst>
              <a:path w="12395216" h="7780208">
                <a:moveTo>
                  <a:pt x="12395216" y="0"/>
                </a:moveTo>
                <a:lnTo>
                  <a:pt x="0" y="0"/>
                </a:lnTo>
                <a:lnTo>
                  <a:pt x="0" y="7780207"/>
                </a:lnTo>
                <a:lnTo>
                  <a:pt x="12395216" y="7780207"/>
                </a:lnTo>
                <a:lnTo>
                  <a:pt x="1239521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Freeform 4"/>
          <p:cNvSpPr/>
          <p:nvPr/>
        </p:nvSpPr>
        <p:spPr>
          <a:xfrm rot="-591004">
            <a:off x="12640107" y="-3454017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rot="-1260975">
            <a:off x="4723779" y="6266058"/>
            <a:ext cx="2598678" cy="3270648"/>
          </a:xfrm>
          <a:custGeom>
            <a:avLst/>
            <a:gdLst/>
            <a:ahLst/>
            <a:cxnLst/>
            <a:rect l="l" t="t" r="r" b="b"/>
            <a:pathLst>
              <a:path w="2598678" h="3270648">
                <a:moveTo>
                  <a:pt x="0" y="0"/>
                </a:moveTo>
                <a:lnTo>
                  <a:pt x="2598678" y="0"/>
                </a:lnTo>
                <a:lnTo>
                  <a:pt x="2598678" y="3270648"/>
                </a:lnTo>
                <a:lnTo>
                  <a:pt x="0" y="32706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9870349" y="7502922"/>
            <a:ext cx="7388951" cy="423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sp>
        <p:nvSpPr>
          <p:cNvPr id="10" name="TextBox 10"/>
          <p:cNvSpPr txBox="1"/>
          <p:nvPr/>
        </p:nvSpPr>
        <p:spPr>
          <a:xfrm flipH="1">
            <a:off x="-387903" y="3605814"/>
            <a:ext cx="10277109" cy="22707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100"/>
              </a:lnSpc>
            </a:pPr>
            <a:r>
              <a:rPr lang="en-US" sz="65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The Impact — What Stormie Feels</a:t>
            </a:r>
          </a:p>
        </p:txBody>
      </p:sp>
      <p:pic>
        <p:nvPicPr>
          <p:cNvPr id="12" name="Picture 11" descr="A cartoon of a person with her arms around her head&#10;&#10;AI-generated content may be incorrect.">
            <a:extLst>
              <a:ext uri="{FF2B5EF4-FFF2-40B4-BE49-F238E27FC236}">
                <a16:creationId xmlns:a16="http://schemas.microsoft.com/office/drawing/2014/main" id="{18F3D7BD-6C7A-DB3D-FBEC-7F39F5374E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Cement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721" y="0"/>
            <a:ext cx="6934279" cy="9906000"/>
          </a:xfrm>
          <a:prstGeom prst="rect">
            <a:avLst/>
          </a:prstGeom>
        </p:spPr>
      </p:pic>
      <p:sp>
        <p:nvSpPr>
          <p:cNvPr id="5" name="Freeform 23">
            <a:extLst>
              <a:ext uri="{FF2B5EF4-FFF2-40B4-BE49-F238E27FC236}">
                <a16:creationId xmlns:a16="http://schemas.microsoft.com/office/drawing/2014/main" id="{B3F39196-DF81-4E9E-0313-898C95202F14}"/>
              </a:ext>
            </a:extLst>
          </p:cNvPr>
          <p:cNvSpPr/>
          <p:nvPr/>
        </p:nvSpPr>
        <p:spPr>
          <a:xfrm>
            <a:off x="879106" y="1062123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10">
            <a:extLst>
              <a:ext uri="{FF2B5EF4-FFF2-40B4-BE49-F238E27FC236}">
                <a16:creationId xmlns:a16="http://schemas.microsoft.com/office/drawing/2014/main" id="{F750F89C-29C3-4E67-7D63-0378130D6665}"/>
              </a:ext>
            </a:extLst>
          </p:cNvPr>
          <p:cNvSpPr/>
          <p:nvPr/>
        </p:nvSpPr>
        <p:spPr>
          <a:xfrm>
            <a:off x="7682076" y="69979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ABBAF42C-CED0-E59D-141E-C511C1B3CD4A}"/>
              </a:ext>
            </a:extLst>
          </p:cNvPr>
          <p:cNvSpPr/>
          <p:nvPr/>
        </p:nvSpPr>
        <p:spPr>
          <a:xfrm>
            <a:off x="4490529" y="1802846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EE54DF33-B7F0-EE46-2D42-9BB1DF980B30}"/>
              </a:ext>
            </a:extLst>
          </p:cNvPr>
          <p:cNvSpPr/>
          <p:nvPr/>
        </p:nvSpPr>
        <p:spPr>
          <a:xfrm>
            <a:off x="1946523" y="7628935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2D0CC9D2-0673-0314-273B-17DB804A14D9}"/>
              </a:ext>
            </a:extLst>
          </p:cNvPr>
          <p:cNvSpPr/>
          <p:nvPr/>
        </p:nvSpPr>
        <p:spPr>
          <a:xfrm>
            <a:off x="7689221" y="6595653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385461">
            <a:off x="-3184086" y="-1008853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441338" flipH="1">
            <a:off x="9114860" y="741770"/>
            <a:ext cx="8043462" cy="5048706"/>
          </a:xfrm>
          <a:custGeom>
            <a:avLst/>
            <a:gdLst/>
            <a:ahLst/>
            <a:cxnLst/>
            <a:rect l="l" t="t" r="r" b="b"/>
            <a:pathLst>
              <a:path w="8043462" h="5048706">
                <a:moveTo>
                  <a:pt x="8043462" y="0"/>
                </a:moveTo>
                <a:lnTo>
                  <a:pt x="0" y="0"/>
                </a:lnTo>
                <a:lnTo>
                  <a:pt x="0" y="5048706"/>
                </a:lnTo>
                <a:lnTo>
                  <a:pt x="8043462" y="5048706"/>
                </a:lnTo>
                <a:lnTo>
                  <a:pt x="8043462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441338" flipH="1">
            <a:off x="10160842" y="5155150"/>
            <a:ext cx="8104724" cy="5087159"/>
          </a:xfrm>
          <a:custGeom>
            <a:avLst/>
            <a:gdLst/>
            <a:ahLst/>
            <a:cxnLst/>
            <a:rect l="l" t="t" r="r" b="b"/>
            <a:pathLst>
              <a:path w="8104724" h="5087159">
                <a:moveTo>
                  <a:pt x="8104724" y="0"/>
                </a:moveTo>
                <a:lnTo>
                  <a:pt x="0" y="0"/>
                </a:lnTo>
                <a:lnTo>
                  <a:pt x="0" y="5087160"/>
                </a:lnTo>
                <a:lnTo>
                  <a:pt x="8104724" y="5087160"/>
                </a:lnTo>
                <a:lnTo>
                  <a:pt x="810472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8810625" y="2665490"/>
            <a:ext cx="666750" cy="2979420"/>
            <a:chOff x="0" y="0"/>
            <a:chExt cx="889000" cy="3972560"/>
          </a:xfrm>
        </p:grpSpPr>
        <p:sp>
          <p:nvSpPr>
            <p:cNvPr id="8" name="Freeform 8"/>
            <p:cNvSpPr/>
            <p:nvPr/>
          </p:nvSpPr>
          <p:spPr>
            <a:xfrm>
              <a:off x="48260" y="49530"/>
              <a:ext cx="792480" cy="3872230"/>
            </a:xfrm>
            <a:custGeom>
              <a:avLst/>
              <a:gdLst/>
              <a:ahLst/>
              <a:cxnLst/>
              <a:rect l="l" t="t" r="r" b="b"/>
              <a:pathLst>
                <a:path w="792480" h="3872230">
                  <a:moveTo>
                    <a:pt x="267970" y="81280"/>
                  </a:moveTo>
                  <a:cubicBezTo>
                    <a:pt x="240030" y="612140"/>
                    <a:pt x="190500" y="855980"/>
                    <a:pt x="177800" y="993140"/>
                  </a:cubicBezTo>
                  <a:cubicBezTo>
                    <a:pt x="170180" y="1075690"/>
                    <a:pt x="172720" y="1104900"/>
                    <a:pt x="170180" y="1191260"/>
                  </a:cubicBezTo>
                  <a:cubicBezTo>
                    <a:pt x="163830" y="1353820"/>
                    <a:pt x="152400" y="1731010"/>
                    <a:pt x="152400" y="1897380"/>
                  </a:cubicBezTo>
                  <a:cubicBezTo>
                    <a:pt x="152400" y="1988820"/>
                    <a:pt x="151130" y="2037080"/>
                    <a:pt x="156210" y="2108200"/>
                  </a:cubicBezTo>
                  <a:cubicBezTo>
                    <a:pt x="161290" y="2181860"/>
                    <a:pt x="173990" y="2264410"/>
                    <a:pt x="184150" y="2332990"/>
                  </a:cubicBezTo>
                  <a:cubicBezTo>
                    <a:pt x="193040" y="2390140"/>
                    <a:pt x="200660" y="2435860"/>
                    <a:pt x="213360" y="2491740"/>
                  </a:cubicBezTo>
                  <a:cubicBezTo>
                    <a:pt x="228600" y="2556510"/>
                    <a:pt x="248920" y="2617470"/>
                    <a:pt x="274320" y="2694940"/>
                  </a:cubicBezTo>
                  <a:cubicBezTo>
                    <a:pt x="311150" y="2805430"/>
                    <a:pt x="364490" y="2961640"/>
                    <a:pt x="419100" y="3088640"/>
                  </a:cubicBezTo>
                  <a:cubicBezTo>
                    <a:pt x="471170" y="3213100"/>
                    <a:pt x="534670" y="3337560"/>
                    <a:pt x="596900" y="3448050"/>
                  </a:cubicBezTo>
                  <a:cubicBezTo>
                    <a:pt x="652780" y="3550920"/>
                    <a:pt x="746760" y="3675380"/>
                    <a:pt x="773430" y="3733800"/>
                  </a:cubicBezTo>
                  <a:cubicBezTo>
                    <a:pt x="784860" y="3756660"/>
                    <a:pt x="792480" y="3768090"/>
                    <a:pt x="789940" y="3787140"/>
                  </a:cubicBezTo>
                  <a:cubicBezTo>
                    <a:pt x="787400" y="3808730"/>
                    <a:pt x="767080" y="3844290"/>
                    <a:pt x="749300" y="3858260"/>
                  </a:cubicBezTo>
                  <a:cubicBezTo>
                    <a:pt x="734060" y="3869690"/>
                    <a:pt x="712470" y="3872230"/>
                    <a:pt x="695960" y="3870960"/>
                  </a:cubicBezTo>
                  <a:cubicBezTo>
                    <a:pt x="678180" y="3869690"/>
                    <a:pt x="656590" y="3863340"/>
                    <a:pt x="643890" y="3849370"/>
                  </a:cubicBezTo>
                  <a:cubicBezTo>
                    <a:pt x="628650" y="3832860"/>
                    <a:pt x="612140" y="3796030"/>
                    <a:pt x="615950" y="3771900"/>
                  </a:cubicBezTo>
                  <a:cubicBezTo>
                    <a:pt x="619760" y="3747770"/>
                    <a:pt x="642620" y="3716020"/>
                    <a:pt x="664210" y="3705860"/>
                  </a:cubicBezTo>
                  <a:cubicBezTo>
                    <a:pt x="685800" y="3695700"/>
                    <a:pt x="725170" y="3698240"/>
                    <a:pt x="745490" y="3708400"/>
                  </a:cubicBezTo>
                  <a:cubicBezTo>
                    <a:pt x="763270" y="3716020"/>
                    <a:pt x="775970" y="3733800"/>
                    <a:pt x="783590" y="3750310"/>
                  </a:cubicBezTo>
                  <a:cubicBezTo>
                    <a:pt x="789940" y="3765550"/>
                    <a:pt x="791210" y="3788410"/>
                    <a:pt x="787400" y="3804920"/>
                  </a:cubicBezTo>
                  <a:cubicBezTo>
                    <a:pt x="783590" y="3822700"/>
                    <a:pt x="770890" y="3841750"/>
                    <a:pt x="756920" y="3851910"/>
                  </a:cubicBezTo>
                  <a:cubicBezTo>
                    <a:pt x="742950" y="3863340"/>
                    <a:pt x="722630" y="3870960"/>
                    <a:pt x="704850" y="3870960"/>
                  </a:cubicBezTo>
                  <a:cubicBezTo>
                    <a:pt x="687070" y="3872230"/>
                    <a:pt x="670560" y="3868420"/>
                    <a:pt x="651510" y="3855720"/>
                  </a:cubicBezTo>
                  <a:cubicBezTo>
                    <a:pt x="615950" y="3827780"/>
                    <a:pt x="575310" y="3745230"/>
                    <a:pt x="537210" y="3681730"/>
                  </a:cubicBezTo>
                  <a:cubicBezTo>
                    <a:pt x="491490" y="3606800"/>
                    <a:pt x="443230" y="3522980"/>
                    <a:pt x="400050" y="3434080"/>
                  </a:cubicBezTo>
                  <a:cubicBezTo>
                    <a:pt x="353060" y="3335020"/>
                    <a:pt x="304800" y="3221990"/>
                    <a:pt x="265430" y="3116580"/>
                  </a:cubicBezTo>
                  <a:cubicBezTo>
                    <a:pt x="226060" y="3014980"/>
                    <a:pt x="195580" y="2913380"/>
                    <a:pt x="165100" y="2813050"/>
                  </a:cubicBezTo>
                  <a:cubicBezTo>
                    <a:pt x="134620" y="2713990"/>
                    <a:pt x="106680" y="2623820"/>
                    <a:pt x="82550" y="2517140"/>
                  </a:cubicBezTo>
                  <a:cubicBezTo>
                    <a:pt x="54610" y="2393950"/>
                    <a:pt x="26670" y="2228850"/>
                    <a:pt x="13970" y="2113280"/>
                  </a:cubicBezTo>
                  <a:cubicBezTo>
                    <a:pt x="5080" y="2029460"/>
                    <a:pt x="3810" y="1991360"/>
                    <a:pt x="2540" y="1892300"/>
                  </a:cubicBezTo>
                  <a:cubicBezTo>
                    <a:pt x="0" y="1690370"/>
                    <a:pt x="0" y="1248410"/>
                    <a:pt x="21590" y="971550"/>
                  </a:cubicBezTo>
                  <a:cubicBezTo>
                    <a:pt x="40640" y="740410"/>
                    <a:pt x="99060" y="508000"/>
                    <a:pt x="110490" y="340360"/>
                  </a:cubicBezTo>
                  <a:cubicBezTo>
                    <a:pt x="118110" y="228600"/>
                    <a:pt x="93980" y="114300"/>
                    <a:pt x="109220" y="62230"/>
                  </a:cubicBezTo>
                  <a:cubicBezTo>
                    <a:pt x="116840" y="38100"/>
                    <a:pt x="127000" y="25400"/>
                    <a:pt x="142240" y="15240"/>
                  </a:cubicBezTo>
                  <a:cubicBezTo>
                    <a:pt x="156210" y="5080"/>
                    <a:pt x="179070" y="0"/>
                    <a:pt x="196850" y="1270"/>
                  </a:cubicBezTo>
                  <a:cubicBezTo>
                    <a:pt x="214630" y="3810"/>
                    <a:pt x="236220" y="15240"/>
                    <a:pt x="247650" y="27940"/>
                  </a:cubicBezTo>
                  <a:cubicBezTo>
                    <a:pt x="259080" y="41910"/>
                    <a:pt x="267970" y="81280"/>
                    <a:pt x="267970" y="8128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999298" y="4514850"/>
            <a:ext cx="197167" cy="197167"/>
            <a:chOff x="0" y="0"/>
            <a:chExt cx="262890" cy="262890"/>
          </a:xfrm>
        </p:grpSpPr>
        <p:sp>
          <p:nvSpPr>
            <p:cNvPr id="10" name="Freeform 10"/>
            <p:cNvSpPr/>
            <p:nvPr/>
          </p:nvSpPr>
          <p:spPr>
            <a:xfrm>
              <a:off x="49530" y="4699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7150"/>
                  </a:moveTo>
                  <a:cubicBezTo>
                    <a:pt x="140970" y="146050"/>
                    <a:pt x="128270" y="152400"/>
                    <a:pt x="116840" y="157480"/>
                  </a:cubicBezTo>
                  <a:cubicBezTo>
                    <a:pt x="105410" y="162560"/>
                    <a:pt x="92710" y="167640"/>
                    <a:pt x="77470" y="165100"/>
                  </a:cubicBezTo>
                  <a:cubicBezTo>
                    <a:pt x="58420" y="161290"/>
                    <a:pt x="24130" y="140970"/>
                    <a:pt x="12700" y="124460"/>
                  </a:cubicBezTo>
                  <a:cubicBezTo>
                    <a:pt x="3810" y="114300"/>
                    <a:pt x="0" y="101600"/>
                    <a:pt x="1270" y="87630"/>
                  </a:cubicBezTo>
                  <a:cubicBezTo>
                    <a:pt x="1270" y="67310"/>
                    <a:pt x="13970" y="31750"/>
                    <a:pt x="31750" y="17780"/>
                  </a:cubicBezTo>
                  <a:cubicBezTo>
                    <a:pt x="49530" y="3810"/>
                    <a:pt x="87630" y="0"/>
                    <a:pt x="107950" y="3810"/>
                  </a:cubicBezTo>
                  <a:cubicBezTo>
                    <a:pt x="121920" y="635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6104870" y="591502"/>
            <a:ext cx="2183130" cy="1037273"/>
            <a:chOff x="0" y="0"/>
            <a:chExt cx="2910840" cy="1383030"/>
          </a:xfrm>
        </p:grpSpPr>
        <p:sp>
          <p:nvSpPr>
            <p:cNvPr id="12" name="Freeform 12"/>
            <p:cNvSpPr/>
            <p:nvPr/>
          </p:nvSpPr>
          <p:spPr>
            <a:xfrm>
              <a:off x="46990" y="50800"/>
              <a:ext cx="2815590" cy="1285240"/>
            </a:xfrm>
            <a:custGeom>
              <a:avLst/>
              <a:gdLst/>
              <a:ahLst/>
              <a:cxnLst/>
              <a:rect l="l" t="t" r="r" b="b"/>
              <a:pathLst>
                <a:path w="2815590" h="1285240">
                  <a:moveTo>
                    <a:pt x="90170" y="0"/>
                  </a:moveTo>
                  <a:cubicBezTo>
                    <a:pt x="666750" y="77470"/>
                    <a:pt x="990600" y="139700"/>
                    <a:pt x="1184910" y="186690"/>
                  </a:cubicBezTo>
                  <a:cubicBezTo>
                    <a:pt x="1319530" y="219710"/>
                    <a:pt x="1417320" y="252730"/>
                    <a:pt x="1522730" y="287020"/>
                  </a:cubicBezTo>
                  <a:cubicBezTo>
                    <a:pt x="1619250" y="318770"/>
                    <a:pt x="1715770" y="353060"/>
                    <a:pt x="1795780" y="386080"/>
                  </a:cubicBezTo>
                  <a:cubicBezTo>
                    <a:pt x="1863090" y="412750"/>
                    <a:pt x="1925320" y="441960"/>
                    <a:pt x="1976120" y="467360"/>
                  </a:cubicBezTo>
                  <a:cubicBezTo>
                    <a:pt x="2014220" y="487680"/>
                    <a:pt x="2033270" y="494030"/>
                    <a:pt x="2075180" y="521970"/>
                  </a:cubicBezTo>
                  <a:cubicBezTo>
                    <a:pt x="2160270" y="579120"/>
                    <a:pt x="2352040" y="731520"/>
                    <a:pt x="2440940" y="810260"/>
                  </a:cubicBezTo>
                  <a:cubicBezTo>
                    <a:pt x="2495550" y="858520"/>
                    <a:pt x="2518410" y="891540"/>
                    <a:pt x="2566670" y="937260"/>
                  </a:cubicBezTo>
                  <a:cubicBezTo>
                    <a:pt x="2627630" y="993140"/>
                    <a:pt x="2744470" y="1073150"/>
                    <a:pt x="2782570" y="1117600"/>
                  </a:cubicBezTo>
                  <a:cubicBezTo>
                    <a:pt x="2799080" y="1139190"/>
                    <a:pt x="2807970" y="1151890"/>
                    <a:pt x="2811780" y="1169670"/>
                  </a:cubicBezTo>
                  <a:cubicBezTo>
                    <a:pt x="2815590" y="1188720"/>
                    <a:pt x="2813050" y="1212850"/>
                    <a:pt x="2804160" y="1229360"/>
                  </a:cubicBezTo>
                  <a:cubicBezTo>
                    <a:pt x="2795270" y="1245870"/>
                    <a:pt x="2778760" y="1263650"/>
                    <a:pt x="2762250" y="1271270"/>
                  </a:cubicBezTo>
                  <a:cubicBezTo>
                    <a:pt x="2744470" y="1280160"/>
                    <a:pt x="2721610" y="1283970"/>
                    <a:pt x="2702560" y="1280160"/>
                  </a:cubicBezTo>
                  <a:cubicBezTo>
                    <a:pt x="2683510" y="1276350"/>
                    <a:pt x="2661920" y="1262380"/>
                    <a:pt x="2650490" y="1250950"/>
                  </a:cubicBezTo>
                  <a:cubicBezTo>
                    <a:pt x="2641600" y="1243330"/>
                    <a:pt x="2637790" y="1235710"/>
                    <a:pt x="2633980" y="1225550"/>
                  </a:cubicBezTo>
                  <a:cubicBezTo>
                    <a:pt x="2628900" y="1210310"/>
                    <a:pt x="2625090" y="1183640"/>
                    <a:pt x="2628900" y="1165860"/>
                  </a:cubicBezTo>
                  <a:cubicBezTo>
                    <a:pt x="2633980" y="1146810"/>
                    <a:pt x="2649220" y="1126490"/>
                    <a:pt x="2660650" y="1115060"/>
                  </a:cubicBezTo>
                  <a:cubicBezTo>
                    <a:pt x="2669540" y="1107440"/>
                    <a:pt x="2678430" y="1103630"/>
                    <a:pt x="2687320" y="1099820"/>
                  </a:cubicBezTo>
                  <a:cubicBezTo>
                    <a:pt x="2696210" y="1096010"/>
                    <a:pt x="2705100" y="1093470"/>
                    <a:pt x="2716530" y="1094740"/>
                  </a:cubicBezTo>
                  <a:cubicBezTo>
                    <a:pt x="2733040" y="1094740"/>
                    <a:pt x="2758440" y="1101090"/>
                    <a:pt x="2774950" y="1111250"/>
                  </a:cubicBezTo>
                  <a:cubicBezTo>
                    <a:pt x="2790190" y="1122680"/>
                    <a:pt x="2804160" y="1141730"/>
                    <a:pt x="2809240" y="1160780"/>
                  </a:cubicBezTo>
                  <a:cubicBezTo>
                    <a:pt x="2815590" y="1178560"/>
                    <a:pt x="2811780" y="1203960"/>
                    <a:pt x="2807970" y="1220470"/>
                  </a:cubicBezTo>
                  <a:cubicBezTo>
                    <a:pt x="2805430" y="1230630"/>
                    <a:pt x="2801620" y="1238250"/>
                    <a:pt x="2792730" y="1245870"/>
                  </a:cubicBezTo>
                  <a:cubicBezTo>
                    <a:pt x="2782570" y="1258570"/>
                    <a:pt x="2760980" y="1273810"/>
                    <a:pt x="2743200" y="1278890"/>
                  </a:cubicBezTo>
                  <a:cubicBezTo>
                    <a:pt x="2724150" y="1283970"/>
                    <a:pt x="2710180" y="1285240"/>
                    <a:pt x="2683510" y="1273810"/>
                  </a:cubicBezTo>
                  <a:cubicBezTo>
                    <a:pt x="2583180" y="1231900"/>
                    <a:pt x="2192020" y="836930"/>
                    <a:pt x="2078990" y="744220"/>
                  </a:cubicBezTo>
                  <a:cubicBezTo>
                    <a:pt x="2035810" y="708660"/>
                    <a:pt x="2020570" y="695960"/>
                    <a:pt x="1987550" y="674370"/>
                  </a:cubicBezTo>
                  <a:cubicBezTo>
                    <a:pt x="1948180" y="650240"/>
                    <a:pt x="1911350" y="631190"/>
                    <a:pt x="1858010" y="604520"/>
                  </a:cubicBezTo>
                  <a:cubicBezTo>
                    <a:pt x="1772920" y="562610"/>
                    <a:pt x="1638300" y="501650"/>
                    <a:pt x="1524000" y="458470"/>
                  </a:cubicBezTo>
                  <a:cubicBezTo>
                    <a:pt x="1408430" y="414020"/>
                    <a:pt x="1297940" y="378460"/>
                    <a:pt x="1165860" y="341630"/>
                  </a:cubicBezTo>
                  <a:cubicBezTo>
                    <a:pt x="1010920" y="299720"/>
                    <a:pt x="830580" y="257810"/>
                    <a:pt x="651510" y="226060"/>
                  </a:cubicBezTo>
                  <a:cubicBezTo>
                    <a:pt x="459740" y="191770"/>
                    <a:pt x="132080" y="187960"/>
                    <a:pt x="50800" y="149860"/>
                  </a:cubicBezTo>
                  <a:cubicBezTo>
                    <a:pt x="26670" y="138430"/>
                    <a:pt x="17780" y="128270"/>
                    <a:pt x="10160" y="113030"/>
                  </a:cubicBezTo>
                  <a:cubicBezTo>
                    <a:pt x="2540" y="97790"/>
                    <a:pt x="0" y="73660"/>
                    <a:pt x="3810" y="57150"/>
                  </a:cubicBezTo>
                  <a:cubicBezTo>
                    <a:pt x="8890" y="40640"/>
                    <a:pt x="21590" y="21590"/>
                    <a:pt x="35560" y="12700"/>
                  </a:cubicBezTo>
                  <a:cubicBezTo>
                    <a:pt x="50800" y="2540"/>
                    <a:pt x="90170" y="0"/>
                    <a:pt x="90170" y="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886825" y="1894523"/>
            <a:ext cx="194310" cy="197167"/>
            <a:chOff x="0" y="0"/>
            <a:chExt cx="259080" cy="262890"/>
          </a:xfrm>
        </p:grpSpPr>
        <p:sp>
          <p:nvSpPr>
            <p:cNvPr id="14" name="Freeform 14"/>
            <p:cNvSpPr/>
            <p:nvPr/>
          </p:nvSpPr>
          <p:spPr>
            <a:xfrm>
              <a:off x="43180" y="4699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8420"/>
                  </a:moveTo>
                  <a:cubicBezTo>
                    <a:pt x="158750" y="116840"/>
                    <a:pt x="133350" y="147320"/>
                    <a:pt x="116840" y="157480"/>
                  </a:cubicBezTo>
                  <a:cubicBezTo>
                    <a:pt x="104140" y="165100"/>
                    <a:pt x="91440" y="167640"/>
                    <a:pt x="77470" y="165100"/>
                  </a:cubicBezTo>
                  <a:cubicBezTo>
                    <a:pt x="58420" y="161290"/>
                    <a:pt x="24130" y="144780"/>
                    <a:pt x="12700" y="125730"/>
                  </a:cubicBezTo>
                  <a:cubicBezTo>
                    <a:pt x="0" y="105410"/>
                    <a:pt x="1270" y="67310"/>
                    <a:pt x="7620" y="48260"/>
                  </a:cubicBezTo>
                  <a:cubicBezTo>
                    <a:pt x="11430" y="34290"/>
                    <a:pt x="20320" y="25400"/>
                    <a:pt x="31750" y="17780"/>
                  </a:cubicBezTo>
                  <a:cubicBezTo>
                    <a:pt x="49530" y="7620"/>
                    <a:pt x="87630" y="0"/>
                    <a:pt x="107950" y="3810"/>
                  </a:cubicBezTo>
                  <a:cubicBezTo>
                    <a:pt x="121920" y="635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3813491" y="8111489"/>
            <a:ext cx="4258628" cy="1927860"/>
            <a:chOff x="0" y="0"/>
            <a:chExt cx="5678170" cy="2570480"/>
          </a:xfrm>
        </p:grpSpPr>
        <p:sp>
          <p:nvSpPr>
            <p:cNvPr id="16" name="Freeform 16"/>
            <p:cNvSpPr/>
            <p:nvPr/>
          </p:nvSpPr>
          <p:spPr>
            <a:xfrm>
              <a:off x="46990" y="50800"/>
              <a:ext cx="5580380" cy="2473960"/>
            </a:xfrm>
            <a:custGeom>
              <a:avLst/>
              <a:gdLst/>
              <a:ahLst/>
              <a:cxnLst/>
              <a:rect l="l" t="t" r="r" b="b"/>
              <a:pathLst>
                <a:path w="5580380" h="2473960">
                  <a:moveTo>
                    <a:pt x="5580380" y="96520"/>
                  </a:moveTo>
                  <a:cubicBezTo>
                    <a:pt x="5561330" y="207010"/>
                    <a:pt x="5543550" y="257810"/>
                    <a:pt x="5525770" y="295910"/>
                  </a:cubicBezTo>
                  <a:cubicBezTo>
                    <a:pt x="5510530" y="331470"/>
                    <a:pt x="5499100" y="359410"/>
                    <a:pt x="5473700" y="394970"/>
                  </a:cubicBezTo>
                  <a:cubicBezTo>
                    <a:pt x="5436870" y="449580"/>
                    <a:pt x="5367020" y="521970"/>
                    <a:pt x="5307330" y="580390"/>
                  </a:cubicBezTo>
                  <a:cubicBezTo>
                    <a:pt x="5245100" y="638810"/>
                    <a:pt x="5179060" y="698500"/>
                    <a:pt x="5110480" y="748030"/>
                  </a:cubicBezTo>
                  <a:cubicBezTo>
                    <a:pt x="5043170" y="796290"/>
                    <a:pt x="4954270" y="834390"/>
                    <a:pt x="4900930" y="873760"/>
                  </a:cubicBezTo>
                  <a:cubicBezTo>
                    <a:pt x="4861560" y="902970"/>
                    <a:pt x="4851400" y="927100"/>
                    <a:pt x="4808220" y="956310"/>
                  </a:cubicBezTo>
                  <a:cubicBezTo>
                    <a:pt x="4728210" y="1010920"/>
                    <a:pt x="4563110" y="1083310"/>
                    <a:pt x="4436110" y="1141730"/>
                  </a:cubicBezTo>
                  <a:cubicBezTo>
                    <a:pt x="4306570" y="1202690"/>
                    <a:pt x="4184650" y="1254760"/>
                    <a:pt x="4036060" y="1315720"/>
                  </a:cubicBezTo>
                  <a:cubicBezTo>
                    <a:pt x="3853180" y="1390650"/>
                    <a:pt x="3582670" y="1503680"/>
                    <a:pt x="3422650" y="1554480"/>
                  </a:cubicBezTo>
                  <a:cubicBezTo>
                    <a:pt x="3323590" y="1586230"/>
                    <a:pt x="3266440" y="1590040"/>
                    <a:pt x="3177540" y="1615440"/>
                  </a:cubicBezTo>
                  <a:cubicBezTo>
                    <a:pt x="3069590" y="1647190"/>
                    <a:pt x="2952750" y="1694180"/>
                    <a:pt x="2819400" y="1733550"/>
                  </a:cubicBezTo>
                  <a:cubicBezTo>
                    <a:pt x="2656840" y="1781810"/>
                    <a:pt x="2487930" y="1816100"/>
                    <a:pt x="2269490" y="1878330"/>
                  </a:cubicBezTo>
                  <a:cubicBezTo>
                    <a:pt x="1943100" y="1969770"/>
                    <a:pt x="1376680" y="2153920"/>
                    <a:pt x="1055370" y="2244090"/>
                  </a:cubicBezTo>
                  <a:cubicBezTo>
                    <a:pt x="844550" y="2303780"/>
                    <a:pt x="662940" y="2355850"/>
                    <a:pt x="529590" y="2382520"/>
                  </a:cubicBezTo>
                  <a:cubicBezTo>
                    <a:pt x="448310" y="2399030"/>
                    <a:pt x="400050" y="2396490"/>
                    <a:pt x="332740" y="2409190"/>
                  </a:cubicBezTo>
                  <a:cubicBezTo>
                    <a:pt x="259080" y="2424430"/>
                    <a:pt x="161290" y="2467610"/>
                    <a:pt x="106680" y="2468880"/>
                  </a:cubicBezTo>
                  <a:cubicBezTo>
                    <a:pt x="74930" y="2468880"/>
                    <a:pt x="48260" y="2465070"/>
                    <a:pt x="30480" y="2449830"/>
                  </a:cubicBezTo>
                  <a:cubicBezTo>
                    <a:pt x="13970" y="2434590"/>
                    <a:pt x="0" y="2399030"/>
                    <a:pt x="3810" y="2377440"/>
                  </a:cubicBezTo>
                  <a:cubicBezTo>
                    <a:pt x="6350" y="2354580"/>
                    <a:pt x="27940" y="2324100"/>
                    <a:pt x="48260" y="2312670"/>
                  </a:cubicBezTo>
                  <a:cubicBezTo>
                    <a:pt x="69850" y="2302510"/>
                    <a:pt x="106680" y="2306320"/>
                    <a:pt x="127000" y="2315210"/>
                  </a:cubicBezTo>
                  <a:cubicBezTo>
                    <a:pt x="143510" y="2322830"/>
                    <a:pt x="156210" y="2339340"/>
                    <a:pt x="162560" y="2354580"/>
                  </a:cubicBezTo>
                  <a:cubicBezTo>
                    <a:pt x="168910" y="2369820"/>
                    <a:pt x="172720" y="2390140"/>
                    <a:pt x="167640" y="2407920"/>
                  </a:cubicBezTo>
                  <a:cubicBezTo>
                    <a:pt x="160020" y="2428240"/>
                    <a:pt x="137160" y="2457450"/>
                    <a:pt x="115570" y="2466340"/>
                  </a:cubicBezTo>
                  <a:cubicBezTo>
                    <a:pt x="93980" y="2473960"/>
                    <a:pt x="55880" y="2466340"/>
                    <a:pt x="38100" y="2456180"/>
                  </a:cubicBezTo>
                  <a:cubicBezTo>
                    <a:pt x="22860" y="2446020"/>
                    <a:pt x="11430" y="2428240"/>
                    <a:pt x="6350" y="2413000"/>
                  </a:cubicBezTo>
                  <a:cubicBezTo>
                    <a:pt x="1270" y="2396490"/>
                    <a:pt x="0" y="2376170"/>
                    <a:pt x="7620" y="2359660"/>
                  </a:cubicBezTo>
                  <a:cubicBezTo>
                    <a:pt x="16510" y="2339340"/>
                    <a:pt x="36830" y="2321560"/>
                    <a:pt x="66040" y="2307590"/>
                  </a:cubicBezTo>
                  <a:cubicBezTo>
                    <a:pt x="116840" y="2279650"/>
                    <a:pt x="234950" y="2263140"/>
                    <a:pt x="309880" y="2249170"/>
                  </a:cubicBezTo>
                  <a:cubicBezTo>
                    <a:pt x="372110" y="2237740"/>
                    <a:pt x="408940" y="2240280"/>
                    <a:pt x="483870" y="2225040"/>
                  </a:cubicBezTo>
                  <a:cubicBezTo>
                    <a:pt x="624840" y="2197100"/>
                    <a:pt x="909320" y="2118360"/>
                    <a:pt x="1093470" y="2063750"/>
                  </a:cubicBezTo>
                  <a:cubicBezTo>
                    <a:pt x="1247140" y="2016760"/>
                    <a:pt x="1336040" y="1977390"/>
                    <a:pt x="1513840" y="1922780"/>
                  </a:cubicBezTo>
                  <a:cubicBezTo>
                    <a:pt x="1819910" y="1830070"/>
                    <a:pt x="2473960" y="1668780"/>
                    <a:pt x="2764790" y="1577340"/>
                  </a:cubicBezTo>
                  <a:cubicBezTo>
                    <a:pt x="2922270" y="1529080"/>
                    <a:pt x="3020060" y="1483360"/>
                    <a:pt x="3126740" y="1451610"/>
                  </a:cubicBezTo>
                  <a:cubicBezTo>
                    <a:pt x="3210560" y="1426210"/>
                    <a:pt x="3261360" y="1422400"/>
                    <a:pt x="3352800" y="1393190"/>
                  </a:cubicBezTo>
                  <a:cubicBezTo>
                    <a:pt x="3506470" y="1343660"/>
                    <a:pt x="3755390" y="1242060"/>
                    <a:pt x="3953510" y="1158240"/>
                  </a:cubicBezTo>
                  <a:cubicBezTo>
                    <a:pt x="4151630" y="1074420"/>
                    <a:pt x="4392930" y="963930"/>
                    <a:pt x="4540250" y="890270"/>
                  </a:cubicBezTo>
                  <a:cubicBezTo>
                    <a:pt x="4631690" y="844550"/>
                    <a:pt x="4682490" y="820420"/>
                    <a:pt x="4758690" y="773430"/>
                  </a:cubicBezTo>
                  <a:cubicBezTo>
                    <a:pt x="4852670" y="715010"/>
                    <a:pt x="4975860" y="623570"/>
                    <a:pt x="5059680" y="560070"/>
                  </a:cubicBezTo>
                  <a:cubicBezTo>
                    <a:pt x="5120640" y="511810"/>
                    <a:pt x="5167630" y="476250"/>
                    <a:pt x="5215890" y="429260"/>
                  </a:cubicBezTo>
                  <a:cubicBezTo>
                    <a:pt x="5264150" y="381000"/>
                    <a:pt x="5317490" y="326390"/>
                    <a:pt x="5349240" y="274320"/>
                  </a:cubicBezTo>
                  <a:cubicBezTo>
                    <a:pt x="5375910" y="232410"/>
                    <a:pt x="5391150" y="187960"/>
                    <a:pt x="5402580" y="148590"/>
                  </a:cubicBezTo>
                  <a:cubicBezTo>
                    <a:pt x="5411470" y="115570"/>
                    <a:pt x="5405120" y="80010"/>
                    <a:pt x="5416550" y="54610"/>
                  </a:cubicBezTo>
                  <a:cubicBezTo>
                    <a:pt x="5425440" y="35560"/>
                    <a:pt x="5441950" y="19050"/>
                    <a:pt x="5455920" y="10160"/>
                  </a:cubicBezTo>
                  <a:cubicBezTo>
                    <a:pt x="5468620" y="2540"/>
                    <a:pt x="5481320" y="0"/>
                    <a:pt x="5495290" y="0"/>
                  </a:cubicBezTo>
                  <a:cubicBezTo>
                    <a:pt x="5513070" y="1270"/>
                    <a:pt x="5538470" y="11430"/>
                    <a:pt x="5552440" y="21590"/>
                  </a:cubicBezTo>
                  <a:cubicBezTo>
                    <a:pt x="5563870" y="30480"/>
                    <a:pt x="5570220" y="43180"/>
                    <a:pt x="5575300" y="55880"/>
                  </a:cubicBezTo>
                  <a:cubicBezTo>
                    <a:pt x="5580380" y="67310"/>
                    <a:pt x="5580380" y="96520"/>
                    <a:pt x="5580380" y="9652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3779520" y="9743122"/>
            <a:ext cx="194310" cy="192405"/>
            <a:chOff x="0" y="0"/>
            <a:chExt cx="259080" cy="256540"/>
          </a:xfrm>
        </p:grpSpPr>
        <p:sp>
          <p:nvSpPr>
            <p:cNvPr id="18" name="Freeform 18"/>
            <p:cNvSpPr/>
            <p:nvPr/>
          </p:nvSpPr>
          <p:spPr>
            <a:xfrm>
              <a:off x="44450" y="46990"/>
              <a:ext cx="160020" cy="166370"/>
            </a:xfrm>
            <a:custGeom>
              <a:avLst/>
              <a:gdLst/>
              <a:ahLst/>
              <a:cxnLst/>
              <a:rect l="l" t="t" r="r" b="b"/>
              <a:pathLst>
                <a:path w="160020" h="166370">
                  <a:moveTo>
                    <a:pt x="160020" y="58420"/>
                  </a:moveTo>
                  <a:cubicBezTo>
                    <a:pt x="156210" y="116840"/>
                    <a:pt x="135890" y="148590"/>
                    <a:pt x="115570" y="157480"/>
                  </a:cubicBezTo>
                  <a:cubicBezTo>
                    <a:pt x="93980" y="166370"/>
                    <a:pt x="57150" y="161290"/>
                    <a:pt x="38100" y="153670"/>
                  </a:cubicBezTo>
                  <a:cubicBezTo>
                    <a:pt x="25400" y="147320"/>
                    <a:pt x="16510" y="138430"/>
                    <a:pt x="10160" y="125730"/>
                  </a:cubicBezTo>
                  <a:cubicBezTo>
                    <a:pt x="2540" y="106680"/>
                    <a:pt x="0" y="67310"/>
                    <a:pt x="6350" y="48260"/>
                  </a:cubicBezTo>
                  <a:cubicBezTo>
                    <a:pt x="10160" y="34290"/>
                    <a:pt x="17780" y="25400"/>
                    <a:pt x="30480" y="17780"/>
                  </a:cubicBezTo>
                  <a:cubicBezTo>
                    <a:pt x="46990" y="7620"/>
                    <a:pt x="86360" y="0"/>
                    <a:pt x="105410" y="3810"/>
                  </a:cubicBezTo>
                  <a:cubicBezTo>
                    <a:pt x="119380" y="6350"/>
                    <a:pt x="139700" y="24130"/>
                    <a:pt x="13970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420053" y="6246495"/>
            <a:ext cx="194310" cy="194310"/>
            <a:chOff x="0" y="0"/>
            <a:chExt cx="259080" cy="259080"/>
          </a:xfrm>
        </p:grpSpPr>
        <p:sp>
          <p:nvSpPr>
            <p:cNvPr id="22" name="Freeform 22"/>
            <p:cNvSpPr/>
            <p:nvPr/>
          </p:nvSpPr>
          <p:spPr>
            <a:xfrm>
              <a:off x="44450" y="50800"/>
              <a:ext cx="160020" cy="166370"/>
            </a:xfrm>
            <a:custGeom>
              <a:avLst/>
              <a:gdLst/>
              <a:ahLst/>
              <a:cxnLst/>
              <a:rect l="l" t="t" r="r" b="b"/>
              <a:pathLst>
                <a:path w="160020" h="166370">
                  <a:moveTo>
                    <a:pt x="160020" y="57150"/>
                  </a:moveTo>
                  <a:cubicBezTo>
                    <a:pt x="156210" y="115570"/>
                    <a:pt x="135890" y="147320"/>
                    <a:pt x="115570" y="157480"/>
                  </a:cubicBezTo>
                  <a:cubicBezTo>
                    <a:pt x="93980" y="166370"/>
                    <a:pt x="57150" y="160020"/>
                    <a:pt x="38100" y="152400"/>
                  </a:cubicBezTo>
                  <a:cubicBezTo>
                    <a:pt x="25400" y="146050"/>
                    <a:pt x="16510" y="137160"/>
                    <a:pt x="10160" y="124460"/>
                  </a:cubicBezTo>
                  <a:cubicBezTo>
                    <a:pt x="2540" y="106680"/>
                    <a:pt x="0" y="67310"/>
                    <a:pt x="6350" y="48260"/>
                  </a:cubicBezTo>
                  <a:cubicBezTo>
                    <a:pt x="10160" y="34290"/>
                    <a:pt x="20320" y="24130"/>
                    <a:pt x="30480" y="16510"/>
                  </a:cubicBezTo>
                  <a:cubicBezTo>
                    <a:pt x="40640" y="8890"/>
                    <a:pt x="52070" y="1270"/>
                    <a:pt x="66040" y="0"/>
                  </a:cubicBezTo>
                  <a:cubicBezTo>
                    <a:pt x="86360" y="0"/>
                    <a:pt x="139700" y="22860"/>
                    <a:pt x="139700" y="228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074967" y="6928192"/>
            <a:ext cx="5803660" cy="38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316466" y="1022059"/>
            <a:ext cx="7942834" cy="3425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100"/>
              </a:lnSpc>
            </a:pPr>
            <a:r>
              <a:rPr lang="en-US" sz="65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Empathy Begins with Understanding</a:t>
            </a:r>
          </a:p>
        </p:txBody>
      </p:sp>
      <p:pic>
        <p:nvPicPr>
          <p:cNvPr id="29" name="Picture 28" descr="A person sitting in front of a computer&#10;&#10;AI-generated content may be incorrect.">
            <a:extLst>
              <a:ext uri="{FF2B5EF4-FFF2-40B4-BE49-F238E27FC236}">
                <a16:creationId xmlns:a16="http://schemas.microsoft.com/office/drawing/2014/main" id="{7EF2AD5C-87DB-4300-9075-723CAE823B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46" y="247651"/>
            <a:ext cx="9197111" cy="9925049"/>
          </a:xfrm>
          <a:prstGeom prst="rect">
            <a:avLst/>
          </a:prstGeom>
        </p:spPr>
      </p:pic>
      <p:sp>
        <p:nvSpPr>
          <p:cNvPr id="30" name="Freeform 10">
            <a:extLst>
              <a:ext uri="{FF2B5EF4-FFF2-40B4-BE49-F238E27FC236}">
                <a16:creationId xmlns:a16="http://schemas.microsoft.com/office/drawing/2014/main" id="{B3FB141A-D286-6AA6-617E-031B8C42A842}"/>
              </a:ext>
            </a:extLst>
          </p:cNvPr>
          <p:cNvSpPr/>
          <p:nvPr/>
        </p:nvSpPr>
        <p:spPr>
          <a:xfrm>
            <a:off x="9548988" y="4760864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1" name="Freeform 10">
            <a:extLst>
              <a:ext uri="{FF2B5EF4-FFF2-40B4-BE49-F238E27FC236}">
                <a16:creationId xmlns:a16="http://schemas.microsoft.com/office/drawing/2014/main" id="{789F5F98-858D-EBFE-B6E3-82DB7CBF5EDD}"/>
              </a:ext>
            </a:extLst>
          </p:cNvPr>
          <p:cNvSpPr/>
          <p:nvPr/>
        </p:nvSpPr>
        <p:spPr>
          <a:xfrm>
            <a:off x="12887650" y="5731144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2" name="Freeform 10">
            <a:extLst>
              <a:ext uri="{FF2B5EF4-FFF2-40B4-BE49-F238E27FC236}">
                <a16:creationId xmlns:a16="http://schemas.microsoft.com/office/drawing/2014/main" id="{734D732F-2B49-90D7-F542-9E4A149C0E71}"/>
              </a:ext>
            </a:extLst>
          </p:cNvPr>
          <p:cNvSpPr/>
          <p:nvPr/>
        </p:nvSpPr>
        <p:spPr>
          <a:xfrm>
            <a:off x="15460814" y="7865171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Freeform 6">
            <a:extLst>
              <a:ext uri="{FF2B5EF4-FFF2-40B4-BE49-F238E27FC236}">
                <a16:creationId xmlns:a16="http://schemas.microsoft.com/office/drawing/2014/main" id="{B8E748DF-C4D7-A72F-39DB-922C96A9CC0E}"/>
              </a:ext>
            </a:extLst>
          </p:cNvPr>
          <p:cNvSpPr/>
          <p:nvPr/>
        </p:nvSpPr>
        <p:spPr>
          <a:xfrm rot="-4012862" flipH="1">
            <a:off x="10701845" y="6608733"/>
            <a:ext cx="3778768" cy="3807323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3778768" y="0"/>
                </a:moveTo>
                <a:lnTo>
                  <a:pt x="0" y="0"/>
                </a:lnTo>
                <a:lnTo>
                  <a:pt x="0" y="3807323"/>
                </a:lnTo>
                <a:lnTo>
                  <a:pt x="3778768" y="3807323"/>
                </a:lnTo>
                <a:lnTo>
                  <a:pt x="37787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385461">
            <a:off x="-298410" y="-1254756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2548091" flipH="1">
            <a:off x="-1214004" y="1537680"/>
            <a:ext cx="11389439" cy="8052339"/>
          </a:xfrm>
          <a:custGeom>
            <a:avLst/>
            <a:gdLst/>
            <a:ahLst/>
            <a:cxnLst/>
            <a:rect l="l" t="t" r="r" b="b"/>
            <a:pathLst>
              <a:path w="14085520" h="8841175">
                <a:moveTo>
                  <a:pt x="14085520" y="0"/>
                </a:moveTo>
                <a:lnTo>
                  <a:pt x="0" y="0"/>
                </a:lnTo>
                <a:lnTo>
                  <a:pt x="0" y="8841174"/>
                </a:lnTo>
                <a:lnTo>
                  <a:pt x="14085520" y="8841174"/>
                </a:lnTo>
                <a:lnTo>
                  <a:pt x="1408552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10385461" flipH="1">
            <a:off x="11770047" y="-793791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9743832" y="0"/>
                </a:moveTo>
                <a:lnTo>
                  <a:pt x="0" y="0"/>
                </a:lnTo>
                <a:lnTo>
                  <a:pt x="0" y="10202966"/>
                </a:lnTo>
                <a:lnTo>
                  <a:pt x="9743832" y="10202966"/>
                </a:lnTo>
                <a:lnTo>
                  <a:pt x="9743832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rot="-4012862" flipH="1">
            <a:off x="13437933" y="-147384"/>
            <a:ext cx="3778768" cy="3807323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3778768" y="0"/>
                </a:moveTo>
                <a:lnTo>
                  <a:pt x="0" y="0"/>
                </a:lnTo>
                <a:lnTo>
                  <a:pt x="0" y="3807323"/>
                </a:lnTo>
                <a:lnTo>
                  <a:pt x="3778768" y="3807323"/>
                </a:lnTo>
                <a:lnTo>
                  <a:pt x="3778768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Freeform 7"/>
          <p:cNvSpPr/>
          <p:nvPr/>
        </p:nvSpPr>
        <p:spPr>
          <a:xfrm>
            <a:off x="11077533" y="7386106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1028700" y="7121394"/>
            <a:ext cx="8115300" cy="423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752893" y="5619966"/>
            <a:ext cx="5506407" cy="423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pic>
        <p:nvPicPr>
          <p:cNvPr id="14" name="Picture 13" descr="A person wearing headphones and a headset&#10;&#10;AI-generated content may be incorrect.">
            <a:extLst>
              <a:ext uri="{FF2B5EF4-FFF2-40B4-BE49-F238E27FC236}">
                <a16:creationId xmlns:a16="http://schemas.microsoft.com/office/drawing/2014/main" id="{B451F342-F39D-982B-0675-BF5335936291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50100" cy="985945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B24F029-DDA8-FF5A-F392-FFDF0A8E121F}"/>
              </a:ext>
            </a:extLst>
          </p:cNvPr>
          <p:cNvSpPr txBox="1"/>
          <p:nvPr/>
        </p:nvSpPr>
        <p:spPr>
          <a:xfrm>
            <a:off x="10010274" y="3577390"/>
            <a:ext cx="7571873" cy="2324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ts val="9100"/>
              </a:lnSpc>
            </a:pPr>
            <a:r>
              <a:rPr lang="en-US" sz="54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 Best Practice 1 — Listen Actively</a:t>
            </a: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D3A6DA8E-EF79-8D6A-5F78-04F46228ACFF}"/>
              </a:ext>
            </a:extLst>
          </p:cNvPr>
          <p:cNvSpPr/>
          <p:nvPr/>
        </p:nvSpPr>
        <p:spPr>
          <a:xfrm>
            <a:off x="11057480" y="724395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FDA50CCA-1951-1F7B-160A-812CF68A6587}"/>
              </a:ext>
            </a:extLst>
          </p:cNvPr>
          <p:cNvSpPr/>
          <p:nvPr/>
        </p:nvSpPr>
        <p:spPr>
          <a:xfrm>
            <a:off x="15991272" y="7244500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629FF986-0394-3CB1-6046-A6529EFC6889}"/>
              </a:ext>
            </a:extLst>
          </p:cNvPr>
          <p:cNvSpPr/>
          <p:nvPr/>
        </p:nvSpPr>
        <p:spPr>
          <a:xfrm>
            <a:off x="13684123" y="6874511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385461">
            <a:off x="-1257132" y="-4333581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282094">
            <a:off x="10869086" y="2109994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flipH="1">
            <a:off x="1366113" y="1727829"/>
            <a:ext cx="15397760" cy="9664839"/>
          </a:xfrm>
          <a:custGeom>
            <a:avLst/>
            <a:gdLst/>
            <a:ahLst/>
            <a:cxnLst/>
            <a:rect l="l" t="t" r="r" b="b"/>
            <a:pathLst>
              <a:path w="15397760" h="9664839">
                <a:moveTo>
                  <a:pt x="15397760" y="0"/>
                </a:moveTo>
                <a:lnTo>
                  <a:pt x="0" y="0"/>
                </a:lnTo>
                <a:lnTo>
                  <a:pt x="0" y="9664839"/>
                </a:lnTo>
                <a:lnTo>
                  <a:pt x="15397760" y="9664839"/>
                </a:lnTo>
                <a:lnTo>
                  <a:pt x="1539776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Freeform 5"/>
          <p:cNvSpPr/>
          <p:nvPr/>
        </p:nvSpPr>
        <p:spPr>
          <a:xfrm flipH="1">
            <a:off x="4263371" y="0"/>
            <a:ext cx="14451223" cy="9070719"/>
          </a:xfrm>
          <a:custGeom>
            <a:avLst/>
            <a:gdLst/>
            <a:ahLst/>
            <a:cxnLst/>
            <a:rect l="l" t="t" r="r" b="b"/>
            <a:pathLst>
              <a:path w="14451223" h="9070719">
                <a:moveTo>
                  <a:pt x="14451224" y="0"/>
                </a:moveTo>
                <a:lnTo>
                  <a:pt x="0" y="0"/>
                </a:lnTo>
                <a:lnTo>
                  <a:pt x="0" y="9070718"/>
                </a:lnTo>
                <a:lnTo>
                  <a:pt x="14451224" y="9070718"/>
                </a:lnTo>
                <a:lnTo>
                  <a:pt x="1445122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-1008282" flipH="1">
            <a:off x="15034073" y="-17831"/>
            <a:ext cx="2659752" cy="3491322"/>
          </a:xfrm>
          <a:custGeom>
            <a:avLst/>
            <a:gdLst/>
            <a:ahLst/>
            <a:cxnLst/>
            <a:rect l="l" t="t" r="r" b="b"/>
            <a:pathLst>
              <a:path w="2659752" h="3491322">
                <a:moveTo>
                  <a:pt x="2659752" y="0"/>
                </a:moveTo>
                <a:lnTo>
                  <a:pt x="0" y="0"/>
                </a:lnTo>
                <a:lnTo>
                  <a:pt x="0" y="3491321"/>
                </a:lnTo>
                <a:lnTo>
                  <a:pt x="2659752" y="3491321"/>
                </a:lnTo>
                <a:lnTo>
                  <a:pt x="2659752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9621202" y="4003358"/>
            <a:ext cx="197167" cy="199072"/>
            <a:chOff x="0" y="0"/>
            <a:chExt cx="262890" cy="265430"/>
          </a:xfrm>
        </p:grpSpPr>
        <p:sp>
          <p:nvSpPr>
            <p:cNvPr id="11" name="Freeform 11"/>
            <p:cNvSpPr/>
            <p:nvPr/>
          </p:nvSpPr>
          <p:spPr>
            <a:xfrm>
              <a:off x="50800" y="4953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8420"/>
                  </a:moveTo>
                  <a:cubicBezTo>
                    <a:pt x="139700" y="146050"/>
                    <a:pt x="128270" y="152400"/>
                    <a:pt x="116840" y="158750"/>
                  </a:cubicBezTo>
                  <a:cubicBezTo>
                    <a:pt x="105410" y="163830"/>
                    <a:pt x="91440" y="167640"/>
                    <a:pt x="77470" y="165100"/>
                  </a:cubicBezTo>
                  <a:cubicBezTo>
                    <a:pt x="58420" y="161290"/>
                    <a:pt x="24130" y="140970"/>
                    <a:pt x="11430" y="125730"/>
                  </a:cubicBezTo>
                  <a:cubicBezTo>
                    <a:pt x="2540" y="114300"/>
                    <a:pt x="0" y="102870"/>
                    <a:pt x="0" y="87630"/>
                  </a:cubicBezTo>
                  <a:cubicBezTo>
                    <a:pt x="1270" y="68580"/>
                    <a:pt x="17780" y="31750"/>
                    <a:pt x="31750" y="17780"/>
                  </a:cubicBezTo>
                  <a:cubicBezTo>
                    <a:pt x="41910" y="7620"/>
                    <a:pt x="53340" y="2540"/>
                    <a:pt x="67310" y="1270"/>
                  </a:cubicBezTo>
                  <a:cubicBezTo>
                    <a:pt x="87630" y="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3620750" y="9384982"/>
            <a:ext cx="192405" cy="192405"/>
            <a:chOff x="0" y="0"/>
            <a:chExt cx="256540" cy="256540"/>
          </a:xfrm>
        </p:grpSpPr>
        <p:sp>
          <p:nvSpPr>
            <p:cNvPr id="15" name="Freeform 15"/>
            <p:cNvSpPr/>
            <p:nvPr/>
          </p:nvSpPr>
          <p:spPr>
            <a:xfrm>
              <a:off x="44450" y="46990"/>
              <a:ext cx="160020" cy="163830"/>
            </a:xfrm>
            <a:custGeom>
              <a:avLst/>
              <a:gdLst/>
              <a:ahLst/>
              <a:cxnLst/>
              <a:rect l="l" t="t" r="r" b="b"/>
              <a:pathLst>
                <a:path w="160020" h="163830">
                  <a:moveTo>
                    <a:pt x="160020" y="58420"/>
                  </a:moveTo>
                  <a:cubicBezTo>
                    <a:pt x="139700" y="146050"/>
                    <a:pt x="129540" y="153670"/>
                    <a:pt x="115570" y="157480"/>
                  </a:cubicBezTo>
                  <a:cubicBezTo>
                    <a:pt x="96520" y="163830"/>
                    <a:pt x="57150" y="161290"/>
                    <a:pt x="39370" y="153670"/>
                  </a:cubicBezTo>
                  <a:cubicBezTo>
                    <a:pt x="25400" y="147320"/>
                    <a:pt x="16510" y="138430"/>
                    <a:pt x="11430" y="125730"/>
                  </a:cubicBezTo>
                  <a:cubicBezTo>
                    <a:pt x="2540" y="106680"/>
                    <a:pt x="0" y="67310"/>
                    <a:pt x="6350" y="48260"/>
                  </a:cubicBezTo>
                  <a:cubicBezTo>
                    <a:pt x="10160" y="35560"/>
                    <a:pt x="19050" y="25400"/>
                    <a:pt x="30480" y="17780"/>
                  </a:cubicBezTo>
                  <a:cubicBezTo>
                    <a:pt x="48260" y="7620"/>
                    <a:pt x="86360" y="0"/>
                    <a:pt x="106680" y="3810"/>
                  </a:cubicBezTo>
                  <a:cubicBezTo>
                    <a:pt x="120650" y="6350"/>
                    <a:pt x="139700" y="24130"/>
                    <a:pt x="13970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9" name="Picture 18" descr="A person wearing headphones and a headset&#10;&#10;AI-generated content may be incorrect.">
            <a:extLst>
              <a:ext uri="{FF2B5EF4-FFF2-40B4-BE49-F238E27FC236}">
                <a16:creationId xmlns:a16="http://schemas.microsoft.com/office/drawing/2014/main" id="{30822995-9A63-27CF-1321-687D109035C1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78" y="2085424"/>
            <a:ext cx="8457735" cy="81354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EDDE420-73CA-63D4-79AD-8E4EDE91BB30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8409" y="112294"/>
            <a:ext cx="6840574" cy="5781573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DA36642-C986-CD48-348F-A4F66D6786D8}"/>
              </a:ext>
            </a:extLst>
          </p:cNvPr>
          <p:cNvSpPr txBox="1"/>
          <p:nvPr/>
        </p:nvSpPr>
        <p:spPr>
          <a:xfrm rot="10800000" flipV="1">
            <a:off x="6172200" y="2164410"/>
            <a:ext cx="4295132" cy="2066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8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“Let me explain that for you” and “Here’s what we can do next”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2561B18-AF46-264A-EA57-78EBFC6F6894}"/>
              </a:ext>
            </a:extLst>
          </p:cNvPr>
          <p:cNvSpPr txBox="1"/>
          <p:nvPr/>
        </p:nvSpPr>
        <p:spPr>
          <a:xfrm rot="10800000" flipV="1">
            <a:off x="11805550" y="4333664"/>
            <a:ext cx="6634850" cy="1608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40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Best Practice 2 — Communicate Clearly and Calmly</a:t>
            </a:r>
          </a:p>
        </p:txBody>
      </p:sp>
      <p:sp>
        <p:nvSpPr>
          <p:cNvPr id="25" name="Freeform 6">
            <a:extLst>
              <a:ext uri="{FF2B5EF4-FFF2-40B4-BE49-F238E27FC236}">
                <a16:creationId xmlns:a16="http://schemas.microsoft.com/office/drawing/2014/main" id="{F9924875-2C4A-317D-88A7-1AFDFF95D9E8}"/>
              </a:ext>
            </a:extLst>
          </p:cNvPr>
          <p:cNvSpPr/>
          <p:nvPr/>
        </p:nvSpPr>
        <p:spPr>
          <a:xfrm rot="-4012862" flipH="1">
            <a:off x="11531560" y="6274011"/>
            <a:ext cx="3778768" cy="3807323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3778768" y="0"/>
                </a:moveTo>
                <a:lnTo>
                  <a:pt x="0" y="0"/>
                </a:lnTo>
                <a:lnTo>
                  <a:pt x="0" y="3807323"/>
                </a:lnTo>
                <a:lnTo>
                  <a:pt x="3778768" y="3807323"/>
                </a:lnTo>
                <a:lnTo>
                  <a:pt x="3778768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4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5"/>
          <p:cNvGrpSpPr/>
          <p:nvPr/>
        </p:nvGrpSpPr>
        <p:grpSpPr>
          <a:xfrm>
            <a:off x="12293854" y="3076101"/>
            <a:ext cx="262890" cy="292418"/>
            <a:chOff x="0" y="0"/>
            <a:chExt cx="350520" cy="389890"/>
          </a:xfrm>
        </p:grpSpPr>
        <p:sp>
          <p:nvSpPr>
            <p:cNvPr id="16" name="Freeform 16"/>
            <p:cNvSpPr/>
            <p:nvPr/>
          </p:nvSpPr>
          <p:spPr>
            <a:xfrm>
              <a:off x="46990" y="49530"/>
              <a:ext cx="254000" cy="290830"/>
            </a:xfrm>
            <a:custGeom>
              <a:avLst/>
              <a:gdLst/>
              <a:ahLst/>
              <a:cxnLst/>
              <a:rect l="l" t="t" r="r" b="b"/>
              <a:pathLst>
                <a:path w="254000" h="290830">
                  <a:moveTo>
                    <a:pt x="160020" y="269240"/>
                  </a:moveTo>
                  <a:cubicBezTo>
                    <a:pt x="0" y="46990"/>
                    <a:pt x="3810" y="38100"/>
                    <a:pt x="7620" y="29210"/>
                  </a:cubicBezTo>
                  <a:cubicBezTo>
                    <a:pt x="12700" y="20320"/>
                    <a:pt x="20320" y="10160"/>
                    <a:pt x="30480" y="6350"/>
                  </a:cubicBezTo>
                  <a:cubicBezTo>
                    <a:pt x="43180" y="1270"/>
                    <a:pt x="66040" y="1270"/>
                    <a:pt x="77470" y="7620"/>
                  </a:cubicBezTo>
                  <a:cubicBezTo>
                    <a:pt x="87630" y="11430"/>
                    <a:pt x="95250" y="21590"/>
                    <a:pt x="99060" y="30480"/>
                  </a:cubicBezTo>
                  <a:cubicBezTo>
                    <a:pt x="102870" y="40640"/>
                    <a:pt x="104140" y="53340"/>
                    <a:pt x="101600" y="62230"/>
                  </a:cubicBezTo>
                  <a:cubicBezTo>
                    <a:pt x="99060" y="72390"/>
                    <a:pt x="93980" y="83820"/>
                    <a:pt x="85090" y="90170"/>
                  </a:cubicBezTo>
                  <a:cubicBezTo>
                    <a:pt x="73660" y="97790"/>
                    <a:pt x="52070" y="102870"/>
                    <a:pt x="39370" y="99060"/>
                  </a:cubicBezTo>
                  <a:cubicBezTo>
                    <a:pt x="25400" y="95250"/>
                    <a:pt x="10160" y="77470"/>
                    <a:pt x="5080" y="66040"/>
                  </a:cubicBezTo>
                  <a:cubicBezTo>
                    <a:pt x="1270" y="55880"/>
                    <a:pt x="2540" y="43180"/>
                    <a:pt x="6350" y="34290"/>
                  </a:cubicBezTo>
                  <a:cubicBezTo>
                    <a:pt x="8890" y="24130"/>
                    <a:pt x="17780" y="13970"/>
                    <a:pt x="25400" y="8890"/>
                  </a:cubicBezTo>
                  <a:cubicBezTo>
                    <a:pt x="34290" y="3810"/>
                    <a:pt x="46990" y="0"/>
                    <a:pt x="57150" y="1270"/>
                  </a:cubicBezTo>
                  <a:cubicBezTo>
                    <a:pt x="67310" y="1270"/>
                    <a:pt x="74930" y="3810"/>
                    <a:pt x="86360" y="13970"/>
                  </a:cubicBezTo>
                  <a:cubicBezTo>
                    <a:pt x="120650" y="39370"/>
                    <a:pt x="222250" y="168910"/>
                    <a:pt x="242570" y="208280"/>
                  </a:cubicBezTo>
                  <a:cubicBezTo>
                    <a:pt x="250190" y="223520"/>
                    <a:pt x="254000" y="231140"/>
                    <a:pt x="251460" y="243840"/>
                  </a:cubicBezTo>
                  <a:cubicBezTo>
                    <a:pt x="250190" y="256540"/>
                    <a:pt x="237490" y="275590"/>
                    <a:pt x="226060" y="283210"/>
                  </a:cubicBezTo>
                  <a:cubicBezTo>
                    <a:pt x="215900" y="289560"/>
                    <a:pt x="201930" y="290830"/>
                    <a:pt x="190500" y="288290"/>
                  </a:cubicBezTo>
                  <a:cubicBezTo>
                    <a:pt x="179070" y="285750"/>
                    <a:pt x="160020" y="269240"/>
                    <a:pt x="160020" y="26924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2228132" y="3309463"/>
            <a:ext cx="237172" cy="154305"/>
            <a:chOff x="0" y="0"/>
            <a:chExt cx="316230" cy="205740"/>
          </a:xfrm>
        </p:grpSpPr>
        <p:sp>
          <p:nvSpPr>
            <p:cNvPr id="18" name="Freeform 18"/>
            <p:cNvSpPr/>
            <p:nvPr/>
          </p:nvSpPr>
          <p:spPr>
            <a:xfrm>
              <a:off x="49530" y="45720"/>
              <a:ext cx="220980" cy="109220"/>
            </a:xfrm>
            <a:custGeom>
              <a:avLst/>
              <a:gdLst/>
              <a:ahLst/>
              <a:cxnLst/>
              <a:rect l="l" t="t" r="r" b="b"/>
              <a:pathLst>
                <a:path w="220980" h="109220">
                  <a:moveTo>
                    <a:pt x="166370" y="107950"/>
                  </a:moveTo>
                  <a:cubicBezTo>
                    <a:pt x="6350" y="87630"/>
                    <a:pt x="0" y="68580"/>
                    <a:pt x="1270" y="53340"/>
                  </a:cubicBezTo>
                  <a:cubicBezTo>
                    <a:pt x="1270" y="39370"/>
                    <a:pt x="15240" y="20320"/>
                    <a:pt x="26670" y="11430"/>
                  </a:cubicBezTo>
                  <a:cubicBezTo>
                    <a:pt x="35560" y="5080"/>
                    <a:pt x="48260" y="3810"/>
                    <a:pt x="58420" y="5080"/>
                  </a:cubicBezTo>
                  <a:cubicBezTo>
                    <a:pt x="68580" y="6350"/>
                    <a:pt x="81280" y="10160"/>
                    <a:pt x="88900" y="19050"/>
                  </a:cubicBezTo>
                  <a:cubicBezTo>
                    <a:pt x="97790" y="29210"/>
                    <a:pt x="105410" y="52070"/>
                    <a:pt x="104140" y="64770"/>
                  </a:cubicBezTo>
                  <a:cubicBezTo>
                    <a:pt x="102870" y="76200"/>
                    <a:pt x="96520" y="87630"/>
                    <a:pt x="88900" y="93980"/>
                  </a:cubicBezTo>
                  <a:cubicBezTo>
                    <a:pt x="81280" y="101600"/>
                    <a:pt x="69850" y="107950"/>
                    <a:pt x="58420" y="107950"/>
                  </a:cubicBezTo>
                  <a:cubicBezTo>
                    <a:pt x="45720" y="109220"/>
                    <a:pt x="22860" y="101600"/>
                    <a:pt x="12700" y="90170"/>
                  </a:cubicBezTo>
                  <a:cubicBezTo>
                    <a:pt x="3810" y="80010"/>
                    <a:pt x="0" y="55880"/>
                    <a:pt x="2540" y="43180"/>
                  </a:cubicBezTo>
                  <a:cubicBezTo>
                    <a:pt x="5080" y="31750"/>
                    <a:pt x="12700" y="21590"/>
                    <a:pt x="21590" y="15240"/>
                  </a:cubicBezTo>
                  <a:cubicBezTo>
                    <a:pt x="30480" y="8890"/>
                    <a:pt x="39370" y="6350"/>
                    <a:pt x="53340" y="5080"/>
                  </a:cubicBezTo>
                  <a:cubicBezTo>
                    <a:pt x="78740" y="0"/>
                    <a:pt x="139700" y="0"/>
                    <a:pt x="166370" y="5080"/>
                  </a:cubicBezTo>
                  <a:cubicBezTo>
                    <a:pt x="181610" y="7620"/>
                    <a:pt x="193040" y="8890"/>
                    <a:pt x="200660" y="17780"/>
                  </a:cubicBezTo>
                  <a:cubicBezTo>
                    <a:pt x="210820" y="29210"/>
                    <a:pt x="220980" y="59690"/>
                    <a:pt x="214630" y="74930"/>
                  </a:cubicBezTo>
                  <a:cubicBezTo>
                    <a:pt x="209550" y="90170"/>
                    <a:pt x="166370" y="107950"/>
                    <a:pt x="166370" y="10795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503404" y="3100866"/>
            <a:ext cx="185738" cy="234315"/>
            <a:chOff x="0" y="0"/>
            <a:chExt cx="247650" cy="312420"/>
          </a:xfrm>
        </p:grpSpPr>
        <p:sp>
          <p:nvSpPr>
            <p:cNvPr id="20" name="Freeform 20"/>
            <p:cNvSpPr/>
            <p:nvPr/>
          </p:nvSpPr>
          <p:spPr>
            <a:xfrm>
              <a:off x="46990" y="48260"/>
              <a:ext cx="151130" cy="214630"/>
            </a:xfrm>
            <a:custGeom>
              <a:avLst/>
              <a:gdLst/>
              <a:ahLst/>
              <a:cxnLst/>
              <a:rect l="l" t="t" r="r" b="b"/>
              <a:pathLst>
                <a:path w="151130" h="214630">
                  <a:moveTo>
                    <a:pt x="5080" y="140970"/>
                  </a:moveTo>
                  <a:cubicBezTo>
                    <a:pt x="83820" y="0"/>
                    <a:pt x="95250" y="1270"/>
                    <a:pt x="105410" y="2540"/>
                  </a:cubicBezTo>
                  <a:cubicBezTo>
                    <a:pt x="115570" y="3810"/>
                    <a:pt x="128270" y="8890"/>
                    <a:pt x="134620" y="16510"/>
                  </a:cubicBezTo>
                  <a:cubicBezTo>
                    <a:pt x="143510" y="26670"/>
                    <a:pt x="151130" y="49530"/>
                    <a:pt x="148590" y="63500"/>
                  </a:cubicBezTo>
                  <a:cubicBezTo>
                    <a:pt x="147320" y="73660"/>
                    <a:pt x="142240" y="85090"/>
                    <a:pt x="133350" y="91440"/>
                  </a:cubicBezTo>
                  <a:cubicBezTo>
                    <a:pt x="121920" y="100330"/>
                    <a:pt x="99060" y="106680"/>
                    <a:pt x="86360" y="102870"/>
                  </a:cubicBezTo>
                  <a:cubicBezTo>
                    <a:pt x="72390" y="100330"/>
                    <a:pt x="55880" y="83820"/>
                    <a:pt x="49530" y="71120"/>
                  </a:cubicBezTo>
                  <a:cubicBezTo>
                    <a:pt x="45720" y="60960"/>
                    <a:pt x="45720" y="48260"/>
                    <a:pt x="49530" y="38100"/>
                  </a:cubicBezTo>
                  <a:cubicBezTo>
                    <a:pt x="52070" y="27940"/>
                    <a:pt x="58420" y="16510"/>
                    <a:pt x="68580" y="11430"/>
                  </a:cubicBezTo>
                  <a:cubicBezTo>
                    <a:pt x="80010" y="3810"/>
                    <a:pt x="102870" y="1270"/>
                    <a:pt x="116840" y="5080"/>
                  </a:cubicBezTo>
                  <a:cubicBezTo>
                    <a:pt x="127000" y="7620"/>
                    <a:pt x="135890" y="16510"/>
                    <a:pt x="142240" y="25400"/>
                  </a:cubicBezTo>
                  <a:cubicBezTo>
                    <a:pt x="147320" y="34290"/>
                    <a:pt x="151130" y="43180"/>
                    <a:pt x="149860" y="57150"/>
                  </a:cubicBezTo>
                  <a:cubicBezTo>
                    <a:pt x="147320" y="85090"/>
                    <a:pt x="119380" y="156210"/>
                    <a:pt x="100330" y="181610"/>
                  </a:cubicBezTo>
                  <a:cubicBezTo>
                    <a:pt x="88900" y="196850"/>
                    <a:pt x="76200" y="208280"/>
                    <a:pt x="63500" y="212090"/>
                  </a:cubicBezTo>
                  <a:cubicBezTo>
                    <a:pt x="52070" y="214630"/>
                    <a:pt x="36830" y="212090"/>
                    <a:pt x="26670" y="205740"/>
                  </a:cubicBezTo>
                  <a:cubicBezTo>
                    <a:pt x="17780" y="200660"/>
                    <a:pt x="7620" y="187960"/>
                    <a:pt x="3810" y="177800"/>
                  </a:cubicBezTo>
                  <a:cubicBezTo>
                    <a:pt x="0" y="166370"/>
                    <a:pt x="5080" y="140970"/>
                    <a:pt x="5080" y="1409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5096263" y="3187543"/>
            <a:ext cx="311468" cy="234315"/>
            <a:chOff x="0" y="0"/>
            <a:chExt cx="415290" cy="312420"/>
          </a:xfrm>
        </p:grpSpPr>
        <p:sp>
          <p:nvSpPr>
            <p:cNvPr id="22" name="Freeform 22"/>
            <p:cNvSpPr/>
            <p:nvPr/>
          </p:nvSpPr>
          <p:spPr>
            <a:xfrm>
              <a:off x="46990" y="48260"/>
              <a:ext cx="317500" cy="214630"/>
            </a:xfrm>
            <a:custGeom>
              <a:avLst/>
              <a:gdLst/>
              <a:ahLst/>
              <a:cxnLst/>
              <a:rect l="l" t="t" r="r" b="b"/>
              <a:pathLst>
                <a:path w="317500" h="214630">
                  <a:moveTo>
                    <a:pt x="26670" y="119380"/>
                  </a:moveTo>
                  <a:cubicBezTo>
                    <a:pt x="278130" y="0"/>
                    <a:pt x="285750" y="3810"/>
                    <a:pt x="294640" y="10160"/>
                  </a:cubicBezTo>
                  <a:cubicBezTo>
                    <a:pt x="304800" y="17780"/>
                    <a:pt x="314960" y="36830"/>
                    <a:pt x="316230" y="49530"/>
                  </a:cubicBezTo>
                  <a:cubicBezTo>
                    <a:pt x="317500" y="59690"/>
                    <a:pt x="312420" y="71120"/>
                    <a:pt x="307340" y="78740"/>
                  </a:cubicBezTo>
                  <a:cubicBezTo>
                    <a:pt x="300990" y="87630"/>
                    <a:pt x="290830" y="93980"/>
                    <a:pt x="281940" y="96520"/>
                  </a:cubicBezTo>
                  <a:cubicBezTo>
                    <a:pt x="271780" y="100330"/>
                    <a:pt x="260350" y="99060"/>
                    <a:pt x="250190" y="96520"/>
                  </a:cubicBezTo>
                  <a:cubicBezTo>
                    <a:pt x="241300" y="92710"/>
                    <a:pt x="231140" y="85090"/>
                    <a:pt x="226060" y="76200"/>
                  </a:cubicBezTo>
                  <a:cubicBezTo>
                    <a:pt x="220980" y="64770"/>
                    <a:pt x="218440" y="43180"/>
                    <a:pt x="223520" y="30480"/>
                  </a:cubicBezTo>
                  <a:cubicBezTo>
                    <a:pt x="226060" y="21590"/>
                    <a:pt x="234950" y="12700"/>
                    <a:pt x="243840" y="7620"/>
                  </a:cubicBezTo>
                  <a:cubicBezTo>
                    <a:pt x="252730" y="3810"/>
                    <a:pt x="264160" y="0"/>
                    <a:pt x="274320" y="2540"/>
                  </a:cubicBezTo>
                  <a:cubicBezTo>
                    <a:pt x="287020" y="5080"/>
                    <a:pt x="304800" y="17780"/>
                    <a:pt x="311150" y="29210"/>
                  </a:cubicBezTo>
                  <a:cubicBezTo>
                    <a:pt x="316230" y="38100"/>
                    <a:pt x="317500" y="50800"/>
                    <a:pt x="314960" y="59690"/>
                  </a:cubicBezTo>
                  <a:cubicBezTo>
                    <a:pt x="313690" y="69850"/>
                    <a:pt x="309880" y="76200"/>
                    <a:pt x="299720" y="86360"/>
                  </a:cubicBezTo>
                  <a:cubicBezTo>
                    <a:pt x="269240" y="116840"/>
                    <a:pt x="116840" y="194310"/>
                    <a:pt x="73660" y="207010"/>
                  </a:cubicBezTo>
                  <a:cubicBezTo>
                    <a:pt x="57150" y="212090"/>
                    <a:pt x="49530" y="214630"/>
                    <a:pt x="38100" y="212090"/>
                  </a:cubicBezTo>
                  <a:cubicBezTo>
                    <a:pt x="27940" y="209550"/>
                    <a:pt x="15240" y="201930"/>
                    <a:pt x="8890" y="191770"/>
                  </a:cubicBezTo>
                  <a:cubicBezTo>
                    <a:pt x="2540" y="180340"/>
                    <a:pt x="0" y="157480"/>
                    <a:pt x="3810" y="146050"/>
                  </a:cubicBezTo>
                  <a:cubicBezTo>
                    <a:pt x="6350" y="134620"/>
                    <a:pt x="26670" y="119380"/>
                    <a:pt x="26670" y="11938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5010538" y="3053241"/>
            <a:ext cx="192405" cy="278130"/>
            <a:chOff x="0" y="0"/>
            <a:chExt cx="256540" cy="370840"/>
          </a:xfrm>
        </p:grpSpPr>
        <p:sp>
          <p:nvSpPr>
            <p:cNvPr id="24" name="Freeform 24"/>
            <p:cNvSpPr/>
            <p:nvPr/>
          </p:nvSpPr>
          <p:spPr>
            <a:xfrm>
              <a:off x="46990" y="49530"/>
              <a:ext cx="163830" cy="273050"/>
            </a:xfrm>
            <a:custGeom>
              <a:avLst/>
              <a:gdLst/>
              <a:ahLst/>
              <a:cxnLst/>
              <a:rect l="l" t="t" r="r" b="b"/>
              <a:pathLst>
                <a:path w="163830" h="273050">
                  <a:moveTo>
                    <a:pt x="3810" y="204470"/>
                  </a:moveTo>
                  <a:cubicBezTo>
                    <a:pt x="74930" y="11430"/>
                    <a:pt x="82550" y="6350"/>
                    <a:pt x="92710" y="3810"/>
                  </a:cubicBezTo>
                  <a:cubicBezTo>
                    <a:pt x="101600" y="0"/>
                    <a:pt x="114300" y="0"/>
                    <a:pt x="124460" y="3810"/>
                  </a:cubicBezTo>
                  <a:cubicBezTo>
                    <a:pt x="133350" y="6350"/>
                    <a:pt x="143510" y="13970"/>
                    <a:pt x="149860" y="22860"/>
                  </a:cubicBezTo>
                  <a:cubicBezTo>
                    <a:pt x="154940" y="31750"/>
                    <a:pt x="160020" y="43180"/>
                    <a:pt x="158750" y="53340"/>
                  </a:cubicBezTo>
                  <a:cubicBezTo>
                    <a:pt x="156210" y="66040"/>
                    <a:pt x="146050" y="86360"/>
                    <a:pt x="134620" y="93980"/>
                  </a:cubicBezTo>
                  <a:cubicBezTo>
                    <a:pt x="121920" y="101600"/>
                    <a:pt x="99060" y="101600"/>
                    <a:pt x="87630" y="96520"/>
                  </a:cubicBezTo>
                  <a:cubicBezTo>
                    <a:pt x="77470" y="92710"/>
                    <a:pt x="68580" y="83820"/>
                    <a:pt x="63500" y="74930"/>
                  </a:cubicBezTo>
                  <a:cubicBezTo>
                    <a:pt x="59690" y="66040"/>
                    <a:pt x="57150" y="53340"/>
                    <a:pt x="58420" y="43180"/>
                  </a:cubicBezTo>
                  <a:cubicBezTo>
                    <a:pt x="59690" y="33020"/>
                    <a:pt x="66040" y="21590"/>
                    <a:pt x="73660" y="15240"/>
                  </a:cubicBezTo>
                  <a:cubicBezTo>
                    <a:pt x="81280" y="7620"/>
                    <a:pt x="92710" y="2540"/>
                    <a:pt x="102870" y="1270"/>
                  </a:cubicBezTo>
                  <a:cubicBezTo>
                    <a:pt x="113030" y="0"/>
                    <a:pt x="125730" y="1270"/>
                    <a:pt x="134620" y="7620"/>
                  </a:cubicBezTo>
                  <a:cubicBezTo>
                    <a:pt x="144780" y="15240"/>
                    <a:pt x="156210" y="29210"/>
                    <a:pt x="158750" y="48260"/>
                  </a:cubicBezTo>
                  <a:cubicBezTo>
                    <a:pt x="163830" y="87630"/>
                    <a:pt x="118110" y="201930"/>
                    <a:pt x="100330" y="236220"/>
                  </a:cubicBezTo>
                  <a:cubicBezTo>
                    <a:pt x="92710" y="251460"/>
                    <a:pt x="87630" y="259080"/>
                    <a:pt x="77470" y="264160"/>
                  </a:cubicBezTo>
                  <a:cubicBezTo>
                    <a:pt x="67310" y="269240"/>
                    <a:pt x="53340" y="273050"/>
                    <a:pt x="41910" y="270510"/>
                  </a:cubicBezTo>
                  <a:cubicBezTo>
                    <a:pt x="29210" y="266700"/>
                    <a:pt x="11430" y="252730"/>
                    <a:pt x="5080" y="240030"/>
                  </a:cubicBezTo>
                  <a:cubicBezTo>
                    <a:pt x="0" y="229870"/>
                    <a:pt x="3810" y="204470"/>
                    <a:pt x="3810" y="2044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129600" y="3385663"/>
            <a:ext cx="302895" cy="175260"/>
            <a:chOff x="0" y="0"/>
            <a:chExt cx="403860" cy="233680"/>
          </a:xfrm>
        </p:grpSpPr>
        <p:sp>
          <p:nvSpPr>
            <p:cNvPr id="26" name="Freeform 26"/>
            <p:cNvSpPr/>
            <p:nvPr/>
          </p:nvSpPr>
          <p:spPr>
            <a:xfrm>
              <a:off x="48260" y="49530"/>
              <a:ext cx="306070" cy="135890"/>
            </a:xfrm>
            <a:custGeom>
              <a:avLst/>
              <a:gdLst/>
              <a:ahLst/>
              <a:cxnLst/>
              <a:rect l="l" t="t" r="r" b="b"/>
              <a:pathLst>
                <a:path w="306070" h="135890">
                  <a:moveTo>
                    <a:pt x="66040" y="1270"/>
                  </a:moveTo>
                  <a:cubicBezTo>
                    <a:pt x="302260" y="57150"/>
                    <a:pt x="304800" y="76200"/>
                    <a:pt x="304800" y="88900"/>
                  </a:cubicBezTo>
                  <a:cubicBezTo>
                    <a:pt x="303530" y="100330"/>
                    <a:pt x="297180" y="110490"/>
                    <a:pt x="290830" y="118110"/>
                  </a:cubicBezTo>
                  <a:cubicBezTo>
                    <a:pt x="283210" y="125730"/>
                    <a:pt x="271780" y="130810"/>
                    <a:pt x="261620" y="133350"/>
                  </a:cubicBezTo>
                  <a:cubicBezTo>
                    <a:pt x="251460" y="134620"/>
                    <a:pt x="238760" y="133350"/>
                    <a:pt x="229870" y="127000"/>
                  </a:cubicBezTo>
                  <a:cubicBezTo>
                    <a:pt x="218440" y="120650"/>
                    <a:pt x="205740" y="100330"/>
                    <a:pt x="203200" y="87630"/>
                  </a:cubicBezTo>
                  <a:cubicBezTo>
                    <a:pt x="201930" y="77470"/>
                    <a:pt x="205740" y="64770"/>
                    <a:pt x="210820" y="55880"/>
                  </a:cubicBezTo>
                  <a:cubicBezTo>
                    <a:pt x="215900" y="48260"/>
                    <a:pt x="226060" y="39370"/>
                    <a:pt x="236220" y="35560"/>
                  </a:cubicBezTo>
                  <a:cubicBezTo>
                    <a:pt x="248920" y="31750"/>
                    <a:pt x="271780" y="34290"/>
                    <a:pt x="283210" y="41910"/>
                  </a:cubicBezTo>
                  <a:cubicBezTo>
                    <a:pt x="292100" y="46990"/>
                    <a:pt x="299720" y="57150"/>
                    <a:pt x="302260" y="67310"/>
                  </a:cubicBezTo>
                  <a:cubicBezTo>
                    <a:pt x="306070" y="77470"/>
                    <a:pt x="304800" y="90170"/>
                    <a:pt x="302260" y="99060"/>
                  </a:cubicBezTo>
                  <a:cubicBezTo>
                    <a:pt x="298450" y="109220"/>
                    <a:pt x="290830" y="119380"/>
                    <a:pt x="281940" y="125730"/>
                  </a:cubicBezTo>
                  <a:cubicBezTo>
                    <a:pt x="273050" y="130810"/>
                    <a:pt x="266700" y="132080"/>
                    <a:pt x="251460" y="133350"/>
                  </a:cubicBezTo>
                  <a:cubicBezTo>
                    <a:pt x="212090" y="135890"/>
                    <a:pt x="77470" y="115570"/>
                    <a:pt x="39370" y="100330"/>
                  </a:cubicBezTo>
                  <a:cubicBezTo>
                    <a:pt x="24130" y="93980"/>
                    <a:pt x="16510" y="87630"/>
                    <a:pt x="10160" y="78740"/>
                  </a:cubicBezTo>
                  <a:cubicBezTo>
                    <a:pt x="3810" y="69850"/>
                    <a:pt x="0" y="54610"/>
                    <a:pt x="2540" y="43180"/>
                  </a:cubicBezTo>
                  <a:cubicBezTo>
                    <a:pt x="5080" y="30480"/>
                    <a:pt x="19050" y="11430"/>
                    <a:pt x="30480" y="5080"/>
                  </a:cubicBezTo>
                  <a:cubicBezTo>
                    <a:pt x="40640" y="0"/>
                    <a:pt x="66040" y="1270"/>
                    <a:pt x="66040" y="12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3562348" y="5987367"/>
            <a:ext cx="262890" cy="292418"/>
            <a:chOff x="0" y="0"/>
            <a:chExt cx="350520" cy="389890"/>
          </a:xfrm>
        </p:grpSpPr>
        <p:sp>
          <p:nvSpPr>
            <p:cNvPr id="28" name="Freeform 28"/>
            <p:cNvSpPr/>
            <p:nvPr/>
          </p:nvSpPr>
          <p:spPr>
            <a:xfrm>
              <a:off x="46990" y="49530"/>
              <a:ext cx="254000" cy="290830"/>
            </a:xfrm>
            <a:custGeom>
              <a:avLst/>
              <a:gdLst/>
              <a:ahLst/>
              <a:cxnLst/>
              <a:rect l="l" t="t" r="r" b="b"/>
              <a:pathLst>
                <a:path w="254000" h="290830">
                  <a:moveTo>
                    <a:pt x="160020" y="269240"/>
                  </a:moveTo>
                  <a:cubicBezTo>
                    <a:pt x="0" y="46990"/>
                    <a:pt x="3810" y="38100"/>
                    <a:pt x="7620" y="29210"/>
                  </a:cubicBezTo>
                  <a:cubicBezTo>
                    <a:pt x="12700" y="20320"/>
                    <a:pt x="20320" y="10160"/>
                    <a:pt x="30480" y="6350"/>
                  </a:cubicBezTo>
                  <a:cubicBezTo>
                    <a:pt x="43180" y="1270"/>
                    <a:pt x="66040" y="1270"/>
                    <a:pt x="77470" y="7620"/>
                  </a:cubicBezTo>
                  <a:cubicBezTo>
                    <a:pt x="87630" y="11430"/>
                    <a:pt x="95250" y="21590"/>
                    <a:pt x="99060" y="30480"/>
                  </a:cubicBezTo>
                  <a:cubicBezTo>
                    <a:pt x="102870" y="40640"/>
                    <a:pt x="104140" y="53340"/>
                    <a:pt x="101600" y="62230"/>
                  </a:cubicBezTo>
                  <a:cubicBezTo>
                    <a:pt x="99060" y="72390"/>
                    <a:pt x="93980" y="83820"/>
                    <a:pt x="85090" y="90170"/>
                  </a:cubicBezTo>
                  <a:cubicBezTo>
                    <a:pt x="73660" y="97790"/>
                    <a:pt x="52070" y="102870"/>
                    <a:pt x="39370" y="99060"/>
                  </a:cubicBezTo>
                  <a:cubicBezTo>
                    <a:pt x="25400" y="95250"/>
                    <a:pt x="10160" y="77470"/>
                    <a:pt x="5080" y="66040"/>
                  </a:cubicBezTo>
                  <a:cubicBezTo>
                    <a:pt x="1270" y="55880"/>
                    <a:pt x="2540" y="43180"/>
                    <a:pt x="6350" y="34290"/>
                  </a:cubicBezTo>
                  <a:cubicBezTo>
                    <a:pt x="8890" y="24130"/>
                    <a:pt x="17780" y="13970"/>
                    <a:pt x="25400" y="8890"/>
                  </a:cubicBezTo>
                  <a:cubicBezTo>
                    <a:pt x="34290" y="3810"/>
                    <a:pt x="46990" y="0"/>
                    <a:pt x="57150" y="1270"/>
                  </a:cubicBezTo>
                  <a:cubicBezTo>
                    <a:pt x="67310" y="1270"/>
                    <a:pt x="74930" y="3810"/>
                    <a:pt x="86360" y="13970"/>
                  </a:cubicBezTo>
                  <a:cubicBezTo>
                    <a:pt x="120650" y="39370"/>
                    <a:pt x="222250" y="168910"/>
                    <a:pt x="242570" y="208280"/>
                  </a:cubicBezTo>
                  <a:cubicBezTo>
                    <a:pt x="250190" y="223520"/>
                    <a:pt x="254000" y="231140"/>
                    <a:pt x="251460" y="243840"/>
                  </a:cubicBezTo>
                  <a:cubicBezTo>
                    <a:pt x="250190" y="256540"/>
                    <a:pt x="237490" y="275590"/>
                    <a:pt x="226060" y="283210"/>
                  </a:cubicBezTo>
                  <a:cubicBezTo>
                    <a:pt x="215900" y="289560"/>
                    <a:pt x="201930" y="290830"/>
                    <a:pt x="190500" y="288290"/>
                  </a:cubicBezTo>
                  <a:cubicBezTo>
                    <a:pt x="179070" y="285750"/>
                    <a:pt x="160020" y="269240"/>
                    <a:pt x="160020" y="26924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3496625" y="6220729"/>
            <a:ext cx="237172" cy="154305"/>
            <a:chOff x="0" y="0"/>
            <a:chExt cx="316230" cy="205740"/>
          </a:xfrm>
        </p:grpSpPr>
        <p:sp>
          <p:nvSpPr>
            <p:cNvPr id="30" name="Freeform 30"/>
            <p:cNvSpPr/>
            <p:nvPr/>
          </p:nvSpPr>
          <p:spPr>
            <a:xfrm>
              <a:off x="49530" y="45720"/>
              <a:ext cx="220980" cy="109220"/>
            </a:xfrm>
            <a:custGeom>
              <a:avLst/>
              <a:gdLst/>
              <a:ahLst/>
              <a:cxnLst/>
              <a:rect l="l" t="t" r="r" b="b"/>
              <a:pathLst>
                <a:path w="220980" h="109220">
                  <a:moveTo>
                    <a:pt x="166370" y="107950"/>
                  </a:moveTo>
                  <a:cubicBezTo>
                    <a:pt x="6350" y="87630"/>
                    <a:pt x="0" y="68580"/>
                    <a:pt x="1270" y="53340"/>
                  </a:cubicBezTo>
                  <a:cubicBezTo>
                    <a:pt x="1270" y="39370"/>
                    <a:pt x="15240" y="20320"/>
                    <a:pt x="26670" y="11430"/>
                  </a:cubicBezTo>
                  <a:cubicBezTo>
                    <a:pt x="35560" y="5080"/>
                    <a:pt x="48260" y="3810"/>
                    <a:pt x="58420" y="5080"/>
                  </a:cubicBezTo>
                  <a:cubicBezTo>
                    <a:pt x="68580" y="6350"/>
                    <a:pt x="81280" y="10160"/>
                    <a:pt x="88900" y="19050"/>
                  </a:cubicBezTo>
                  <a:cubicBezTo>
                    <a:pt x="97790" y="29210"/>
                    <a:pt x="105410" y="52070"/>
                    <a:pt x="104140" y="64770"/>
                  </a:cubicBezTo>
                  <a:cubicBezTo>
                    <a:pt x="102870" y="76200"/>
                    <a:pt x="96520" y="87630"/>
                    <a:pt x="88900" y="93980"/>
                  </a:cubicBezTo>
                  <a:cubicBezTo>
                    <a:pt x="81280" y="101600"/>
                    <a:pt x="69850" y="107950"/>
                    <a:pt x="58420" y="107950"/>
                  </a:cubicBezTo>
                  <a:cubicBezTo>
                    <a:pt x="45720" y="109220"/>
                    <a:pt x="22860" y="101600"/>
                    <a:pt x="12700" y="90170"/>
                  </a:cubicBezTo>
                  <a:cubicBezTo>
                    <a:pt x="3810" y="80010"/>
                    <a:pt x="0" y="55880"/>
                    <a:pt x="2540" y="43180"/>
                  </a:cubicBezTo>
                  <a:cubicBezTo>
                    <a:pt x="5080" y="31750"/>
                    <a:pt x="12700" y="21590"/>
                    <a:pt x="21590" y="15240"/>
                  </a:cubicBezTo>
                  <a:cubicBezTo>
                    <a:pt x="30480" y="8890"/>
                    <a:pt x="39370" y="6350"/>
                    <a:pt x="53340" y="5080"/>
                  </a:cubicBezTo>
                  <a:cubicBezTo>
                    <a:pt x="78740" y="0"/>
                    <a:pt x="139700" y="0"/>
                    <a:pt x="166370" y="5080"/>
                  </a:cubicBezTo>
                  <a:cubicBezTo>
                    <a:pt x="181610" y="7620"/>
                    <a:pt x="193040" y="8890"/>
                    <a:pt x="200660" y="17780"/>
                  </a:cubicBezTo>
                  <a:cubicBezTo>
                    <a:pt x="210820" y="29210"/>
                    <a:pt x="220980" y="59690"/>
                    <a:pt x="214630" y="74930"/>
                  </a:cubicBezTo>
                  <a:cubicBezTo>
                    <a:pt x="209550" y="90170"/>
                    <a:pt x="166370" y="107950"/>
                    <a:pt x="166370" y="10795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13771898" y="6012132"/>
            <a:ext cx="185738" cy="234315"/>
            <a:chOff x="0" y="0"/>
            <a:chExt cx="247650" cy="312420"/>
          </a:xfrm>
        </p:grpSpPr>
        <p:sp>
          <p:nvSpPr>
            <p:cNvPr id="32" name="Freeform 32"/>
            <p:cNvSpPr/>
            <p:nvPr/>
          </p:nvSpPr>
          <p:spPr>
            <a:xfrm>
              <a:off x="46990" y="48260"/>
              <a:ext cx="151130" cy="214630"/>
            </a:xfrm>
            <a:custGeom>
              <a:avLst/>
              <a:gdLst/>
              <a:ahLst/>
              <a:cxnLst/>
              <a:rect l="l" t="t" r="r" b="b"/>
              <a:pathLst>
                <a:path w="151130" h="214630">
                  <a:moveTo>
                    <a:pt x="5080" y="140970"/>
                  </a:moveTo>
                  <a:cubicBezTo>
                    <a:pt x="83820" y="0"/>
                    <a:pt x="95250" y="1270"/>
                    <a:pt x="105410" y="2540"/>
                  </a:cubicBezTo>
                  <a:cubicBezTo>
                    <a:pt x="115570" y="3810"/>
                    <a:pt x="128270" y="8890"/>
                    <a:pt x="134620" y="16510"/>
                  </a:cubicBezTo>
                  <a:cubicBezTo>
                    <a:pt x="143510" y="26670"/>
                    <a:pt x="151130" y="49530"/>
                    <a:pt x="148590" y="63500"/>
                  </a:cubicBezTo>
                  <a:cubicBezTo>
                    <a:pt x="147320" y="73660"/>
                    <a:pt x="142240" y="85090"/>
                    <a:pt x="133350" y="91440"/>
                  </a:cubicBezTo>
                  <a:cubicBezTo>
                    <a:pt x="121920" y="100330"/>
                    <a:pt x="99060" y="106680"/>
                    <a:pt x="86360" y="102870"/>
                  </a:cubicBezTo>
                  <a:cubicBezTo>
                    <a:pt x="72390" y="100330"/>
                    <a:pt x="55880" y="83820"/>
                    <a:pt x="49530" y="71120"/>
                  </a:cubicBezTo>
                  <a:cubicBezTo>
                    <a:pt x="45720" y="60960"/>
                    <a:pt x="45720" y="48260"/>
                    <a:pt x="49530" y="38100"/>
                  </a:cubicBezTo>
                  <a:cubicBezTo>
                    <a:pt x="52070" y="27940"/>
                    <a:pt x="58420" y="16510"/>
                    <a:pt x="68580" y="11430"/>
                  </a:cubicBezTo>
                  <a:cubicBezTo>
                    <a:pt x="80010" y="3810"/>
                    <a:pt x="102870" y="1270"/>
                    <a:pt x="116840" y="5080"/>
                  </a:cubicBezTo>
                  <a:cubicBezTo>
                    <a:pt x="127000" y="7620"/>
                    <a:pt x="135890" y="16510"/>
                    <a:pt x="142240" y="25400"/>
                  </a:cubicBezTo>
                  <a:cubicBezTo>
                    <a:pt x="147320" y="34290"/>
                    <a:pt x="151130" y="43180"/>
                    <a:pt x="149860" y="57150"/>
                  </a:cubicBezTo>
                  <a:cubicBezTo>
                    <a:pt x="147320" y="85090"/>
                    <a:pt x="119380" y="156210"/>
                    <a:pt x="100330" y="181610"/>
                  </a:cubicBezTo>
                  <a:cubicBezTo>
                    <a:pt x="88900" y="196850"/>
                    <a:pt x="76200" y="208280"/>
                    <a:pt x="63500" y="212090"/>
                  </a:cubicBezTo>
                  <a:cubicBezTo>
                    <a:pt x="52070" y="214630"/>
                    <a:pt x="36830" y="212090"/>
                    <a:pt x="26670" y="205740"/>
                  </a:cubicBezTo>
                  <a:cubicBezTo>
                    <a:pt x="17780" y="200660"/>
                    <a:pt x="7620" y="187960"/>
                    <a:pt x="3810" y="177800"/>
                  </a:cubicBezTo>
                  <a:cubicBezTo>
                    <a:pt x="0" y="166370"/>
                    <a:pt x="5080" y="140970"/>
                    <a:pt x="5080" y="1409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6319099" y="6070765"/>
            <a:ext cx="311468" cy="234315"/>
            <a:chOff x="0" y="0"/>
            <a:chExt cx="415290" cy="312420"/>
          </a:xfrm>
        </p:grpSpPr>
        <p:sp>
          <p:nvSpPr>
            <p:cNvPr id="34" name="Freeform 34"/>
            <p:cNvSpPr/>
            <p:nvPr/>
          </p:nvSpPr>
          <p:spPr>
            <a:xfrm>
              <a:off x="46990" y="48260"/>
              <a:ext cx="317500" cy="214630"/>
            </a:xfrm>
            <a:custGeom>
              <a:avLst/>
              <a:gdLst/>
              <a:ahLst/>
              <a:cxnLst/>
              <a:rect l="l" t="t" r="r" b="b"/>
              <a:pathLst>
                <a:path w="317500" h="214630">
                  <a:moveTo>
                    <a:pt x="26670" y="119380"/>
                  </a:moveTo>
                  <a:cubicBezTo>
                    <a:pt x="278130" y="0"/>
                    <a:pt x="285750" y="3810"/>
                    <a:pt x="294640" y="10160"/>
                  </a:cubicBezTo>
                  <a:cubicBezTo>
                    <a:pt x="304800" y="17780"/>
                    <a:pt x="314960" y="36830"/>
                    <a:pt x="316230" y="49530"/>
                  </a:cubicBezTo>
                  <a:cubicBezTo>
                    <a:pt x="317500" y="59690"/>
                    <a:pt x="312420" y="71120"/>
                    <a:pt x="307340" y="78740"/>
                  </a:cubicBezTo>
                  <a:cubicBezTo>
                    <a:pt x="300990" y="87630"/>
                    <a:pt x="290830" y="93980"/>
                    <a:pt x="281940" y="96520"/>
                  </a:cubicBezTo>
                  <a:cubicBezTo>
                    <a:pt x="271780" y="100330"/>
                    <a:pt x="260350" y="99060"/>
                    <a:pt x="250190" y="96520"/>
                  </a:cubicBezTo>
                  <a:cubicBezTo>
                    <a:pt x="241300" y="92710"/>
                    <a:pt x="231140" y="85090"/>
                    <a:pt x="226060" y="76200"/>
                  </a:cubicBezTo>
                  <a:cubicBezTo>
                    <a:pt x="220980" y="64770"/>
                    <a:pt x="218440" y="43180"/>
                    <a:pt x="223520" y="30480"/>
                  </a:cubicBezTo>
                  <a:cubicBezTo>
                    <a:pt x="226060" y="21590"/>
                    <a:pt x="234950" y="12700"/>
                    <a:pt x="243840" y="7620"/>
                  </a:cubicBezTo>
                  <a:cubicBezTo>
                    <a:pt x="252730" y="3810"/>
                    <a:pt x="264160" y="0"/>
                    <a:pt x="274320" y="2540"/>
                  </a:cubicBezTo>
                  <a:cubicBezTo>
                    <a:pt x="287020" y="5080"/>
                    <a:pt x="304800" y="17780"/>
                    <a:pt x="311150" y="29210"/>
                  </a:cubicBezTo>
                  <a:cubicBezTo>
                    <a:pt x="316230" y="38100"/>
                    <a:pt x="317500" y="50800"/>
                    <a:pt x="314960" y="59690"/>
                  </a:cubicBezTo>
                  <a:cubicBezTo>
                    <a:pt x="313690" y="69850"/>
                    <a:pt x="309880" y="76200"/>
                    <a:pt x="299720" y="86360"/>
                  </a:cubicBezTo>
                  <a:cubicBezTo>
                    <a:pt x="269240" y="116840"/>
                    <a:pt x="116840" y="194310"/>
                    <a:pt x="73660" y="207010"/>
                  </a:cubicBezTo>
                  <a:cubicBezTo>
                    <a:pt x="57150" y="212090"/>
                    <a:pt x="49530" y="214630"/>
                    <a:pt x="38100" y="212090"/>
                  </a:cubicBezTo>
                  <a:cubicBezTo>
                    <a:pt x="27940" y="209550"/>
                    <a:pt x="15240" y="201930"/>
                    <a:pt x="8890" y="191770"/>
                  </a:cubicBezTo>
                  <a:cubicBezTo>
                    <a:pt x="2540" y="180340"/>
                    <a:pt x="0" y="157480"/>
                    <a:pt x="3810" y="146050"/>
                  </a:cubicBezTo>
                  <a:cubicBezTo>
                    <a:pt x="6350" y="134620"/>
                    <a:pt x="26670" y="119380"/>
                    <a:pt x="26670" y="11938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6233374" y="5936462"/>
            <a:ext cx="192405" cy="278130"/>
            <a:chOff x="0" y="0"/>
            <a:chExt cx="256540" cy="370840"/>
          </a:xfrm>
        </p:grpSpPr>
        <p:sp>
          <p:nvSpPr>
            <p:cNvPr id="36" name="Freeform 36"/>
            <p:cNvSpPr/>
            <p:nvPr/>
          </p:nvSpPr>
          <p:spPr>
            <a:xfrm>
              <a:off x="46990" y="49530"/>
              <a:ext cx="163830" cy="273050"/>
            </a:xfrm>
            <a:custGeom>
              <a:avLst/>
              <a:gdLst/>
              <a:ahLst/>
              <a:cxnLst/>
              <a:rect l="l" t="t" r="r" b="b"/>
              <a:pathLst>
                <a:path w="163830" h="273050">
                  <a:moveTo>
                    <a:pt x="3810" y="204470"/>
                  </a:moveTo>
                  <a:cubicBezTo>
                    <a:pt x="74930" y="11430"/>
                    <a:pt x="82550" y="6350"/>
                    <a:pt x="92710" y="3810"/>
                  </a:cubicBezTo>
                  <a:cubicBezTo>
                    <a:pt x="101600" y="0"/>
                    <a:pt x="114300" y="0"/>
                    <a:pt x="124460" y="3810"/>
                  </a:cubicBezTo>
                  <a:cubicBezTo>
                    <a:pt x="133350" y="6350"/>
                    <a:pt x="143510" y="13970"/>
                    <a:pt x="149860" y="22860"/>
                  </a:cubicBezTo>
                  <a:cubicBezTo>
                    <a:pt x="154940" y="31750"/>
                    <a:pt x="160020" y="43180"/>
                    <a:pt x="158750" y="53340"/>
                  </a:cubicBezTo>
                  <a:cubicBezTo>
                    <a:pt x="156210" y="66040"/>
                    <a:pt x="146050" y="86360"/>
                    <a:pt x="134620" y="93980"/>
                  </a:cubicBezTo>
                  <a:cubicBezTo>
                    <a:pt x="121920" y="101600"/>
                    <a:pt x="99060" y="101600"/>
                    <a:pt x="87630" y="96520"/>
                  </a:cubicBezTo>
                  <a:cubicBezTo>
                    <a:pt x="77470" y="92710"/>
                    <a:pt x="68580" y="83820"/>
                    <a:pt x="63500" y="74930"/>
                  </a:cubicBezTo>
                  <a:cubicBezTo>
                    <a:pt x="59690" y="66040"/>
                    <a:pt x="57150" y="53340"/>
                    <a:pt x="58420" y="43180"/>
                  </a:cubicBezTo>
                  <a:cubicBezTo>
                    <a:pt x="59690" y="33020"/>
                    <a:pt x="66040" y="21590"/>
                    <a:pt x="73660" y="15240"/>
                  </a:cubicBezTo>
                  <a:cubicBezTo>
                    <a:pt x="81280" y="7620"/>
                    <a:pt x="92710" y="2540"/>
                    <a:pt x="102870" y="1270"/>
                  </a:cubicBezTo>
                  <a:cubicBezTo>
                    <a:pt x="113030" y="0"/>
                    <a:pt x="125730" y="1270"/>
                    <a:pt x="134620" y="7620"/>
                  </a:cubicBezTo>
                  <a:cubicBezTo>
                    <a:pt x="144780" y="15240"/>
                    <a:pt x="156210" y="29210"/>
                    <a:pt x="158750" y="48260"/>
                  </a:cubicBezTo>
                  <a:cubicBezTo>
                    <a:pt x="163830" y="87630"/>
                    <a:pt x="118110" y="201930"/>
                    <a:pt x="100330" y="236220"/>
                  </a:cubicBezTo>
                  <a:cubicBezTo>
                    <a:pt x="92710" y="251460"/>
                    <a:pt x="87630" y="259080"/>
                    <a:pt x="77470" y="264160"/>
                  </a:cubicBezTo>
                  <a:cubicBezTo>
                    <a:pt x="67310" y="269240"/>
                    <a:pt x="53340" y="273050"/>
                    <a:pt x="41910" y="270510"/>
                  </a:cubicBezTo>
                  <a:cubicBezTo>
                    <a:pt x="29210" y="266700"/>
                    <a:pt x="11430" y="252730"/>
                    <a:pt x="5080" y="240030"/>
                  </a:cubicBezTo>
                  <a:cubicBezTo>
                    <a:pt x="0" y="229870"/>
                    <a:pt x="3810" y="204470"/>
                    <a:pt x="3810" y="2044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6352436" y="6268885"/>
            <a:ext cx="302895" cy="175260"/>
            <a:chOff x="0" y="0"/>
            <a:chExt cx="403860" cy="233680"/>
          </a:xfrm>
        </p:grpSpPr>
        <p:sp>
          <p:nvSpPr>
            <p:cNvPr id="38" name="Freeform 38"/>
            <p:cNvSpPr/>
            <p:nvPr/>
          </p:nvSpPr>
          <p:spPr>
            <a:xfrm>
              <a:off x="48260" y="49530"/>
              <a:ext cx="306070" cy="135890"/>
            </a:xfrm>
            <a:custGeom>
              <a:avLst/>
              <a:gdLst/>
              <a:ahLst/>
              <a:cxnLst/>
              <a:rect l="l" t="t" r="r" b="b"/>
              <a:pathLst>
                <a:path w="306070" h="135890">
                  <a:moveTo>
                    <a:pt x="66040" y="1270"/>
                  </a:moveTo>
                  <a:cubicBezTo>
                    <a:pt x="302260" y="57150"/>
                    <a:pt x="304800" y="76200"/>
                    <a:pt x="304800" y="88900"/>
                  </a:cubicBezTo>
                  <a:cubicBezTo>
                    <a:pt x="303530" y="100330"/>
                    <a:pt x="297180" y="110490"/>
                    <a:pt x="290830" y="118110"/>
                  </a:cubicBezTo>
                  <a:cubicBezTo>
                    <a:pt x="283210" y="125730"/>
                    <a:pt x="271780" y="130810"/>
                    <a:pt x="261620" y="133350"/>
                  </a:cubicBezTo>
                  <a:cubicBezTo>
                    <a:pt x="251460" y="134620"/>
                    <a:pt x="238760" y="133350"/>
                    <a:pt x="229870" y="127000"/>
                  </a:cubicBezTo>
                  <a:cubicBezTo>
                    <a:pt x="218440" y="120650"/>
                    <a:pt x="205740" y="100330"/>
                    <a:pt x="203200" y="87630"/>
                  </a:cubicBezTo>
                  <a:cubicBezTo>
                    <a:pt x="201930" y="77470"/>
                    <a:pt x="205740" y="64770"/>
                    <a:pt x="210820" y="55880"/>
                  </a:cubicBezTo>
                  <a:cubicBezTo>
                    <a:pt x="215900" y="48260"/>
                    <a:pt x="226060" y="39370"/>
                    <a:pt x="236220" y="35560"/>
                  </a:cubicBezTo>
                  <a:cubicBezTo>
                    <a:pt x="248920" y="31750"/>
                    <a:pt x="271780" y="34290"/>
                    <a:pt x="283210" y="41910"/>
                  </a:cubicBezTo>
                  <a:cubicBezTo>
                    <a:pt x="292100" y="46990"/>
                    <a:pt x="299720" y="57150"/>
                    <a:pt x="302260" y="67310"/>
                  </a:cubicBezTo>
                  <a:cubicBezTo>
                    <a:pt x="306070" y="77470"/>
                    <a:pt x="304800" y="90170"/>
                    <a:pt x="302260" y="99060"/>
                  </a:cubicBezTo>
                  <a:cubicBezTo>
                    <a:pt x="298450" y="109220"/>
                    <a:pt x="290830" y="119380"/>
                    <a:pt x="281940" y="125730"/>
                  </a:cubicBezTo>
                  <a:cubicBezTo>
                    <a:pt x="273050" y="130810"/>
                    <a:pt x="266700" y="132080"/>
                    <a:pt x="251460" y="133350"/>
                  </a:cubicBezTo>
                  <a:cubicBezTo>
                    <a:pt x="212090" y="135890"/>
                    <a:pt x="77470" y="115570"/>
                    <a:pt x="39370" y="100330"/>
                  </a:cubicBezTo>
                  <a:cubicBezTo>
                    <a:pt x="24130" y="93980"/>
                    <a:pt x="16510" y="87630"/>
                    <a:pt x="10160" y="78740"/>
                  </a:cubicBezTo>
                  <a:cubicBezTo>
                    <a:pt x="3810" y="69850"/>
                    <a:pt x="0" y="54610"/>
                    <a:pt x="2540" y="43180"/>
                  </a:cubicBezTo>
                  <a:cubicBezTo>
                    <a:pt x="5080" y="30480"/>
                    <a:pt x="19050" y="11430"/>
                    <a:pt x="30480" y="5080"/>
                  </a:cubicBezTo>
                  <a:cubicBezTo>
                    <a:pt x="40640" y="0"/>
                    <a:pt x="66040" y="1270"/>
                    <a:pt x="66040" y="12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Freeform 39"/>
          <p:cNvSpPr/>
          <p:nvPr/>
        </p:nvSpPr>
        <p:spPr>
          <a:xfrm>
            <a:off x="-188047" y="-254540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0" y="0"/>
                </a:moveTo>
                <a:lnTo>
                  <a:pt x="3531385" y="0"/>
                </a:lnTo>
                <a:lnTo>
                  <a:pt x="3531385" y="3815463"/>
                </a:lnTo>
                <a:lnTo>
                  <a:pt x="0" y="38154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0" name="TextBox 40"/>
          <p:cNvSpPr txBox="1"/>
          <p:nvPr/>
        </p:nvSpPr>
        <p:spPr>
          <a:xfrm>
            <a:off x="10911103" y="3878029"/>
            <a:ext cx="5803660" cy="38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0438147" y="1921965"/>
            <a:ext cx="7696200" cy="33639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44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Best Practice 3 — Show Empathy and Ownership</a:t>
            </a:r>
          </a:p>
        </p:txBody>
      </p:sp>
      <p:pic>
        <p:nvPicPr>
          <p:cNvPr id="47" name="Picture 46" descr="A person wearing headphones and a headset&#10;&#10;AI-generated content may be incorrect.">
            <a:extLst>
              <a:ext uri="{FF2B5EF4-FFF2-40B4-BE49-F238E27FC236}">
                <a16:creationId xmlns:a16="http://schemas.microsoft.com/office/drawing/2014/main" id="{7B598FE7-15CC-436F-243F-FC237CC9EF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50100" cy="985945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5A56701-CF2E-E5AA-0BE9-93769737B85E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47121" y="190500"/>
            <a:ext cx="4990049" cy="4217531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5C62DCB-00B9-B8CC-90FF-A2298850CF34}"/>
              </a:ext>
            </a:extLst>
          </p:cNvPr>
          <p:cNvSpPr txBox="1"/>
          <p:nvPr/>
        </p:nvSpPr>
        <p:spPr>
          <a:xfrm>
            <a:off x="5837521" y="1700894"/>
            <a:ext cx="3977433" cy="1594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36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“I’ll take care of this for you”</a:t>
            </a:r>
          </a:p>
        </p:txBody>
      </p:sp>
      <p:sp>
        <p:nvSpPr>
          <p:cNvPr id="51" name="Freeform 7">
            <a:extLst>
              <a:ext uri="{FF2B5EF4-FFF2-40B4-BE49-F238E27FC236}">
                <a16:creationId xmlns:a16="http://schemas.microsoft.com/office/drawing/2014/main" id="{FFC1CF19-9239-CD7B-7719-5E09F3E2E6D1}"/>
              </a:ext>
            </a:extLst>
          </p:cNvPr>
          <p:cNvSpPr/>
          <p:nvPr/>
        </p:nvSpPr>
        <p:spPr>
          <a:xfrm>
            <a:off x="10436601" y="7200125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2" name="Freeform 7">
            <a:extLst>
              <a:ext uri="{FF2B5EF4-FFF2-40B4-BE49-F238E27FC236}">
                <a16:creationId xmlns:a16="http://schemas.microsoft.com/office/drawing/2014/main" id="{1E6D560F-08D5-CB72-F98F-357FE7F957DB}"/>
              </a:ext>
            </a:extLst>
          </p:cNvPr>
          <p:cNvSpPr/>
          <p:nvPr/>
        </p:nvSpPr>
        <p:spPr>
          <a:xfrm>
            <a:off x="13217103" y="7306054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3" name="Freeform 7">
            <a:extLst>
              <a:ext uri="{FF2B5EF4-FFF2-40B4-BE49-F238E27FC236}">
                <a16:creationId xmlns:a16="http://schemas.microsoft.com/office/drawing/2014/main" id="{D3B3B671-E131-E4A1-702E-99F1A5C37F8A}"/>
              </a:ext>
            </a:extLst>
          </p:cNvPr>
          <p:cNvSpPr/>
          <p:nvPr/>
        </p:nvSpPr>
        <p:spPr>
          <a:xfrm>
            <a:off x="16305669" y="7900010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7" y="0"/>
                </a:lnTo>
                <a:lnTo>
                  <a:pt x="1828677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4" name="Freeform 6">
            <a:extLst>
              <a:ext uri="{FF2B5EF4-FFF2-40B4-BE49-F238E27FC236}">
                <a16:creationId xmlns:a16="http://schemas.microsoft.com/office/drawing/2014/main" id="{7FD460B8-F180-C3C4-ACC8-BE56337BD707}"/>
              </a:ext>
            </a:extLst>
          </p:cNvPr>
          <p:cNvSpPr/>
          <p:nvPr/>
        </p:nvSpPr>
        <p:spPr>
          <a:xfrm rot="-4012862" flipH="1">
            <a:off x="11434561" y="-217789"/>
            <a:ext cx="2938319" cy="2652279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3778768" y="0"/>
                </a:moveTo>
                <a:lnTo>
                  <a:pt x="0" y="0"/>
                </a:lnTo>
                <a:lnTo>
                  <a:pt x="0" y="3807323"/>
                </a:lnTo>
                <a:lnTo>
                  <a:pt x="3778768" y="3807323"/>
                </a:lnTo>
                <a:lnTo>
                  <a:pt x="3778768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5" name="Freeform 23">
            <a:extLst>
              <a:ext uri="{FF2B5EF4-FFF2-40B4-BE49-F238E27FC236}">
                <a16:creationId xmlns:a16="http://schemas.microsoft.com/office/drawing/2014/main" id="{F54D0FF9-4344-C8D1-1FB3-A8F2E6E2FC25}"/>
              </a:ext>
            </a:extLst>
          </p:cNvPr>
          <p:cNvSpPr/>
          <p:nvPr/>
        </p:nvSpPr>
        <p:spPr>
          <a:xfrm>
            <a:off x="12361181" y="5275873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/>
      <p:bldP spid="54" grpId="0" animBg="1"/>
      <p:bldP spid="5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91004">
            <a:off x="10703618" y="144129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2472354" flipH="1">
            <a:off x="-1634853" y="-810919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9743833" y="0"/>
                </a:moveTo>
                <a:lnTo>
                  <a:pt x="0" y="0"/>
                </a:lnTo>
                <a:lnTo>
                  <a:pt x="0" y="10202965"/>
                </a:lnTo>
                <a:lnTo>
                  <a:pt x="9743833" y="10202965"/>
                </a:lnTo>
                <a:lnTo>
                  <a:pt x="974383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441338" flipH="1">
            <a:off x="2946392" y="2796446"/>
            <a:ext cx="12395216" cy="7780208"/>
          </a:xfrm>
          <a:custGeom>
            <a:avLst/>
            <a:gdLst/>
            <a:ahLst/>
            <a:cxnLst/>
            <a:rect l="l" t="t" r="r" b="b"/>
            <a:pathLst>
              <a:path w="12395216" h="7780208">
                <a:moveTo>
                  <a:pt x="12395216" y="0"/>
                </a:moveTo>
                <a:lnTo>
                  <a:pt x="0" y="0"/>
                </a:lnTo>
                <a:lnTo>
                  <a:pt x="0" y="7780208"/>
                </a:lnTo>
                <a:lnTo>
                  <a:pt x="12395216" y="7780208"/>
                </a:lnTo>
                <a:lnTo>
                  <a:pt x="1239521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flipH="1">
            <a:off x="13732019" y="4207014"/>
            <a:ext cx="4113256" cy="6538413"/>
          </a:xfrm>
          <a:custGeom>
            <a:avLst/>
            <a:gdLst/>
            <a:ahLst/>
            <a:cxnLst/>
            <a:rect l="l" t="t" r="r" b="b"/>
            <a:pathLst>
              <a:path w="4113256" h="6538413">
                <a:moveTo>
                  <a:pt x="4113256" y="0"/>
                </a:moveTo>
                <a:lnTo>
                  <a:pt x="0" y="0"/>
                </a:lnTo>
                <a:lnTo>
                  <a:pt x="0" y="6538413"/>
                </a:lnTo>
                <a:lnTo>
                  <a:pt x="4113256" y="6538413"/>
                </a:lnTo>
                <a:lnTo>
                  <a:pt x="411325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820399" y="2005164"/>
            <a:ext cx="3357908" cy="8281836"/>
          </a:xfrm>
          <a:custGeom>
            <a:avLst/>
            <a:gdLst/>
            <a:ahLst/>
            <a:cxnLst/>
            <a:rect l="l" t="t" r="r" b="b"/>
            <a:pathLst>
              <a:path w="3357908" h="8281836">
                <a:moveTo>
                  <a:pt x="0" y="0"/>
                </a:moveTo>
                <a:lnTo>
                  <a:pt x="3357908" y="0"/>
                </a:lnTo>
                <a:lnTo>
                  <a:pt x="3357908" y="8281836"/>
                </a:lnTo>
                <a:lnTo>
                  <a:pt x="0" y="828183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flipH="1">
            <a:off x="14908788" y="2448585"/>
            <a:ext cx="2936487" cy="1841978"/>
          </a:xfrm>
          <a:custGeom>
            <a:avLst/>
            <a:gdLst/>
            <a:ahLst/>
            <a:cxnLst/>
            <a:rect l="l" t="t" r="r" b="b"/>
            <a:pathLst>
              <a:path w="2936487" h="1841978">
                <a:moveTo>
                  <a:pt x="2936487" y="0"/>
                </a:moveTo>
                <a:lnTo>
                  <a:pt x="0" y="0"/>
                </a:lnTo>
                <a:lnTo>
                  <a:pt x="0" y="1841979"/>
                </a:lnTo>
                <a:lnTo>
                  <a:pt x="2936487" y="1841979"/>
                </a:lnTo>
                <a:lnTo>
                  <a:pt x="293648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5478983" y="6372110"/>
            <a:ext cx="6952361" cy="1755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894962" y="5188461"/>
            <a:ext cx="8120402" cy="97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Exploring ethical dilemmas in medical research and practice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527667" y="895350"/>
            <a:ext cx="11232665" cy="2273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Ethical Considerations in Medicine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91004">
            <a:off x="11007598" y="-3871282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2366106" flipH="1">
            <a:off x="9156633" y="2870116"/>
            <a:ext cx="13445762" cy="8439612"/>
          </a:xfrm>
          <a:custGeom>
            <a:avLst/>
            <a:gdLst/>
            <a:ahLst/>
            <a:cxnLst/>
            <a:rect l="l" t="t" r="r" b="b"/>
            <a:pathLst>
              <a:path w="13445762" h="8439612">
                <a:moveTo>
                  <a:pt x="13445762" y="0"/>
                </a:moveTo>
                <a:lnTo>
                  <a:pt x="0" y="0"/>
                </a:lnTo>
                <a:lnTo>
                  <a:pt x="0" y="8439613"/>
                </a:lnTo>
                <a:lnTo>
                  <a:pt x="13445762" y="8439613"/>
                </a:lnTo>
                <a:lnTo>
                  <a:pt x="1344576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1651917" y="2931019"/>
            <a:ext cx="6887873" cy="7355981"/>
          </a:xfrm>
          <a:custGeom>
            <a:avLst/>
            <a:gdLst/>
            <a:ahLst/>
            <a:cxnLst/>
            <a:rect l="l" t="t" r="r" b="b"/>
            <a:pathLst>
              <a:path w="6887873" h="7355981">
                <a:moveTo>
                  <a:pt x="0" y="0"/>
                </a:moveTo>
                <a:lnTo>
                  <a:pt x="6887873" y="0"/>
                </a:lnTo>
                <a:lnTo>
                  <a:pt x="6887873" y="7355981"/>
                </a:lnTo>
                <a:lnTo>
                  <a:pt x="0" y="735598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1028700" y="8288770"/>
            <a:ext cx="8033402" cy="1208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03001" y="7727935"/>
            <a:ext cx="7284801" cy="481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Overview 03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5861069"/>
            <a:ext cx="8033402" cy="1208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03001" y="5300234"/>
            <a:ext cx="7284801" cy="481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Overview 02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3434703"/>
            <a:ext cx="8033402" cy="1208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03001" y="2873869"/>
            <a:ext cx="7284801" cy="481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Overview 01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134311" y="399559"/>
            <a:ext cx="14019378" cy="19176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0"/>
              </a:lnSpc>
            </a:pPr>
            <a:r>
              <a:rPr lang="en-US" sz="550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Telemedicine and Remote Patient Monitoring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91004">
            <a:off x="5813009" y="-6968748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441338" flipH="1">
            <a:off x="9954448" y="372364"/>
            <a:ext cx="8043462" cy="5048706"/>
          </a:xfrm>
          <a:custGeom>
            <a:avLst/>
            <a:gdLst/>
            <a:ahLst/>
            <a:cxnLst/>
            <a:rect l="l" t="t" r="r" b="b"/>
            <a:pathLst>
              <a:path w="8043462" h="5048706">
                <a:moveTo>
                  <a:pt x="8043461" y="0"/>
                </a:moveTo>
                <a:lnTo>
                  <a:pt x="0" y="0"/>
                </a:lnTo>
                <a:lnTo>
                  <a:pt x="0" y="5048705"/>
                </a:lnTo>
                <a:lnTo>
                  <a:pt x="8043461" y="5048705"/>
                </a:lnTo>
                <a:lnTo>
                  <a:pt x="804346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591004">
            <a:off x="65868" y="6089420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-441338" flipH="1">
            <a:off x="8881690" y="4823714"/>
            <a:ext cx="8104724" cy="5087159"/>
          </a:xfrm>
          <a:custGeom>
            <a:avLst/>
            <a:gdLst/>
            <a:ahLst/>
            <a:cxnLst/>
            <a:rect l="l" t="t" r="r" b="b"/>
            <a:pathLst>
              <a:path w="8104724" h="5087159">
                <a:moveTo>
                  <a:pt x="8104725" y="0"/>
                </a:moveTo>
                <a:lnTo>
                  <a:pt x="0" y="0"/>
                </a:lnTo>
                <a:lnTo>
                  <a:pt x="0" y="5087159"/>
                </a:lnTo>
                <a:lnTo>
                  <a:pt x="8104725" y="5087159"/>
                </a:lnTo>
                <a:lnTo>
                  <a:pt x="810472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9943845" y="1469872"/>
            <a:ext cx="666750" cy="2979420"/>
            <a:chOff x="0" y="0"/>
            <a:chExt cx="889000" cy="3972560"/>
          </a:xfrm>
        </p:grpSpPr>
        <p:sp>
          <p:nvSpPr>
            <p:cNvPr id="7" name="Freeform 7"/>
            <p:cNvSpPr/>
            <p:nvPr/>
          </p:nvSpPr>
          <p:spPr>
            <a:xfrm>
              <a:off x="48260" y="49530"/>
              <a:ext cx="792480" cy="3872230"/>
            </a:xfrm>
            <a:custGeom>
              <a:avLst/>
              <a:gdLst/>
              <a:ahLst/>
              <a:cxnLst/>
              <a:rect l="l" t="t" r="r" b="b"/>
              <a:pathLst>
                <a:path w="792480" h="3872230">
                  <a:moveTo>
                    <a:pt x="267970" y="81280"/>
                  </a:moveTo>
                  <a:cubicBezTo>
                    <a:pt x="240030" y="612140"/>
                    <a:pt x="190500" y="855980"/>
                    <a:pt x="177800" y="993140"/>
                  </a:cubicBezTo>
                  <a:cubicBezTo>
                    <a:pt x="170180" y="1075690"/>
                    <a:pt x="172720" y="1104900"/>
                    <a:pt x="170180" y="1191260"/>
                  </a:cubicBezTo>
                  <a:cubicBezTo>
                    <a:pt x="163830" y="1353820"/>
                    <a:pt x="152400" y="1731010"/>
                    <a:pt x="152400" y="1897380"/>
                  </a:cubicBezTo>
                  <a:cubicBezTo>
                    <a:pt x="152400" y="1988820"/>
                    <a:pt x="151130" y="2037080"/>
                    <a:pt x="156210" y="2108200"/>
                  </a:cubicBezTo>
                  <a:cubicBezTo>
                    <a:pt x="161290" y="2181860"/>
                    <a:pt x="173990" y="2264410"/>
                    <a:pt x="184150" y="2332990"/>
                  </a:cubicBezTo>
                  <a:cubicBezTo>
                    <a:pt x="193040" y="2390140"/>
                    <a:pt x="200660" y="2435860"/>
                    <a:pt x="213360" y="2491740"/>
                  </a:cubicBezTo>
                  <a:cubicBezTo>
                    <a:pt x="228600" y="2556510"/>
                    <a:pt x="248920" y="2617470"/>
                    <a:pt x="274320" y="2694940"/>
                  </a:cubicBezTo>
                  <a:cubicBezTo>
                    <a:pt x="311150" y="2805430"/>
                    <a:pt x="364490" y="2961640"/>
                    <a:pt x="419100" y="3088640"/>
                  </a:cubicBezTo>
                  <a:cubicBezTo>
                    <a:pt x="471170" y="3213100"/>
                    <a:pt x="534670" y="3337560"/>
                    <a:pt x="596900" y="3448050"/>
                  </a:cubicBezTo>
                  <a:cubicBezTo>
                    <a:pt x="652780" y="3550920"/>
                    <a:pt x="746760" y="3675380"/>
                    <a:pt x="773430" y="3733800"/>
                  </a:cubicBezTo>
                  <a:cubicBezTo>
                    <a:pt x="784860" y="3756660"/>
                    <a:pt x="792480" y="3768090"/>
                    <a:pt x="789940" y="3787140"/>
                  </a:cubicBezTo>
                  <a:cubicBezTo>
                    <a:pt x="787400" y="3808730"/>
                    <a:pt x="767080" y="3844290"/>
                    <a:pt x="749300" y="3858260"/>
                  </a:cubicBezTo>
                  <a:cubicBezTo>
                    <a:pt x="734060" y="3869690"/>
                    <a:pt x="712470" y="3872230"/>
                    <a:pt x="695960" y="3870960"/>
                  </a:cubicBezTo>
                  <a:cubicBezTo>
                    <a:pt x="678180" y="3869690"/>
                    <a:pt x="656590" y="3863340"/>
                    <a:pt x="643890" y="3849370"/>
                  </a:cubicBezTo>
                  <a:cubicBezTo>
                    <a:pt x="628650" y="3832860"/>
                    <a:pt x="612140" y="3796030"/>
                    <a:pt x="615950" y="3771900"/>
                  </a:cubicBezTo>
                  <a:cubicBezTo>
                    <a:pt x="619760" y="3747770"/>
                    <a:pt x="642620" y="3716020"/>
                    <a:pt x="664210" y="3705860"/>
                  </a:cubicBezTo>
                  <a:cubicBezTo>
                    <a:pt x="685800" y="3695700"/>
                    <a:pt x="725170" y="3698240"/>
                    <a:pt x="745490" y="3708400"/>
                  </a:cubicBezTo>
                  <a:cubicBezTo>
                    <a:pt x="763270" y="3716020"/>
                    <a:pt x="775970" y="3733800"/>
                    <a:pt x="783590" y="3750310"/>
                  </a:cubicBezTo>
                  <a:cubicBezTo>
                    <a:pt x="789940" y="3765550"/>
                    <a:pt x="791210" y="3788410"/>
                    <a:pt x="787400" y="3804920"/>
                  </a:cubicBezTo>
                  <a:cubicBezTo>
                    <a:pt x="783590" y="3822700"/>
                    <a:pt x="770890" y="3841750"/>
                    <a:pt x="756920" y="3851910"/>
                  </a:cubicBezTo>
                  <a:cubicBezTo>
                    <a:pt x="742950" y="3863340"/>
                    <a:pt x="722630" y="3870960"/>
                    <a:pt x="704850" y="3870960"/>
                  </a:cubicBezTo>
                  <a:cubicBezTo>
                    <a:pt x="687070" y="3872230"/>
                    <a:pt x="670560" y="3868420"/>
                    <a:pt x="651510" y="3855720"/>
                  </a:cubicBezTo>
                  <a:cubicBezTo>
                    <a:pt x="615950" y="3827780"/>
                    <a:pt x="575310" y="3745230"/>
                    <a:pt x="537210" y="3681730"/>
                  </a:cubicBezTo>
                  <a:cubicBezTo>
                    <a:pt x="491490" y="3606800"/>
                    <a:pt x="443230" y="3522980"/>
                    <a:pt x="400050" y="3434080"/>
                  </a:cubicBezTo>
                  <a:cubicBezTo>
                    <a:pt x="353060" y="3335020"/>
                    <a:pt x="304800" y="3221990"/>
                    <a:pt x="265430" y="3116580"/>
                  </a:cubicBezTo>
                  <a:cubicBezTo>
                    <a:pt x="226060" y="3014980"/>
                    <a:pt x="195580" y="2913380"/>
                    <a:pt x="165100" y="2813050"/>
                  </a:cubicBezTo>
                  <a:cubicBezTo>
                    <a:pt x="134620" y="2713990"/>
                    <a:pt x="106680" y="2623820"/>
                    <a:pt x="82550" y="2517140"/>
                  </a:cubicBezTo>
                  <a:cubicBezTo>
                    <a:pt x="54610" y="2393950"/>
                    <a:pt x="26670" y="2228850"/>
                    <a:pt x="13970" y="2113280"/>
                  </a:cubicBezTo>
                  <a:cubicBezTo>
                    <a:pt x="5080" y="2029460"/>
                    <a:pt x="3810" y="1991360"/>
                    <a:pt x="2540" y="1892300"/>
                  </a:cubicBezTo>
                  <a:cubicBezTo>
                    <a:pt x="0" y="1690370"/>
                    <a:pt x="0" y="1248410"/>
                    <a:pt x="21590" y="971550"/>
                  </a:cubicBezTo>
                  <a:cubicBezTo>
                    <a:pt x="40640" y="740410"/>
                    <a:pt x="99060" y="508000"/>
                    <a:pt x="110490" y="340360"/>
                  </a:cubicBezTo>
                  <a:cubicBezTo>
                    <a:pt x="118110" y="228600"/>
                    <a:pt x="93980" y="114300"/>
                    <a:pt x="109220" y="62230"/>
                  </a:cubicBezTo>
                  <a:cubicBezTo>
                    <a:pt x="116840" y="38100"/>
                    <a:pt x="127000" y="25400"/>
                    <a:pt x="142240" y="15240"/>
                  </a:cubicBezTo>
                  <a:cubicBezTo>
                    <a:pt x="156210" y="5080"/>
                    <a:pt x="179070" y="0"/>
                    <a:pt x="196850" y="1270"/>
                  </a:cubicBezTo>
                  <a:cubicBezTo>
                    <a:pt x="214630" y="3810"/>
                    <a:pt x="236220" y="15240"/>
                    <a:pt x="247650" y="27940"/>
                  </a:cubicBezTo>
                  <a:cubicBezTo>
                    <a:pt x="259080" y="41910"/>
                    <a:pt x="267970" y="81280"/>
                    <a:pt x="267970" y="8128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588688" y="4393094"/>
            <a:ext cx="197167" cy="197167"/>
            <a:chOff x="0" y="0"/>
            <a:chExt cx="262890" cy="262890"/>
          </a:xfrm>
        </p:grpSpPr>
        <p:sp>
          <p:nvSpPr>
            <p:cNvPr id="9" name="Freeform 9"/>
            <p:cNvSpPr/>
            <p:nvPr/>
          </p:nvSpPr>
          <p:spPr>
            <a:xfrm>
              <a:off x="49530" y="4699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7150"/>
                  </a:moveTo>
                  <a:cubicBezTo>
                    <a:pt x="140970" y="146050"/>
                    <a:pt x="128270" y="152400"/>
                    <a:pt x="116840" y="157480"/>
                  </a:cubicBezTo>
                  <a:cubicBezTo>
                    <a:pt x="105410" y="162560"/>
                    <a:pt x="92710" y="167640"/>
                    <a:pt x="77470" y="165100"/>
                  </a:cubicBezTo>
                  <a:cubicBezTo>
                    <a:pt x="58420" y="161290"/>
                    <a:pt x="24130" y="140970"/>
                    <a:pt x="12700" y="124460"/>
                  </a:cubicBezTo>
                  <a:cubicBezTo>
                    <a:pt x="3810" y="114300"/>
                    <a:pt x="0" y="101600"/>
                    <a:pt x="1270" y="87630"/>
                  </a:cubicBezTo>
                  <a:cubicBezTo>
                    <a:pt x="1270" y="67310"/>
                    <a:pt x="13970" y="31750"/>
                    <a:pt x="31750" y="17780"/>
                  </a:cubicBezTo>
                  <a:cubicBezTo>
                    <a:pt x="49530" y="3810"/>
                    <a:pt x="87630" y="0"/>
                    <a:pt x="107950" y="3810"/>
                  </a:cubicBezTo>
                  <a:cubicBezTo>
                    <a:pt x="121920" y="635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5290228" y="771689"/>
            <a:ext cx="2183130" cy="1037273"/>
            <a:chOff x="0" y="0"/>
            <a:chExt cx="2910840" cy="1383030"/>
          </a:xfrm>
        </p:grpSpPr>
        <p:sp>
          <p:nvSpPr>
            <p:cNvPr id="11" name="Freeform 11"/>
            <p:cNvSpPr/>
            <p:nvPr/>
          </p:nvSpPr>
          <p:spPr>
            <a:xfrm>
              <a:off x="46990" y="50800"/>
              <a:ext cx="2815590" cy="1285240"/>
            </a:xfrm>
            <a:custGeom>
              <a:avLst/>
              <a:gdLst/>
              <a:ahLst/>
              <a:cxnLst/>
              <a:rect l="l" t="t" r="r" b="b"/>
              <a:pathLst>
                <a:path w="2815590" h="1285240">
                  <a:moveTo>
                    <a:pt x="90170" y="0"/>
                  </a:moveTo>
                  <a:cubicBezTo>
                    <a:pt x="666750" y="77470"/>
                    <a:pt x="990600" y="139700"/>
                    <a:pt x="1184910" y="186690"/>
                  </a:cubicBezTo>
                  <a:cubicBezTo>
                    <a:pt x="1319530" y="219710"/>
                    <a:pt x="1417320" y="252730"/>
                    <a:pt x="1522730" y="287020"/>
                  </a:cubicBezTo>
                  <a:cubicBezTo>
                    <a:pt x="1619250" y="318770"/>
                    <a:pt x="1715770" y="353060"/>
                    <a:pt x="1795780" y="386080"/>
                  </a:cubicBezTo>
                  <a:cubicBezTo>
                    <a:pt x="1863090" y="412750"/>
                    <a:pt x="1925320" y="441960"/>
                    <a:pt x="1976120" y="467360"/>
                  </a:cubicBezTo>
                  <a:cubicBezTo>
                    <a:pt x="2014220" y="487680"/>
                    <a:pt x="2033270" y="494030"/>
                    <a:pt x="2075180" y="521970"/>
                  </a:cubicBezTo>
                  <a:cubicBezTo>
                    <a:pt x="2160270" y="579120"/>
                    <a:pt x="2352040" y="731520"/>
                    <a:pt x="2440940" y="810260"/>
                  </a:cubicBezTo>
                  <a:cubicBezTo>
                    <a:pt x="2495550" y="858520"/>
                    <a:pt x="2518410" y="891540"/>
                    <a:pt x="2566670" y="937260"/>
                  </a:cubicBezTo>
                  <a:cubicBezTo>
                    <a:pt x="2627630" y="993140"/>
                    <a:pt x="2744470" y="1073150"/>
                    <a:pt x="2782570" y="1117600"/>
                  </a:cubicBezTo>
                  <a:cubicBezTo>
                    <a:pt x="2799080" y="1139190"/>
                    <a:pt x="2807970" y="1151890"/>
                    <a:pt x="2811780" y="1169670"/>
                  </a:cubicBezTo>
                  <a:cubicBezTo>
                    <a:pt x="2815590" y="1188720"/>
                    <a:pt x="2813050" y="1212850"/>
                    <a:pt x="2804160" y="1229360"/>
                  </a:cubicBezTo>
                  <a:cubicBezTo>
                    <a:pt x="2795270" y="1245870"/>
                    <a:pt x="2778760" y="1263650"/>
                    <a:pt x="2762250" y="1271270"/>
                  </a:cubicBezTo>
                  <a:cubicBezTo>
                    <a:pt x="2744470" y="1280160"/>
                    <a:pt x="2721610" y="1283970"/>
                    <a:pt x="2702560" y="1280160"/>
                  </a:cubicBezTo>
                  <a:cubicBezTo>
                    <a:pt x="2683510" y="1276350"/>
                    <a:pt x="2661920" y="1262380"/>
                    <a:pt x="2650490" y="1250950"/>
                  </a:cubicBezTo>
                  <a:cubicBezTo>
                    <a:pt x="2641600" y="1243330"/>
                    <a:pt x="2637790" y="1235710"/>
                    <a:pt x="2633980" y="1225550"/>
                  </a:cubicBezTo>
                  <a:cubicBezTo>
                    <a:pt x="2628900" y="1210310"/>
                    <a:pt x="2625090" y="1183640"/>
                    <a:pt x="2628900" y="1165860"/>
                  </a:cubicBezTo>
                  <a:cubicBezTo>
                    <a:pt x="2633980" y="1146810"/>
                    <a:pt x="2649220" y="1126490"/>
                    <a:pt x="2660650" y="1115060"/>
                  </a:cubicBezTo>
                  <a:cubicBezTo>
                    <a:pt x="2669540" y="1107440"/>
                    <a:pt x="2678430" y="1103630"/>
                    <a:pt x="2687320" y="1099820"/>
                  </a:cubicBezTo>
                  <a:cubicBezTo>
                    <a:pt x="2696210" y="1096010"/>
                    <a:pt x="2705100" y="1093470"/>
                    <a:pt x="2716530" y="1094740"/>
                  </a:cubicBezTo>
                  <a:cubicBezTo>
                    <a:pt x="2733040" y="1094740"/>
                    <a:pt x="2758440" y="1101090"/>
                    <a:pt x="2774950" y="1111250"/>
                  </a:cubicBezTo>
                  <a:cubicBezTo>
                    <a:pt x="2790190" y="1122680"/>
                    <a:pt x="2804160" y="1141730"/>
                    <a:pt x="2809240" y="1160780"/>
                  </a:cubicBezTo>
                  <a:cubicBezTo>
                    <a:pt x="2815590" y="1178560"/>
                    <a:pt x="2811780" y="1203960"/>
                    <a:pt x="2807970" y="1220470"/>
                  </a:cubicBezTo>
                  <a:cubicBezTo>
                    <a:pt x="2805430" y="1230630"/>
                    <a:pt x="2801620" y="1238250"/>
                    <a:pt x="2792730" y="1245870"/>
                  </a:cubicBezTo>
                  <a:cubicBezTo>
                    <a:pt x="2782570" y="1258570"/>
                    <a:pt x="2760980" y="1273810"/>
                    <a:pt x="2743200" y="1278890"/>
                  </a:cubicBezTo>
                  <a:cubicBezTo>
                    <a:pt x="2724150" y="1283970"/>
                    <a:pt x="2710180" y="1285240"/>
                    <a:pt x="2683510" y="1273810"/>
                  </a:cubicBezTo>
                  <a:cubicBezTo>
                    <a:pt x="2583180" y="1231900"/>
                    <a:pt x="2192020" y="836930"/>
                    <a:pt x="2078990" y="744220"/>
                  </a:cubicBezTo>
                  <a:cubicBezTo>
                    <a:pt x="2035810" y="708660"/>
                    <a:pt x="2020570" y="695960"/>
                    <a:pt x="1987550" y="674370"/>
                  </a:cubicBezTo>
                  <a:cubicBezTo>
                    <a:pt x="1948180" y="650240"/>
                    <a:pt x="1911350" y="631190"/>
                    <a:pt x="1858010" y="604520"/>
                  </a:cubicBezTo>
                  <a:cubicBezTo>
                    <a:pt x="1772920" y="562610"/>
                    <a:pt x="1638300" y="501650"/>
                    <a:pt x="1524000" y="458470"/>
                  </a:cubicBezTo>
                  <a:cubicBezTo>
                    <a:pt x="1408430" y="414020"/>
                    <a:pt x="1297940" y="378460"/>
                    <a:pt x="1165860" y="341630"/>
                  </a:cubicBezTo>
                  <a:cubicBezTo>
                    <a:pt x="1010920" y="299720"/>
                    <a:pt x="830580" y="257810"/>
                    <a:pt x="651510" y="226060"/>
                  </a:cubicBezTo>
                  <a:cubicBezTo>
                    <a:pt x="459740" y="191770"/>
                    <a:pt x="132080" y="187960"/>
                    <a:pt x="50800" y="149860"/>
                  </a:cubicBezTo>
                  <a:cubicBezTo>
                    <a:pt x="26670" y="138430"/>
                    <a:pt x="17780" y="128270"/>
                    <a:pt x="10160" y="113030"/>
                  </a:cubicBezTo>
                  <a:cubicBezTo>
                    <a:pt x="2540" y="97790"/>
                    <a:pt x="0" y="73660"/>
                    <a:pt x="3810" y="57150"/>
                  </a:cubicBezTo>
                  <a:cubicBezTo>
                    <a:pt x="8890" y="40640"/>
                    <a:pt x="21590" y="21590"/>
                    <a:pt x="35560" y="12700"/>
                  </a:cubicBezTo>
                  <a:cubicBezTo>
                    <a:pt x="50800" y="2540"/>
                    <a:pt x="90170" y="0"/>
                    <a:pt x="90170" y="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476215" y="1772767"/>
            <a:ext cx="194310" cy="197167"/>
            <a:chOff x="0" y="0"/>
            <a:chExt cx="259080" cy="262890"/>
          </a:xfrm>
        </p:grpSpPr>
        <p:sp>
          <p:nvSpPr>
            <p:cNvPr id="13" name="Freeform 13"/>
            <p:cNvSpPr/>
            <p:nvPr/>
          </p:nvSpPr>
          <p:spPr>
            <a:xfrm>
              <a:off x="43180" y="4699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8420"/>
                  </a:moveTo>
                  <a:cubicBezTo>
                    <a:pt x="158750" y="116840"/>
                    <a:pt x="133350" y="147320"/>
                    <a:pt x="116840" y="157480"/>
                  </a:cubicBezTo>
                  <a:cubicBezTo>
                    <a:pt x="104140" y="165100"/>
                    <a:pt x="91440" y="167640"/>
                    <a:pt x="77470" y="165100"/>
                  </a:cubicBezTo>
                  <a:cubicBezTo>
                    <a:pt x="58420" y="161290"/>
                    <a:pt x="24130" y="144780"/>
                    <a:pt x="12700" y="125730"/>
                  </a:cubicBezTo>
                  <a:cubicBezTo>
                    <a:pt x="0" y="105410"/>
                    <a:pt x="1270" y="67310"/>
                    <a:pt x="7620" y="48260"/>
                  </a:cubicBezTo>
                  <a:cubicBezTo>
                    <a:pt x="11430" y="34290"/>
                    <a:pt x="20320" y="25400"/>
                    <a:pt x="31750" y="17780"/>
                  </a:cubicBezTo>
                  <a:cubicBezTo>
                    <a:pt x="49530" y="7620"/>
                    <a:pt x="87630" y="0"/>
                    <a:pt x="107950" y="3810"/>
                  </a:cubicBezTo>
                  <a:cubicBezTo>
                    <a:pt x="121920" y="635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628943" y="7732559"/>
            <a:ext cx="4258628" cy="1927860"/>
            <a:chOff x="0" y="0"/>
            <a:chExt cx="5678170" cy="2570480"/>
          </a:xfrm>
        </p:grpSpPr>
        <p:sp>
          <p:nvSpPr>
            <p:cNvPr id="15" name="Freeform 15"/>
            <p:cNvSpPr/>
            <p:nvPr/>
          </p:nvSpPr>
          <p:spPr>
            <a:xfrm>
              <a:off x="46990" y="50800"/>
              <a:ext cx="5580380" cy="2473960"/>
            </a:xfrm>
            <a:custGeom>
              <a:avLst/>
              <a:gdLst/>
              <a:ahLst/>
              <a:cxnLst/>
              <a:rect l="l" t="t" r="r" b="b"/>
              <a:pathLst>
                <a:path w="5580380" h="2473960">
                  <a:moveTo>
                    <a:pt x="5580380" y="96520"/>
                  </a:moveTo>
                  <a:cubicBezTo>
                    <a:pt x="5561330" y="207010"/>
                    <a:pt x="5543550" y="257810"/>
                    <a:pt x="5525770" y="295910"/>
                  </a:cubicBezTo>
                  <a:cubicBezTo>
                    <a:pt x="5510530" y="331470"/>
                    <a:pt x="5499100" y="359410"/>
                    <a:pt x="5473700" y="394970"/>
                  </a:cubicBezTo>
                  <a:cubicBezTo>
                    <a:pt x="5436870" y="449580"/>
                    <a:pt x="5367020" y="521970"/>
                    <a:pt x="5307330" y="580390"/>
                  </a:cubicBezTo>
                  <a:cubicBezTo>
                    <a:pt x="5245100" y="638810"/>
                    <a:pt x="5179060" y="698500"/>
                    <a:pt x="5110480" y="748030"/>
                  </a:cubicBezTo>
                  <a:cubicBezTo>
                    <a:pt x="5043170" y="796290"/>
                    <a:pt x="4954270" y="834390"/>
                    <a:pt x="4900930" y="873760"/>
                  </a:cubicBezTo>
                  <a:cubicBezTo>
                    <a:pt x="4861560" y="902970"/>
                    <a:pt x="4851400" y="927100"/>
                    <a:pt x="4808220" y="956310"/>
                  </a:cubicBezTo>
                  <a:cubicBezTo>
                    <a:pt x="4728210" y="1010920"/>
                    <a:pt x="4563110" y="1083310"/>
                    <a:pt x="4436110" y="1141730"/>
                  </a:cubicBezTo>
                  <a:cubicBezTo>
                    <a:pt x="4306570" y="1202690"/>
                    <a:pt x="4184650" y="1254760"/>
                    <a:pt x="4036060" y="1315720"/>
                  </a:cubicBezTo>
                  <a:cubicBezTo>
                    <a:pt x="3853180" y="1390650"/>
                    <a:pt x="3582670" y="1503680"/>
                    <a:pt x="3422650" y="1554480"/>
                  </a:cubicBezTo>
                  <a:cubicBezTo>
                    <a:pt x="3323590" y="1586230"/>
                    <a:pt x="3266440" y="1590040"/>
                    <a:pt x="3177540" y="1615440"/>
                  </a:cubicBezTo>
                  <a:cubicBezTo>
                    <a:pt x="3069590" y="1647190"/>
                    <a:pt x="2952750" y="1694180"/>
                    <a:pt x="2819400" y="1733550"/>
                  </a:cubicBezTo>
                  <a:cubicBezTo>
                    <a:pt x="2656840" y="1781810"/>
                    <a:pt x="2487930" y="1816100"/>
                    <a:pt x="2269490" y="1878330"/>
                  </a:cubicBezTo>
                  <a:cubicBezTo>
                    <a:pt x="1943100" y="1969770"/>
                    <a:pt x="1376680" y="2153920"/>
                    <a:pt x="1055370" y="2244090"/>
                  </a:cubicBezTo>
                  <a:cubicBezTo>
                    <a:pt x="844550" y="2303780"/>
                    <a:pt x="662940" y="2355850"/>
                    <a:pt x="529590" y="2382520"/>
                  </a:cubicBezTo>
                  <a:cubicBezTo>
                    <a:pt x="448310" y="2399030"/>
                    <a:pt x="400050" y="2396490"/>
                    <a:pt x="332740" y="2409190"/>
                  </a:cubicBezTo>
                  <a:cubicBezTo>
                    <a:pt x="259080" y="2424430"/>
                    <a:pt x="161290" y="2467610"/>
                    <a:pt x="106680" y="2468880"/>
                  </a:cubicBezTo>
                  <a:cubicBezTo>
                    <a:pt x="74930" y="2468880"/>
                    <a:pt x="48260" y="2465070"/>
                    <a:pt x="30480" y="2449830"/>
                  </a:cubicBezTo>
                  <a:cubicBezTo>
                    <a:pt x="13970" y="2434590"/>
                    <a:pt x="0" y="2399030"/>
                    <a:pt x="3810" y="2377440"/>
                  </a:cubicBezTo>
                  <a:cubicBezTo>
                    <a:pt x="6350" y="2354580"/>
                    <a:pt x="27940" y="2324100"/>
                    <a:pt x="48260" y="2312670"/>
                  </a:cubicBezTo>
                  <a:cubicBezTo>
                    <a:pt x="69850" y="2302510"/>
                    <a:pt x="106680" y="2306320"/>
                    <a:pt x="127000" y="2315210"/>
                  </a:cubicBezTo>
                  <a:cubicBezTo>
                    <a:pt x="143510" y="2322830"/>
                    <a:pt x="156210" y="2339340"/>
                    <a:pt x="162560" y="2354580"/>
                  </a:cubicBezTo>
                  <a:cubicBezTo>
                    <a:pt x="168910" y="2369820"/>
                    <a:pt x="172720" y="2390140"/>
                    <a:pt x="167640" y="2407920"/>
                  </a:cubicBezTo>
                  <a:cubicBezTo>
                    <a:pt x="160020" y="2428240"/>
                    <a:pt x="137160" y="2457450"/>
                    <a:pt x="115570" y="2466340"/>
                  </a:cubicBezTo>
                  <a:cubicBezTo>
                    <a:pt x="93980" y="2473960"/>
                    <a:pt x="55880" y="2466340"/>
                    <a:pt x="38100" y="2456180"/>
                  </a:cubicBezTo>
                  <a:cubicBezTo>
                    <a:pt x="22860" y="2446020"/>
                    <a:pt x="11430" y="2428240"/>
                    <a:pt x="6350" y="2413000"/>
                  </a:cubicBezTo>
                  <a:cubicBezTo>
                    <a:pt x="1270" y="2396490"/>
                    <a:pt x="0" y="2376170"/>
                    <a:pt x="7620" y="2359660"/>
                  </a:cubicBezTo>
                  <a:cubicBezTo>
                    <a:pt x="16510" y="2339340"/>
                    <a:pt x="36830" y="2321560"/>
                    <a:pt x="66040" y="2307590"/>
                  </a:cubicBezTo>
                  <a:cubicBezTo>
                    <a:pt x="116840" y="2279650"/>
                    <a:pt x="234950" y="2263140"/>
                    <a:pt x="309880" y="2249170"/>
                  </a:cubicBezTo>
                  <a:cubicBezTo>
                    <a:pt x="372110" y="2237740"/>
                    <a:pt x="408940" y="2240280"/>
                    <a:pt x="483870" y="2225040"/>
                  </a:cubicBezTo>
                  <a:cubicBezTo>
                    <a:pt x="624840" y="2197100"/>
                    <a:pt x="909320" y="2118360"/>
                    <a:pt x="1093470" y="2063750"/>
                  </a:cubicBezTo>
                  <a:cubicBezTo>
                    <a:pt x="1247140" y="2016760"/>
                    <a:pt x="1336040" y="1977390"/>
                    <a:pt x="1513840" y="1922780"/>
                  </a:cubicBezTo>
                  <a:cubicBezTo>
                    <a:pt x="1819910" y="1830070"/>
                    <a:pt x="2473960" y="1668780"/>
                    <a:pt x="2764790" y="1577340"/>
                  </a:cubicBezTo>
                  <a:cubicBezTo>
                    <a:pt x="2922270" y="1529080"/>
                    <a:pt x="3020060" y="1483360"/>
                    <a:pt x="3126740" y="1451610"/>
                  </a:cubicBezTo>
                  <a:cubicBezTo>
                    <a:pt x="3210560" y="1426210"/>
                    <a:pt x="3261360" y="1422400"/>
                    <a:pt x="3352800" y="1393190"/>
                  </a:cubicBezTo>
                  <a:cubicBezTo>
                    <a:pt x="3506470" y="1343660"/>
                    <a:pt x="3755390" y="1242060"/>
                    <a:pt x="3953510" y="1158240"/>
                  </a:cubicBezTo>
                  <a:cubicBezTo>
                    <a:pt x="4151630" y="1074420"/>
                    <a:pt x="4392930" y="963930"/>
                    <a:pt x="4540250" y="890270"/>
                  </a:cubicBezTo>
                  <a:cubicBezTo>
                    <a:pt x="4631690" y="844550"/>
                    <a:pt x="4682490" y="820420"/>
                    <a:pt x="4758690" y="773430"/>
                  </a:cubicBezTo>
                  <a:cubicBezTo>
                    <a:pt x="4852670" y="715010"/>
                    <a:pt x="4975860" y="623570"/>
                    <a:pt x="5059680" y="560070"/>
                  </a:cubicBezTo>
                  <a:cubicBezTo>
                    <a:pt x="5120640" y="511810"/>
                    <a:pt x="5167630" y="476250"/>
                    <a:pt x="5215890" y="429260"/>
                  </a:cubicBezTo>
                  <a:cubicBezTo>
                    <a:pt x="5264150" y="381000"/>
                    <a:pt x="5317490" y="326390"/>
                    <a:pt x="5349240" y="274320"/>
                  </a:cubicBezTo>
                  <a:cubicBezTo>
                    <a:pt x="5375910" y="232410"/>
                    <a:pt x="5391150" y="187960"/>
                    <a:pt x="5402580" y="148590"/>
                  </a:cubicBezTo>
                  <a:cubicBezTo>
                    <a:pt x="5411470" y="115570"/>
                    <a:pt x="5405120" y="80010"/>
                    <a:pt x="5416550" y="54610"/>
                  </a:cubicBezTo>
                  <a:cubicBezTo>
                    <a:pt x="5425440" y="35560"/>
                    <a:pt x="5441950" y="19050"/>
                    <a:pt x="5455920" y="10160"/>
                  </a:cubicBezTo>
                  <a:cubicBezTo>
                    <a:pt x="5468620" y="2540"/>
                    <a:pt x="5481320" y="0"/>
                    <a:pt x="5495290" y="0"/>
                  </a:cubicBezTo>
                  <a:cubicBezTo>
                    <a:pt x="5513070" y="1270"/>
                    <a:pt x="5538470" y="11430"/>
                    <a:pt x="5552440" y="21590"/>
                  </a:cubicBezTo>
                  <a:cubicBezTo>
                    <a:pt x="5563870" y="30480"/>
                    <a:pt x="5570220" y="43180"/>
                    <a:pt x="5575300" y="55880"/>
                  </a:cubicBezTo>
                  <a:cubicBezTo>
                    <a:pt x="5580380" y="67310"/>
                    <a:pt x="5580380" y="96520"/>
                    <a:pt x="5580380" y="9652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779520" y="9743122"/>
            <a:ext cx="194310" cy="192405"/>
            <a:chOff x="0" y="0"/>
            <a:chExt cx="259080" cy="256540"/>
          </a:xfrm>
        </p:grpSpPr>
        <p:sp>
          <p:nvSpPr>
            <p:cNvPr id="17" name="Freeform 17"/>
            <p:cNvSpPr/>
            <p:nvPr/>
          </p:nvSpPr>
          <p:spPr>
            <a:xfrm>
              <a:off x="44450" y="46990"/>
              <a:ext cx="160020" cy="166370"/>
            </a:xfrm>
            <a:custGeom>
              <a:avLst/>
              <a:gdLst/>
              <a:ahLst/>
              <a:cxnLst/>
              <a:rect l="l" t="t" r="r" b="b"/>
              <a:pathLst>
                <a:path w="160020" h="166370">
                  <a:moveTo>
                    <a:pt x="160020" y="58420"/>
                  </a:moveTo>
                  <a:cubicBezTo>
                    <a:pt x="156210" y="116840"/>
                    <a:pt x="135890" y="148590"/>
                    <a:pt x="115570" y="157480"/>
                  </a:cubicBezTo>
                  <a:cubicBezTo>
                    <a:pt x="93980" y="166370"/>
                    <a:pt x="57150" y="161290"/>
                    <a:pt x="38100" y="153670"/>
                  </a:cubicBezTo>
                  <a:cubicBezTo>
                    <a:pt x="25400" y="147320"/>
                    <a:pt x="16510" y="138430"/>
                    <a:pt x="10160" y="125730"/>
                  </a:cubicBezTo>
                  <a:cubicBezTo>
                    <a:pt x="2540" y="106680"/>
                    <a:pt x="0" y="67310"/>
                    <a:pt x="6350" y="48260"/>
                  </a:cubicBezTo>
                  <a:cubicBezTo>
                    <a:pt x="10160" y="34290"/>
                    <a:pt x="17780" y="25400"/>
                    <a:pt x="30480" y="17780"/>
                  </a:cubicBezTo>
                  <a:cubicBezTo>
                    <a:pt x="46990" y="7620"/>
                    <a:pt x="86360" y="0"/>
                    <a:pt x="105410" y="3810"/>
                  </a:cubicBezTo>
                  <a:cubicBezTo>
                    <a:pt x="119380" y="6350"/>
                    <a:pt x="139700" y="24130"/>
                    <a:pt x="13970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052305" y="5058892"/>
            <a:ext cx="1158240" cy="1030605"/>
            <a:chOff x="0" y="0"/>
            <a:chExt cx="1544320" cy="1374140"/>
          </a:xfrm>
        </p:grpSpPr>
        <p:sp>
          <p:nvSpPr>
            <p:cNvPr id="19" name="Freeform 19"/>
            <p:cNvSpPr/>
            <p:nvPr/>
          </p:nvSpPr>
          <p:spPr>
            <a:xfrm>
              <a:off x="48260" y="31750"/>
              <a:ext cx="1446530" cy="1291590"/>
            </a:xfrm>
            <a:custGeom>
              <a:avLst/>
              <a:gdLst/>
              <a:ahLst/>
              <a:cxnLst/>
              <a:rect l="l" t="t" r="r" b="b"/>
              <a:pathLst>
                <a:path w="1446530" h="1291590">
                  <a:moveTo>
                    <a:pt x="1360170" y="189230"/>
                  </a:moveTo>
                  <a:cubicBezTo>
                    <a:pt x="908050" y="203200"/>
                    <a:pt x="891540" y="218440"/>
                    <a:pt x="853440" y="246380"/>
                  </a:cubicBezTo>
                  <a:cubicBezTo>
                    <a:pt x="789940" y="290830"/>
                    <a:pt x="697230" y="393700"/>
                    <a:pt x="629920" y="450850"/>
                  </a:cubicBezTo>
                  <a:cubicBezTo>
                    <a:pt x="575310" y="496570"/>
                    <a:pt x="528320" y="525780"/>
                    <a:pt x="480060" y="566420"/>
                  </a:cubicBezTo>
                  <a:cubicBezTo>
                    <a:pt x="431800" y="608330"/>
                    <a:pt x="375920" y="659130"/>
                    <a:pt x="340360" y="699770"/>
                  </a:cubicBezTo>
                  <a:cubicBezTo>
                    <a:pt x="313690" y="730250"/>
                    <a:pt x="297180" y="753110"/>
                    <a:pt x="279400" y="783590"/>
                  </a:cubicBezTo>
                  <a:cubicBezTo>
                    <a:pt x="260350" y="812800"/>
                    <a:pt x="241300" y="847090"/>
                    <a:pt x="229870" y="880110"/>
                  </a:cubicBezTo>
                  <a:cubicBezTo>
                    <a:pt x="219710" y="908050"/>
                    <a:pt x="215900" y="930910"/>
                    <a:pt x="212090" y="966470"/>
                  </a:cubicBezTo>
                  <a:cubicBezTo>
                    <a:pt x="205740" y="1018540"/>
                    <a:pt x="223520" y="1107440"/>
                    <a:pt x="210820" y="1162050"/>
                  </a:cubicBezTo>
                  <a:cubicBezTo>
                    <a:pt x="199390" y="1205230"/>
                    <a:pt x="177800" y="1250950"/>
                    <a:pt x="153670" y="1272540"/>
                  </a:cubicBezTo>
                  <a:cubicBezTo>
                    <a:pt x="137160" y="1286510"/>
                    <a:pt x="115570" y="1291590"/>
                    <a:pt x="96520" y="1291590"/>
                  </a:cubicBezTo>
                  <a:cubicBezTo>
                    <a:pt x="77470" y="1291590"/>
                    <a:pt x="53340" y="1280160"/>
                    <a:pt x="39370" y="1271270"/>
                  </a:cubicBezTo>
                  <a:cubicBezTo>
                    <a:pt x="29210" y="1264920"/>
                    <a:pt x="24130" y="1259840"/>
                    <a:pt x="17780" y="1249680"/>
                  </a:cubicBezTo>
                  <a:cubicBezTo>
                    <a:pt x="10160" y="1235710"/>
                    <a:pt x="1270" y="1210310"/>
                    <a:pt x="2540" y="1191260"/>
                  </a:cubicBezTo>
                  <a:cubicBezTo>
                    <a:pt x="3810" y="1172210"/>
                    <a:pt x="12700" y="1149350"/>
                    <a:pt x="25400" y="1135380"/>
                  </a:cubicBezTo>
                  <a:cubicBezTo>
                    <a:pt x="36830" y="1120140"/>
                    <a:pt x="58420" y="1108710"/>
                    <a:pt x="76200" y="1103630"/>
                  </a:cubicBezTo>
                  <a:cubicBezTo>
                    <a:pt x="95250" y="1099820"/>
                    <a:pt x="119380" y="1102360"/>
                    <a:pt x="137160" y="1111250"/>
                  </a:cubicBezTo>
                  <a:cubicBezTo>
                    <a:pt x="153670" y="1118870"/>
                    <a:pt x="171450" y="1139190"/>
                    <a:pt x="180340" y="1151890"/>
                  </a:cubicBezTo>
                  <a:cubicBezTo>
                    <a:pt x="186690" y="1162050"/>
                    <a:pt x="189230" y="1169670"/>
                    <a:pt x="190500" y="1181100"/>
                  </a:cubicBezTo>
                  <a:cubicBezTo>
                    <a:pt x="191770" y="1197610"/>
                    <a:pt x="189230" y="1224280"/>
                    <a:pt x="180340" y="1240790"/>
                  </a:cubicBezTo>
                  <a:cubicBezTo>
                    <a:pt x="171450" y="1257300"/>
                    <a:pt x="149860" y="1275080"/>
                    <a:pt x="135890" y="1282700"/>
                  </a:cubicBezTo>
                  <a:cubicBezTo>
                    <a:pt x="125730" y="1287780"/>
                    <a:pt x="118110" y="1290320"/>
                    <a:pt x="106680" y="1290320"/>
                  </a:cubicBezTo>
                  <a:cubicBezTo>
                    <a:pt x="90170" y="1291590"/>
                    <a:pt x="63500" y="1287780"/>
                    <a:pt x="48260" y="1277620"/>
                  </a:cubicBezTo>
                  <a:cubicBezTo>
                    <a:pt x="31750" y="1267460"/>
                    <a:pt x="15240" y="1249680"/>
                    <a:pt x="8890" y="1231900"/>
                  </a:cubicBezTo>
                  <a:cubicBezTo>
                    <a:pt x="1270" y="1214120"/>
                    <a:pt x="0" y="1188720"/>
                    <a:pt x="5080" y="1170940"/>
                  </a:cubicBezTo>
                  <a:cubicBezTo>
                    <a:pt x="11430" y="1153160"/>
                    <a:pt x="38100" y="1120140"/>
                    <a:pt x="39370" y="1121410"/>
                  </a:cubicBezTo>
                  <a:cubicBezTo>
                    <a:pt x="40640" y="1121410"/>
                    <a:pt x="25400" y="1163320"/>
                    <a:pt x="21590" y="1162050"/>
                  </a:cubicBezTo>
                  <a:cubicBezTo>
                    <a:pt x="12700" y="1160780"/>
                    <a:pt x="17780" y="1013460"/>
                    <a:pt x="24130" y="960120"/>
                  </a:cubicBezTo>
                  <a:cubicBezTo>
                    <a:pt x="29210" y="924560"/>
                    <a:pt x="35560" y="901700"/>
                    <a:pt x="45720" y="871220"/>
                  </a:cubicBezTo>
                  <a:cubicBezTo>
                    <a:pt x="57150" y="838200"/>
                    <a:pt x="71120" y="802640"/>
                    <a:pt x="88900" y="767080"/>
                  </a:cubicBezTo>
                  <a:cubicBezTo>
                    <a:pt x="107950" y="727710"/>
                    <a:pt x="132080" y="688340"/>
                    <a:pt x="161290" y="646430"/>
                  </a:cubicBezTo>
                  <a:cubicBezTo>
                    <a:pt x="198120" y="595630"/>
                    <a:pt x="242570" y="535940"/>
                    <a:pt x="297180" y="483870"/>
                  </a:cubicBezTo>
                  <a:cubicBezTo>
                    <a:pt x="359410" y="424180"/>
                    <a:pt x="452120" y="374650"/>
                    <a:pt x="524510" y="313690"/>
                  </a:cubicBezTo>
                  <a:cubicBezTo>
                    <a:pt x="598170" y="251460"/>
                    <a:pt x="674370" y="160020"/>
                    <a:pt x="735330" y="115570"/>
                  </a:cubicBezTo>
                  <a:cubicBezTo>
                    <a:pt x="774700" y="86360"/>
                    <a:pt x="805180" y="71120"/>
                    <a:pt x="843280" y="54610"/>
                  </a:cubicBezTo>
                  <a:cubicBezTo>
                    <a:pt x="878840" y="39370"/>
                    <a:pt x="904240" y="26670"/>
                    <a:pt x="955040" y="19050"/>
                  </a:cubicBezTo>
                  <a:cubicBezTo>
                    <a:pt x="1054100" y="5080"/>
                    <a:pt x="1333500" y="0"/>
                    <a:pt x="1399540" y="30480"/>
                  </a:cubicBezTo>
                  <a:cubicBezTo>
                    <a:pt x="1423670" y="41910"/>
                    <a:pt x="1432560" y="59690"/>
                    <a:pt x="1438910" y="74930"/>
                  </a:cubicBezTo>
                  <a:cubicBezTo>
                    <a:pt x="1445260" y="87630"/>
                    <a:pt x="1446530" y="101600"/>
                    <a:pt x="1443990" y="115570"/>
                  </a:cubicBezTo>
                  <a:cubicBezTo>
                    <a:pt x="1441450" y="132080"/>
                    <a:pt x="1430020" y="156210"/>
                    <a:pt x="1416050" y="168910"/>
                  </a:cubicBezTo>
                  <a:cubicBezTo>
                    <a:pt x="1402080" y="180340"/>
                    <a:pt x="1360170" y="189230"/>
                    <a:pt x="1360170" y="1892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009443" y="6124739"/>
            <a:ext cx="194310" cy="194310"/>
            <a:chOff x="0" y="0"/>
            <a:chExt cx="259080" cy="259080"/>
          </a:xfrm>
        </p:grpSpPr>
        <p:sp>
          <p:nvSpPr>
            <p:cNvPr id="21" name="Freeform 21"/>
            <p:cNvSpPr/>
            <p:nvPr/>
          </p:nvSpPr>
          <p:spPr>
            <a:xfrm>
              <a:off x="44450" y="50800"/>
              <a:ext cx="160020" cy="166370"/>
            </a:xfrm>
            <a:custGeom>
              <a:avLst/>
              <a:gdLst/>
              <a:ahLst/>
              <a:cxnLst/>
              <a:rect l="l" t="t" r="r" b="b"/>
              <a:pathLst>
                <a:path w="160020" h="166370">
                  <a:moveTo>
                    <a:pt x="160020" y="57150"/>
                  </a:moveTo>
                  <a:cubicBezTo>
                    <a:pt x="156210" y="115570"/>
                    <a:pt x="135890" y="147320"/>
                    <a:pt x="115570" y="157480"/>
                  </a:cubicBezTo>
                  <a:cubicBezTo>
                    <a:pt x="93980" y="166370"/>
                    <a:pt x="57150" y="160020"/>
                    <a:pt x="38100" y="152400"/>
                  </a:cubicBezTo>
                  <a:cubicBezTo>
                    <a:pt x="25400" y="146050"/>
                    <a:pt x="16510" y="137160"/>
                    <a:pt x="10160" y="124460"/>
                  </a:cubicBezTo>
                  <a:cubicBezTo>
                    <a:pt x="2540" y="106680"/>
                    <a:pt x="0" y="67310"/>
                    <a:pt x="6350" y="48260"/>
                  </a:cubicBezTo>
                  <a:cubicBezTo>
                    <a:pt x="10160" y="34290"/>
                    <a:pt x="20320" y="24130"/>
                    <a:pt x="30480" y="16510"/>
                  </a:cubicBezTo>
                  <a:cubicBezTo>
                    <a:pt x="40640" y="8890"/>
                    <a:pt x="52070" y="1270"/>
                    <a:pt x="66040" y="0"/>
                  </a:cubicBezTo>
                  <a:cubicBezTo>
                    <a:pt x="86360" y="0"/>
                    <a:pt x="139700" y="22860"/>
                    <a:pt x="139700" y="228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" name="Freeform 22"/>
          <p:cNvSpPr/>
          <p:nvPr/>
        </p:nvSpPr>
        <p:spPr>
          <a:xfrm>
            <a:off x="3165139" y="142317"/>
            <a:ext cx="2826150" cy="1772767"/>
          </a:xfrm>
          <a:custGeom>
            <a:avLst/>
            <a:gdLst/>
            <a:ahLst/>
            <a:cxnLst/>
            <a:rect l="l" t="t" r="r" b="b"/>
            <a:pathLst>
              <a:path w="2826150" h="1772767">
                <a:moveTo>
                  <a:pt x="0" y="0"/>
                </a:moveTo>
                <a:lnTo>
                  <a:pt x="2826150" y="0"/>
                </a:lnTo>
                <a:lnTo>
                  <a:pt x="2826150" y="1772766"/>
                </a:lnTo>
                <a:lnTo>
                  <a:pt x="0" y="17727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Freeform 23"/>
          <p:cNvSpPr/>
          <p:nvPr/>
        </p:nvSpPr>
        <p:spPr>
          <a:xfrm>
            <a:off x="6760712" y="8439555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TextBox 24"/>
          <p:cNvSpPr txBox="1"/>
          <p:nvPr/>
        </p:nvSpPr>
        <p:spPr>
          <a:xfrm>
            <a:off x="10684925" y="2331922"/>
            <a:ext cx="5957349" cy="1608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664357" y="6806436"/>
            <a:ext cx="5803660" cy="1608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0684925" y="1796039"/>
            <a:ext cx="5957349" cy="481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Overview 01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934767" y="6245601"/>
            <a:ext cx="5262840" cy="481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Overview 02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028700" y="6456267"/>
            <a:ext cx="7099027" cy="1755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028700" y="4814324"/>
            <a:ext cx="7103490" cy="97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Discussing efforts to combat infectious diseases and pandemics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028700" y="2143986"/>
            <a:ext cx="7942834" cy="22731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00"/>
              </a:lnSpc>
            </a:pPr>
            <a:r>
              <a:rPr lang="en-US" sz="650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Global Health Challenges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755965">
            <a:off x="-2596635" y="-6569350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2386301">
            <a:off x="10358985" y="-3230434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3" y="0"/>
                </a:lnTo>
                <a:lnTo>
                  <a:pt x="9743833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441338" flipH="1">
            <a:off x="1608121" y="2015643"/>
            <a:ext cx="16065837" cy="10084176"/>
          </a:xfrm>
          <a:custGeom>
            <a:avLst/>
            <a:gdLst/>
            <a:ahLst/>
            <a:cxnLst/>
            <a:rect l="l" t="t" r="r" b="b"/>
            <a:pathLst>
              <a:path w="16065837" h="10084176">
                <a:moveTo>
                  <a:pt x="16065837" y="0"/>
                </a:moveTo>
                <a:lnTo>
                  <a:pt x="0" y="0"/>
                </a:lnTo>
                <a:lnTo>
                  <a:pt x="0" y="10084176"/>
                </a:lnTo>
                <a:lnTo>
                  <a:pt x="16065837" y="10084176"/>
                </a:lnTo>
                <a:lnTo>
                  <a:pt x="1606583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flipH="1">
            <a:off x="14547103" y="3415779"/>
            <a:ext cx="3740897" cy="10287468"/>
          </a:xfrm>
          <a:custGeom>
            <a:avLst/>
            <a:gdLst/>
            <a:ahLst/>
            <a:cxnLst/>
            <a:rect l="l" t="t" r="r" b="b"/>
            <a:pathLst>
              <a:path w="3740897" h="10287468">
                <a:moveTo>
                  <a:pt x="3740897" y="0"/>
                </a:moveTo>
                <a:lnTo>
                  <a:pt x="0" y="0"/>
                </a:lnTo>
                <a:lnTo>
                  <a:pt x="0" y="10287467"/>
                </a:lnTo>
                <a:lnTo>
                  <a:pt x="3740897" y="10287467"/>
                </a:lnTo>
                <a:lnTo>
                  <a:pt x="374089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582274" y="2956675"/>
            <a:ext cx="2273231" cy="7063711"/>
          </a:xfrm>
          <a:custGeom>
            <a:avLst/>
            <a:gdLst/>
            <a:ahLst/>
            <a:cxnLst/>
            <a:rect l="l" t="t" r="r" b="b"/>
            <a:pathLst>
              <a:path w="2273231" h="7063711">
                <a:moveTo>
                  <a:pt x="0" y="0"/>
                </a:moveTo>
                <a:lnTo>
                  <a:pt x="2273231" y="0"/>
                </a:lnTo>
                <a:lnTo>
                  <a:pt x="2273231" y="7063711"/>
                </a:lnTo>
                <a:lnTo>
                  <a:pt x="0" y="70637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3485301" y="5316797"/>
            <a:ext cx="10432006" cy="1317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amet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,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consectetur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adipiscing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elit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Suspendisse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sed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purus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hendrerit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,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consequat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eros at,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faucibus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leo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. Duis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ornare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tempus </a:t>
            </a:r>
            <a:r>
              <a:rPr lang="en-US" sz="2499" dirty="0" err="1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lacus</a:t>
            </a:r>
            <a:r>
              <a:rPr lang="en-US" sz="2499" dirty="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 id porta.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485301" y="4670561"/>
            <a:ext cx="10432006" cy="481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Predicting upcoming trends in medical science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160619" y="8070424"/>
            <a:ext cx="10199384" cy="1317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499"/>
              </a:lnSpc>
            </a:pPr>
            <a:r>
              <a:rPr lang="en-US" sz="2499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71776" y="6940900"/>
            <a:ext cx="9288227" cy="97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Discussion on emerging technologies and research areas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298201" y="567804"/>
            <a:ext cx="11691598" cy="2628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Future Trends in Medicine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755965">
            <a:off x="-2596635" y="-6569350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flipH="1">
            <a:off x="1342464" y="399146"/>
            <a:ext cx="1907771" cy="4114800"/>
          </a:xfrm>
          <a:custGeom>
            <a:avLst/>
            <a:gdLst/>
            <a:ahLst/>
            <a:cxnLst/>
            <a:rect l="l" t="t" r="r" b="b"/>
            <a:pathLst>
              <a:path w="1907771" h="4114800">
                <a:moveTo>
                  <a:pt x="1907771" y="0"/>
                </a:moveTo>
                <a:lnTo>
                  <a:pt x="0" y="0"/>
                </a:lnTo>
                <a:lnTo>
                  <a:pt x="0" y="4114800"/>
                </a:lnTo>
                <a:lnTo>
                  <a:pt x="1907771" y="4114800"/>
                </a:lnTo>
                <a:lnTo>
                  <a:pt x="190777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-441338" flipH="1">
            <a:off x="-3483382" y="1663163"/>
            <a:ext cx="13208272" cy="8290545"/>
          </a:xfrm>
          <a:custGeom>
            <a:avLst/>
            <a:gdLst/>
            <a:ahLst/>
            <a:cxnLst/>
            <a:rect l="l" t="t" r="r" b="b"/>
            <a:pathLst>
              <a:path w="13208272" h="8290545">
                <a:moveTo>
                  <a:pt x="13208272" y="0"/>
                </a:moveTo>
                <a:lnTo>
                  <a:pt x="0" y="0"/>
                </a:lnTo>
                <a:lnTo>
                  <a:pt x="0" y="8290545"/>
                </a:lnTo>
                <a:lnTo>
                  <a:pt x="13208272" y="8290545"/>
                </a:lnTo>
                <a:lnTo>
                  <a:pt x="1320827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10101395" flipH="1">
            <a:off x="11768248" y="-1647258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9743832" y="0"/>
                </a:moveTo>
                <a:lnTo>
                  <a:pt x="0" y="0"/>
                </a:lnTo>
                <a:lnTo>
                  <a:pt x="0" y="10202965"/>
                </a:lnTo>
                <a:lnTo>
                  <a:pt x="9743832" y="10202965"/>
                </a:lnTo>
                <a:lnTo>
                  <a:pt x="974383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0838918" y="1904548"/>
            <a:ext cx="5237504" cy="3656730"/>
          </a:xfrm>
          <a:custGeom>
            <a:avLst/>
            <a:gdLst/>
            <a:ahLst/>
            <a:cxnLst/>
            <a:rect l="l" t="t" r="r" b="b"/>
            <a:pathLst>
              <a:path w="5237504" h="3656730">
                <a:moveTo>
                  <a:pt x="0" y="0"/>
                </a:moveTo>
                <a:lnTo>
                  <a:pt x="5237503" y="0"/>
                </a:lnTo>
                <a:lnTo>
                  <a:pt x="5237503" y="3656730"/>
                </a:lnTo>
                <a:lnTo>
                  <a:pt x="0" y="36567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-441338">
            <a:off x="8747714" y="3739575"/>
            <a:ext cx="11462336" cy="7194659"/>
          </a:xfrm>
          <a:custGeom>
            <a:avLst/>
            <a:gdLst/>
            <a:ahLst/>
            <a:cxnLst/>
            <a:rect l="l" t="t" r="r" b="b"/>
            <a:pathLst>
              <a:path w="11462336" h="7194659">
                <a:moveTo>
                  <a:pt x="0" y="0"/>
                </a:moveTo>
                <a:lnTo>
                  <a:pt x="11462336" y="0"/>
                </a:lnTo>
                <a:lnTo>
                  <a:pt x="11462336" y="7194659"/>
                </a:lnTo>
                <a:lnTo>
                  <a:pt x="0" y="719465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 rot="-1008282" flipH="1">
            <a:off x="6385779" y="7474558"/>
            <a:ext cx="2126607" cy="2791490"/>
          </a:xfrm>
          <a:custGeom>
            <a:avLst/>
            <a:gdLst/>
            <a:ahLst/>
            <a:cxnLst/>
            <a:rect l="l" t="t" r="r" b="b"/>
            <a:pathLst>
              <a:path w="2126607" h="2791490">
                <a:moveTo>
                  <a:pt x="2126607" y="0"/>
                </a:moveTo>
                <a:lnTo>
                  <a:pt x="0" y="0"/>
                </a:lnTo>
                <a:lnTo>
                  <a:pt x="0" y="2791490"/>
                </a:lnTo>
                <a:lnTo>
                  <a:pt x="2126607" y="2791490"/>
                </a:lnTo>
                <a:lnTo>
                  <a:pt x="212660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10525153" y="7415491"/>
            <a:ext cx="6734147" cy="1608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838918" y="6360341"/>
            <a:ext cx="6106618" cy="97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Encouraging discussion and questions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8700" y="5494603"/>
            <a:ext cx="6734147" cy="16083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3B365F"/>
                </a:solidFill>
                <a:latin typeface="Coco Gothic"/>
                <a:ea typeface="Coco Gothic"/>
                <a:cs typeface="Coco Gothic"/>
                <a:sym typeface="Coco Gothic"/>
              </a:rPr>
              <a:t>Lorem ipsum dolor sit amet, consectetur adipiscing elit. Suspendisse sed purus hendrerit, consequat eros at, faucibus leo. Duis ornare tempus lacus id porta.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42464" y="4456796"/>
            <a:ext cx="6106618" cy="97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Summarizing key points discussed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034836" y="609148"/>
            <a:ext cx="10218327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Conclusion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dissolve/>
      </p:transition>
    </mc:Choice>
    <mc:Fallback xmlns=""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91004">
            <a:off x="9581993" y="1000174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755965">
            <a:off x="-1305642" y="731692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6"/>
                </a:lnTo>
                <a:lnTo>
                  <a:pt x="0" y="102029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flipH="1">
            <a:off x="2456496" y="2182640"/>
            <a:ext cx="14599291" cy="9163657"/>
          </a:xfrm>
          <a:custGeom>
            <a:avLst/>
            <a:gdLst/>
            <a:ahLst/>
            <a:cxnLst/>
            <a:rect l="l" t="t" r="r" b="b"/>
            <a:pathLst>
              <a:path w="14599291" h="9163657">
                <a:moveTo>
                  <a:pt x="14599290" y="0"/>
                </a:moveTo>
                <a:lnTo>
                  <a:pt x="0" y="0"/>
                </a:lnTo>
                <a:lnTo>
                  <a:pt x="0" y="9163658"/>
                </a:lnTo>
                <a:lnTo>
                  <a:pt x="14599290" y="9163658"/>
                </a:lnTo>
                <a:lnTo>
                  <a:pt x="1459929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5216366" y="5042801"/>
            <a:ext cx="4127261" cy="5717869"/>
          </a:xfrm>
          <a:custGeom>
            <a:avLst/>
            <a:gdLst/>
            <a:ahLst/>
            <a:cxnLst/>
            <a:rect l="l" t="t" r="r" b="b"/>
            <a:pathLst>
              <a:path w="4127261" h="5717869">
                <a:moveTo>
                  <a:pt x="0" y="0"/>
                </a:moveTo>
                <a:lnTo>
                  <a:pt x="4127262" y="0"/>
                </a:lnTo>
                <a:lnTo>
                  <a:pt x="4127262" y="5717869"/>
                </a:lnTo>
                <a:lnTo>
                  <a:pt x="0" y="57178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9144000" y="4573289"/>
            <a:ext cx="4364916" cy="6187381"/>
          </a:xfrm>
          <a:custGeom>
            <a:avLst/>
            <a:gdLst/>
            <a:ahLst/>
            <a:cxnLst/>
            <a:rect l="l" t="t" r="r" b="b"/>
            <a:pathLst>
              <a:path w="4364916" h="6187381">
                <a:moveTo>
                  <a:pt x="0" y="0"/>
                </a:moveTo>
                <a:lnTo>
                  <a:pt x="4364916" y="0"/>
                </a:lnTo>
                <a:lnTo>
                  <a:pt x="4364916" y="6187381"/>
                </a:lnTo>
                <a:lnTo>
                  <a:pt x="0" y="61873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487407" y="6174334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0" y="0"/>
                </a:moveTo>
                <a:lnTo>
                  <a:pt x="3531386" y="0"/>
                </a:lnTo>
                <a:lnTo>
                  <a:pt x="3531386" y="3815463"/>
                </a:lnTo>
                <a:lnTo>
                  <a:pt x="0" y="381546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 flipH="1">
            <a:off x="12543402" y="6083768"/>
            <a:ext cx="3531385" cy="3815463"/>
          </a:xfrm>
          <a:custGeom>
            <a:avLst/>
            <a:gdLst/>
            <a:ahLst/>
            <a:cxnLst/>
            <a:rect l="l" t="t" r="r" b="b"/>
            <a:pathLst>
              <a:path w="3531385" h="3815463">
                <a:moveTo>
                  <a:pt x="3531386" y="0"/>
                </a:moveTo>
                <a:lnTo>
                  <a:pt x="0" y="0"/>
                </a:lnTo>
                <a:lnTo>
                  <a:pt x="0" y="3815463"/>
                </a:lnTo>
                <a:lnTo>
                  <a:pt x="3531386" y="3815463"/>
                </a:lnTo>
                <a:lnTo>
                  <a:pt x="3531386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-436655" y="1657320"/>
            <a:ext cx="3778768" cy="3807323"/>
          </a:xfrm>
          <a:custGeom>
            <a:avLst/>
            <a:gdLst/>
            <a:ahLst/>
            <a:cxnLst/>
            <a:rect l="l" t="t" r="r" b="b"/>
            <a:pathLst>
              <a:path w="3778768" h="3807323">
                <a:moveTo>
                  <a:pt x="0" y="0"/>
                </a:moveTo>
                <a:lnTo>
                  <a:pt x="3778768" y="0"/>
                </a:lnTo>
                <a:lnTo>
                  <a:pt x="3778768" y="3807323"/>
                </a:lnTo>
                <a:lnTo>
                  <a:pt x="0" y="380732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538390" y="606533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4460558" y="573066"/>
            <a:ext cx="627698" cy="634365"/>
            <a:chOff x="0" y="0"/>
            <a:chExt cx="836930" cy="845820"/>
          </a:xfrm>
        </p:grpSpPr>
        <p:sp>
          <p:nvSpPr>
            <p:cNvPr id="12" name="Freeform 12"/>
            <p:cNvSpPr/>
            <p:nvPr/>
          </p:nvSpPr>
          <p:spPr>
            <a:xfrm>
              <a:off x="45720" y="48260"/>
              <a:ext cx="746760" cy="748030"/>
            </a:xfrm>
            <a:custGeom>
              <a:avLst/>
              <a:gdLst/>
              <a:ahLst/>
              <a:cxnLst/>
              <a:rect l="l" t="t" r="r" b="b"/>
              <a:pathLst>
                <a:path w="746760" h="748030">
                  <a:moveTo>
                    <a:pt x="541020" y="712470"/>
                  </a:moveTo>
                  <a:cubicBezTo>
                    <a:pt x="17780" y="205740"/>
                    <a:pt x="15240" y="201930"/>
                    <a:pt x="10160" y="186690"/>
                  </a:cubicBezTo>
                  <a:cubicBezTo>
                    <a:pt x="3810" y="163830"/>
                    <a:pt x="0" y="124460"/>
                    <a:pt x="8890" y="99060"/>
                  </a:cubicBezTo>
                  <a:cubicBezTo>
                    <a:pt x="16510" y="72390"/>
                    <a:pt x="38100" y="44450"/>
                    <a:pt x="59690" y="27940"/>
                  </a:cubicBezTo>
                  <a:cubicBezTo>
                    <a:pt x="82550" y="11430"/>
                    <a:pt x="116840" y="1270"/>
                    <a:pt x="143510" y="2540"/>
                  </a:cubicBezTo>
                  <a:cubicBezTo>
                    <a:pt x="171450" y="3810"/>
                    <a:pt x="207010" y="20320"/>
                    <a:pt x="226060" y="33020"/>
                  </a:cubicBezTo>
                  <a:cubicBezTo>
                    <a:pt x="240030" y="43180"/>
                    <a:pt x="247650" y="52070"/>
                    <a:pt x="255270" y="66040"/>
                  </a:cubicBezTo>
                  <a:cubicBezTo>
                    <a:pt x="266700" y="87630"/>
                    <a:pt x="275590" y="128270"/>
                    <a:pt x="275590" y="151130"/>
                  </a:cubicBezTo>
                  <a:cubicBezTo>
                    <a:pt x="275590" y="168910"/>
                    <a:pt x="273050" y="180340"/>
                    <a:pt x="265430" y="194310"/>
                  </a:cubicBezTo>
                  <a:cubicBezTo>
                    <a:pt x="254000" y="215900"/>
                    <a:pt x="229870" y="246380"/>
                    <a:pt x="205740" y="259080"/>
                  </a:cubicBezTo>
                  <a:cubicBezTo>
                    <a:pt x="181610" y="273050"/>
                    <a:pt x="143510" y="276860"/>
                    <a:pt x="120650" y="275590"/>
                  </a:cubicBezTo>
                  <a:cubicBezTo>
                    <a:pt x="102870" y="274320"/>
                    <a:pt x="91440" y="270510"/>
                    <a:pt x="77470" y="261620"/>
                  </a:cubicBezTo>
                  <a:cubicBezTo>
                    <a:pt x="57150" y="250190"/>
                    <a:pt x="27940" y="224790"/>
                    <a:pt x="16510" y="199390"/>
                  </a:cubicBezTo>
                  <a:cubicBezTo>
                    <a:pt x="3810" y="175260"/>
                    <a:pt x="0" y="139700"/>
                    <a:pt x="5080" y="113030"/>
                  </a:cubicBezTo>
                  <a:cubicBezTo>
                    <a:pt x="10160" y="86360"/>
                    <a:pt x="27940" y="55880"/>
                    <a:pt x="48260" y="36830"/>
                  </a:cubicBezTo>
                  <a:cubicBezTo>
                    <a:pt x="69850" y="19050"/>
                    <a:pt x="105410" y="6350"/>
                    <a:pt x="129540" y="2540"/>
                  </a:cubicBezTo>
                  <a:cubicBezTo>
                    <a:pt x="146050" y="0"/>
                    <a:pt x="157480" y="1270"/>
                    <a:pt x="173990" y="6350"/>
                  </a:cubicBezTo>
                  <a:cubicBezTo>
                    <a:pt x="195580" y="13970"/>
                    <a:pt x="214630" y="27940"/>
                    <a:pt x="246380" y="54610"/>
                  </a:cubicBezTo>
                  <a:cubicBezTo>
                    <a:pt x="337820" y="129540"/>
                    <a:pt x="645160" y="457200"/>
                    <a:pt x="708660" y="537210"/>
                  </a:cubicBezTo>
                  <a:cubicBezTo>
                    <a:pt x="726440" y="560070"/>
                    <a:pt x="734060" y="566420"/>
                    <a:pt x="739140" y="585470"/>
                  </a:cubicBezTo>
                  <a:cubicBezTo>
                    <a:pt x="745490" y="609600"/>
                    <a:pt x="746760" y="646430"/>
                    <a:pt x="736600" y="671830"/>
                  </a:cubicBezTo>
                  <a:cubicBezTo>
                    <a:pt x="726440" y="695960"/>
                    <a:pt x="698500" y="722630"/>
                    <a:pt x="676910" y="734060"/>
                  </a:cubicBezTo>
                  <a:cubicBezTo>
                    <a:pt x="659130" y="744220"/>
                    <a:pt x="641350" y="748030"/>
                    <a:pt x="621030" y="746760"/>
                  </a:cubicBezTo>
                  <a:cubicBezTo>
                    <a:pt x="595630" y="744220"/>
                    <a:pt x="541020" y="712470"/>
                    <a:pt x="541020" y="71247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5068253" y="483531"/>
            <a:ext cx="296228" cy="615315"/>
            <a:chOff x="0" y="0"/>
            <a:chExt cx="394970" cy="820420"/>
          </a:xfrm>
        </p:grpSpPr>
        <p:sp>
          <p:nvSpPr>
            <p:cNvPr id="14" name="Freeform 14"/>
            <p:cNvSpPr/>
            <p:nvPr/>
          </p:nvSpPr>
          <p:spPr>
            <a:xfrm>
              <a:off x="48260" y="49530"/>
              <a:ext cx="311150" cy="722630"/>
            </a:xfrm>
            <a:custGeom>
              <a:avLst/>
              <a:gdLst/>
              <a:ahLst/>
              <a:cxnLst/>
              <a:rect l="l" t="t" r="r" b="b"/>
              <a:pathLst>
                <a:path w="311150" h="722630">
                  <a:moveTo>
                    <a:pt x="66040" y="626110"/>
                  </a:moveTo>
                  <a:cubicBezTo>
                    <a:pt x="2540" y="208280"/>
                    <a:pt x="11430" y="87630"/>
                    <a:pt x="33020" y="48260"/>
                  </a:cubicBezTo>
                  <a:cubicBezTo>
                    <a:pt x="40640" y="31750"/>
                    <a:pt x="49530" y="27940"/>
                    <a:pt x="63500" y="20320"/>
                  </a:cubicBezTo>
                  <a:cubicBezTo>
                    <a:pt x="83820" y="10160"/>
                    <a:pt x="118110" y="0"/>
                    <a:pt x="143510" y="2540"/>
                  </a:cubicBezTo>
                  <a:cubicBezTo>
                    <a:pt x="168910" y="5080"/>
                    <a:pt x="199390" y="19050"/>
                    <a:pt x="218440" y="36830"/>
                  </a:cubicBezTo>
                  <a:cubicBezTo>
                    <a:pt x="237490" y="53340"/>
                    <a:pt x="252730" y="82550"/>
                    <a:pt x="257810" y="107950"/>
                  </a:cubicBezTo>
                  <a:cubicBezTo>
                    <a:pt x="261620" y="133350"/>
                    <a:pt x="256540" y="166370"/>
                    <a:pt x="245110" y="189230"/>
                  </a:cubicBezTo>
                  <a:cubicBezTo>
                    <a:pt x="232410" y="212090"/>
                    <a:pt x="204470" y="234950"/>
                    <a:pt x="185420" y="246380"/>
                  </a:cubicBezTo>
                  <a:cubicBezTo>
                    <a:pt x="172720" y="254000"/>
                    <a:pt x="161290" y="256540"/>
                    <a:pt x="146050" y="257810"/>
                  </a:cubicBezTo>
                  <a:cubicBezTo>
                    <a:pt x="124460" y="257810"/>
                    <a:pt x="85090" y="250190"/>
                    <a:pt x="66040" y="240030"/>
                  </a:cubicBezTo>
                  <a:cubicBezTo>
                    <a:pt x="52070" y="233680"/>
                    <a:pt x="43180" y="226060"/>
                    <a:pt x="34290" y="214630"/>
                  </a:cubicBezTo>
                  <a:cubicBezTo>
                    <a:pt x="20320" y="196850"/>
                    <a:pt x="6350" y="160020"/>
                    <a:pt x="2540" y="138430"/>
                  </a:cubicBezTo>
                  <a:cubicBezTo>
                    <a:pt x="0" y="123190"/>
                    <a:pt x="1270" y="111760"/>
                    <a:pt x="7620" y="96520"/>
                  </a:cubicBezTo>
                  <a:cubicBezTo>
                    <a:pt x="13970" y="76200"/>
                    <a:pt x="31750" y="44450"/>
                    <a:pt x="52070" y="29210"/>
                  </a:cubicBezTo>
                  <a:cubicBezTo>
                    <a:pt x="72390" y="12700"/>
                    <a:pt x="107950" y="3810"/>
                    <a:pt x="129540" y="1270"/>
                  </a:cubicBezTo>
                  <a:cubicBezTo>
                    <a:pt x="146050" y="0"/>
                    <a:pt x="156210" y="2540"/>
                    <a:pt x="171450" y="7620"/>
                  </a:cubicBezTo>
                  <a:cubicBezTo>
                    <a:pt x="191770" y="16510"/>
                    <a:pt x="222250" y="35560"/>
                    <a:pt x="236220" y="57150"/>
                  </a:cubicBezTo>
                  <a:cubicBezTo>
                    <a:pt x="251460" y="78740"/>
                    <a:pt x="260350" y="110490"/>
                    <a:pt x="259080" y="135890"/>
                  </a:cubicBezTo>
                  <a:cubicBezTo>
                    <a:pt x="257810" y="161290"/>
                    <a:pt x="227330" y="210820"/>
                    <a:pt x="229870" y="212090"/>
                  </a:cubicBezTo>
                  <a:cubicBezTo>
                    <a:pt x="231140" y="213360"/>
                    <a:pt x="243840" y="182880"/>
                    <a:pt x="250190" y="185420"/>
                  </a:cubicBezTo>
                  <a:cubicBezTo>
                    <a:pt x="273050" y="191770"/>
                    <a:pt x="311150" y="562610"/>
                    <a:pt x="294640" y="636270"/>
                  </a:cubicBezTo>
                  <a:cubicBezTo>
                    <a:pt x="289560" y="661670"/>
                    <a:pt x="280670" y="670560"/>
                    <a:pt x="266700" y="684530"/>
                  </a:cubicBezTo>
                  <a:cubicBezTo>
                    <a:pt x="248920" y="701040"/>
                    <a:pt x="217170" y="717550"/>
                    <a:pt x="190500" y="720090"/>
                  </a:cubicBezTo>
                  <a:cubicBezTo>
                    <a:pt x="165100" y="722630"/>
                    <a:pt x="132080" y="712470"/>
                    <a:pt x="110490" y="695960"/>
                  </a:cubicBezTo>
                  <a:cubicBezTo>
                    <a:pt x="90170" y="680720"/>
                    <a:pt x="66040" y="626110"/>
                    <a:pt x="66040" y="62611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4470082" y="1228386"/>
            <a:ext cx="592455" cy="303847"/>
            <a:chOff x="0" y="0"/>
            <a:chExt cx="789940" cy="405130"/>
          </a:xfrm>
        </p:grpSpPr>
        <p:sp>
          <p:nvSpPr>
            <p:cNvPr id="16" name="Freeform 16"/>
            <p:cNvSpPr/>
            <p:nvPr/>
          </p:nvSpPr>
          <p:spPr>
            <a:xfrm>
              <a:off x="48260" y="48260"/>
              <a:ext cx="692150" cy="309880"/>
            </a:xfrm>
            <a:custGeom>
              <a:avLst/>
              <a:gdLst/>
              <a:ahLst/>
              <a:cxnLst/>
              <a:rect l="l" t="t" r="r" b="b"/>
              <a:pathLst>
                <a:path w="692150" h="309880">
                  <a:moveTo>
                    <a:pt x="553720" y="278130"/>
                  </a:moveTo>
                  <a:cubicBezTo>
                    <a:pt x="351790" y="256540"/>
                    <a:pt x="271780" y="250190"/>
                    <a:pt x="234950" y="262890"/>
                  </a:cubicBezTo>
                  <a:cubicBezTo>
                    <a:pt x="214630" y="270510"/>
                    <a:pt x="210820" y="288290"/>
                    <a:pt x="191770" y="294640"/>
                  </a:cubicBezTo>
                  <a:cubicBezTo>
                    <a:pt x="170180" y="303530"/>
                    <a:pt x="133350" y="309880"/>
                    <a:pt x="106680" y="303530"/>
                  </a:cubicBezTo>
                  <a:cubicBezTo>
                    <a:pt x="80010" y="297180"/>
                    <a:pt x="49530" y="275590"/>
                    <a:pt x="33020" y="259080"/>
                  </a:cubicBezTo>
                  <a:cubicBezTo>
                    <a:pt x="21590" y="246380"/>
                    <a:pt x="16510" y="234950"/>
                    <a:pt x="11430" y="220980"/>
                  </a:cubicBezTo>
                  <a:cubicBezTo>
                    <a:pt x="6350" y="207010"/>
                    <a:pt x="1270" y="194310"/>
                    <a:pt x="2540" y="177800"/>
                  </a:cubicBezTo>
                  <a:cubicBezTo>
                    <a:pt x="3810" y="154940"/>
                    <a:pt x="10160" y="118110"/>
                    <a:pt x="26670" y="95250"/>
                  </a:cubicBezTo>
                  <a:cubicBezTo>
                    <a:pt x="41910" y="73660"/>
                    <a:pt x="69850" y="52070"/>
                    <a:pt x="95250" y="44450"/>
                  </a:cubicBezTo>
                  <a:cubicBezTo>
                    <a:pt x="120650" y="35560"/>
                    <a:pt x="158750" y="39370"/>
                    <a:pt x="181610" y="45720"/>
                  </a:cubicBezTo>
                  <a:cubicBezTo>
                    <a:pt x="196850" y="49530"/>
                    <a:pt x="207010" y="54610"/>
                    <a:pt x="219710" y="66040"/>
                  </a:cubicBezTo>
                  <a:cubicBezTo>
                    <a:pt x="236220" y="81280"/>
                    <a:pt x="260350" y="111760"/>
                    <a:pt x="266700" y="137160"/>
                  </a:cubicBezTo>
                  <a:cubicBezTo>
                    <a:pt x="274320" y="163830"/>
                    <a:pt x="271780" y="198120"/>
                    <a:pt x="261620" y="223520"/>
                  </a:cubicBezTo>
                  <a:cubicBezTo>
                    <a:pt x="251460" y="248920"/>
                    <a:pt x="228600" y="274320"/>
                    <a:pt x="205740" y="288290"/>
                  </a:cubicBezTo>
                  <a:cubicBezTo>
                    <a:pt x="181610" y="302260"/>
                    <a:pt x="148590" y="309880"/>
                    <a:pt x="120650" y="306070"/>
                  </a:cubicBezTo>
                  <a:cubicBezTo>
                    <a:pt x="93980" y="303530"/>
                    <a:pt x="63500" y="288290"/>
                    <a:pt x="43180" y="269240"/>
                  </a:cubicBezTo>
                  <a:cubicBezTo>
                    <a:pt x="24130" y="250190"/>
                    <a:pt x="8890" y="215900"/>
                    <a:pt x="3810" y="193040"/>
                  </a:cubicBezTo>
                  <a:cubicBezTo>
                    <a:pt x="0" y="176530"/>
                    <a:pt x="0" y="165100"/>
                    <a:pt x="3810" y="148590"/>
                  </a:cubicBezTo>
                  <a:cubicBezTo>
                    <a:pt x="10160" y="127000"/>
                    <a:pt x="29210" y="93980"/>
                    <a:pt x="45720" y="73660"/>
                  </a:cubicBezTo>
                  <a:cubicBezTo>
                    <a:pt x="59690" y="55880"/>
                    <a:pt x="71120" y="43180"/>
                    <a:pt x="93980" y="31750"/>
                  </a:cubicBezTo>
                  <a:cubicBezTo>
                    <a:pt x="132080" y="13970"/>
                    <a:pt x="207010" y="6350"/>
                    <a:pt x="264160" y="2540"/>
                  </a:cubicBezTo>
                  <a:cubicBezTo>
                    <a:pt x="322580" y="0"/>
                    <a:pt x="383540" y="7620"/>
                    <a:pt x="441960" y="15240"/>
                  </a:cubicBezTo>
                  <a:cubicBezTo>
                    <a:pt x="501650" y="22860"/>
                    <a:pt x="575310" y="27940"/>
                    <a:pt x="617220" y="49530"/>
                  </a:cubicBezTo>
                  <a:cubicBezTo>
                    <a:pt x="645160" y="63500"/>
                    <a:pt x="666750" y="86360"/>
                    <a:pt x="678180" y="106680"/>
                  </a:cubicBezTo>
                  <a:cubicBezTo>
                    <a:pt x="688340" y="124460"/>
                    <a:pt x="692150" y="143510"/>
                    <a:pt x="690880" y="162560"/>
                  </a:cubicBezTo>
                  <a:cubicBezTo>
                    <a:pt x="688340" y="186690"/>
                    <a:pt x="674370" y="222250"/>
                    <a:pt x="657860" y="241300"/>
                  </a:cubicBezTo>
                  <a:cubicBezTo>
                    <a:pt x="645160" y="256540"/>
                    <a:pt x="627380" y="266700"/>
                    <a:pt x="610870" y="273050"/>
                  </a:cubicBezTo>
                  <a:cubicBezTo>
                    <a:pt x="593090" y="278130"/>
                    <a:pt x="553720" y="278130"/>
                    <a:pt x="553720" y="27813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/>
          <p:nvPr/>
        </p:nvGrpSpPr>
        <p:grpSpPr>
          <a:xfrm rot="-5466542">
            <a:off x="13171488" y="957477"/>
            <a:ext cx="552469" cy="522858"/>
            <a:chOff x="0" y="0"/>
            <a:chExt cx="900430" cy="852170"/>
          </a:xfrm>
        </p:grpSpPr>
        <p:sp>
          <p:nvSpPr>
            <p:cNvPr id="18" name="Freeform 18"/>
            <p:cNvSpPr/>
            <p:nvPr/>
          </p:nvSpPr>
          <p:spPr>
            <a:xfrm>
              <a:off x="45720" y="48260"/>
              <a:ext cx="807720" cy="755650"/>
            </a:xfrm>
            <a:custGeom>
              <a:avLst/>
              <a:gdLst/>
              <a:ahLst/>
              <a:cxnLst/>
              <a:rect l="l" t="t" r="r" b="b"/>
              <a:pathLst>
                <a:path w="807720" h="755650">
                  <a:moveTo>
                    <a:pt x="208280" y="41910"/>
                  </a:moveTo>
                  <a:cubicBezTo>
                    <a:pt x="571500" y="396240"/>
                    <a:pt x="746760" y="495300"/>
                    <a:pt x="786130" y="544830"/>
                  </a:cubicBezTo>
                  <a:cubicBezTo>
                    <a:pt x="798830" y="561340"/>
                    <a:pt x="800100" y="568960"/>
                    <a:pt x="802640" y="585470"/>
                  </a:cubicBezTo>
                  <a:cubicBezTo>
                    <a:pt x="806450" y="608330"/>
                    <a:pt x="805180" y="646430"/>
                    <a:pt x="795020" y="671830"/>
                  </a:cubicBezTo>
                  <a:cubicBezTo>
                    <a:pt x="783590" y="697230"/>
                    <a:pt x="759460" y="722630"/>
                    <a:pt x="735330" y="735330"/>
                  </a:cubicBezTo>
                  <a:cubicBezTo>
                    <a:pt x="711200" y="749300"/>
                    <a:pt x="676910" y="755650"/>
                    <a:pt x="650240" y="750570"/>
                  </a:cubicBezTo>
                  <a:cubicBezTo>
                    <a:pt x="622300" y="746760"/>
                    <a:pt x="591820" y="731520"/>
                    <a:pt x="572770" y="711200"/>
                  </a:cubicBezTo>
                  <a:cubicBezTo>
                    <a:pt x="553720" y="692150"/>
                    <a:pt x="539750" y="655320"/>
                    <a:pt x="534670" y="632460"/>
                  </a:cubicBezTo>
                  <a:cubicBezTo>
                    <a:pt x="532130" y="615950"/>
                    <a:pt x="533400" y="603250"/>
                    <a:pt x="537210" y="589280"/>
                  </a:cubicBezTo>
                  <a:cubicBezTo>
                    <a:pt x="539750" y="574040"/>
                    <a:pt x="543560" y="561340"/>
                    <a:pt x="552450" y="547370"/>
                  </a:cubicBezTo>
                  <a:cubicBezTo>
                    <a:pt x="566420" y="528320"/>
                    <a:pt x="593090" y="501650"/>
                    <a:pt x="618490" y="490220"/>
                  </a:cubicBezTo>
                  <a:cubicBezTo>
                    <a:pt x="643890" y="480060"/>
                    <a:pt x="681990" y="480060"/>
                    <a:pt x="704850" y="485140"/>
                  </a:cubicBezTo>
                  <a:cubicBezTo>
                    <a:pt x="721360" y="487680"/>
                    <a:pt x="731520" y="492760"/>
                    <a:pt x="745490" y="502920"/>
                  </a:cubicBezTo>
                  <a:cubicBezTo>
                    <a:pt x="763270" y="516890"/>
                    <a:pt x="789940" y="544830"/>
                    <a:pt x="798830" y="571500"/>
                  </a:cubicBezTo>
                  <a:cubicBezTo>
                    <a:pt x="807720" y="596900"/>
                    <a:pt x="807720" y="632460"/>
                    <a:pt x="800100" y="657860"/>
                  </a:cubicBezTo>
                  <a:cubicBezTo>
                    <a:pt x="791210" y="684530"/>
                    <a:pt x="770890" y="712470"/>
                    <a:pt x="748030" y="727710"/>
                  </a:cubicBezTo>
                  <a:cubicBezTo>
                    <a:pt x="725170" y="744220"/>
                    <a:pt x="688340" y="751840"/>
                    <a:pt x="664210" y="751840"/>
                  </a:cubicBezTo>
                  <a:cubicBezTo>
                    <a:pt x="647700" y="753110"/>
                    <a:pt x="638810" y="749300"/>
                    <a:pt x="621030" y="742950"/>
                  </a:cubicBezTo>
                  <a:cubicBezTo>
                    <a:pt x="594360" y="732790"/>
                    <a:pt x="552450" y="708660"/>
                    <a:pt x="518160" y="684530"/>
                  </a:cubicBezTo>
                  <a:cubicBezTo>
                    <a:pt x="481330" y="659130"/>
                    <a:pt x="450850" y="635000"/>
                    <a:pt x="407670" y="594360"/>
                  </a:cubicBezTo>
                  <a:cubicBezTo>
                    <a:pt x="335280" y="530860"/>
                    <a:pt x="210820" y="405130"/>
                    <a:pt x="139700" y="326390"/>
                  </a:cubicBezTo>
                  <a:cubicBezTo>
                    <a:pt x="87630" y="270510"/>
                    <a:pt x="33020" y="220980"/>
                    <a:pt x="13970" y="175260"/>
                  </a:cubicBezTo>
                  <a:cubicBezTo>
                    <a:pt x="1270" y="144780"/>
                    <a:pt x="0" y="115570"/>
                    <a:pt x="5080" y="91440"/>
                  </a:cubicBezTo>
                  <a:cubicBezTo>
                    <a:pt x="7620" y="72390"/>
                    <a:pt x="19050" y="54610"/>
                    <a:pt x="30480" y="41910"/>
                  </a:cubicBezTo>
                  <a:cubicBezTo>
                    <a:pt x="43180" y="27940"/>
                    <a:pt x="60960" y="16510"/>
                    <a:pt x="77470" y="10160"/>
                  </a:cubicBezTo>
                  <a:cubicBezTo>
                    <a:pt x="95250" y="2540"/>
                    <a:pt x="114300" y="0"/>
                    <a:pt x="134620" y="2540"/>
                  </a:cubicBezTo>
                  <a:cubicBezTo>
                    <a:pt x="157480" y="7620"/>
                    <a:pt x="208280" y="41910"/>
                    <a:pt x="208280" y="4191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19"/>
          <p:cNvGrpSpPr/>
          <p:nvPr/>
        </p:nvGrpSpPr>
        <p:grpSpPr>
          <a:xfrm rot="-5466542">
            <a:off x="12755985" y="971838"/>
            <a:ext cx="621819" cy="241559"/>
            <a:chOff x="0" y="0"/>
            <a:chExt cx="1013460" cy="393700"/>
          </a:xfrm>
        </p:grpSpPr>
        <p:sp>
          <p:nvSpPr>
            <p:cNvPr id="20" name="Freeform 20"/>
            <p:cNvSpPr/>
            <p:nvPr/>
          </p:nvSpPr>
          <p:spPr>
            <a:xfrm>
              <a:off x="49530" y="46990"/>
              <a:ext cx="918210" cy="308610"/>
            </a:xfrm>
            <a:custGeom>
              <a:avLst/>
              <a:gdLst/>
              <a:ahLst/>
              <a:cxnLst/>
              <a:rect l="l" t="t" r="r" b="b"/>
              <a:pathLst>
                <a:path w="918210" h="308610">
                  <a:moveTo>
                    <a:pt x="124460" y="46990"/>
                  </a:moveTo>
                  <a:cubicBezTo>
                    <a:pt x="711200" y="30480"/>
                    <a:pt x="711200" y="19050"/>
                    <a:pt x="726440" y="13970"/>
                  </a:cubicBezTo>
                  <a:cubicBezTo>
                    <a:pt x="749300" y="6350"/>
                    <a:pt x="786130" y="0"/>
                    <a:pt x="812800" y="6350"/>
                  </a:cubicBezTo>
                  <a:cubicBezTo>
                    <a:pt x="839470" y="12700"/>
                    <a:pt x="869950" y="35560"/>
                    <a:pt x="885190" y="52070"/>
                  </a:cubicBezTo>
                  <a:cubicBezTo>
                    <a:pt x="896620" y="63500"/>
                    <a:pt x="902970" y="73660"/>
                    <a:pt x="906780" y="90170"/>
                  </a:cubicBezTo>
                  <a:cubicBezTo>
                    <a:pt x="913130" y="111760"/>
                    <a:pt x="918210" y="149860"/>
                    <a:pt x="909320" y="175260"/>
                  </a:cubicBezTo>
                  <a:cubicBezTo>
                    <a:pt x="901700" y="201930"/>
                    <a:pt x="881380" y="229870"/>
                    <a:pt x="859790" y="246380"/>
                  </a:cubicBezTo>
                  <a:cubicBezTo>
                    <a:pt x="838200" y="261620"/>
                    <a:pt x="801370" y="270510"/>
                    <a:pt x="777240" y="271780"/>
                  </a:cubicBezTo>
                  <a:cubicBezTo>
                    <a:pt x="760730" y="273050"/>
                    <a:pt x="749300" y="270510"/>
                    <a:pt x="735330" y="264160"/>
                  </a:cubicBezTo>
                  <a:cubicBezTo>
                    <a:pt x="713740" y="254000"/>
                    <a:pt x="681990" y="232410"/>
                    <a:pt x="668020" y="209550"/>
                  </a:cubicBezTo>
                  <a:cubicBezTo>
                    <a:pt x="652780" y="186690"/>
                    <a:pt x="643890" y="153670"/>
                    <a:pt x="646430" y="127000"/>
                  </a:cubicBezTo>
                  <a:cubicBezTo>
                    <a:pt x="648970" y="99060"/>
                    <a:pt x="661670" y="67310"/>
                    <a:pt x="679450" y="46990"/>
                  </a:cubicBezTo>
                  <a:cubicBezTo>
                    <a:pt x="698500" y="26670"/>
                    <a:pt x="732790" y="11430"/>
                    <a:pt x="754380" y="5080"/>
                  </a:cubicBezTo>
                  <a:cubicBezTo>
                    <a:pt x="770890" y="0"/>
                    <a:pt x="782320" y="0"/>
                    <a:pt x="798830" y="3810"/>
                  </a:cubicBezTo>
                  <a:cubicBezTo>
                    <a:pt x="820420" y="7620"/>
                    <a:pt x="857250" y="26670"/>
                    <a:pt x="875030" y="40640"/>
                  </a:cubicBezTo>
                  <a:cubicBezTo>
                    <a:pt x="887730" y="52070"/>
                    <a:pt x="895350" y="60960"/>
                    <a:pt x="901700" y="76200"/>
                  </a:cubicBezTo>
                  <a:cubicBezTo>
                    <a:pt x="909320" y="97790"/>
                    <a:pt x="918210" y="134620"/>
                    <a:pt x="913130" y="161290"/>
                  </a:cubicBezTo>
                  <a:cubicBezTo>
                    <a:pt x="908050" y="187960"/>
                    <a:pt x="896620" y="217170"/>
                    <a:pt x="871220" y="236220"/>
                  </a:cubicBezTo>
                  <a:cubicBezTo>
                    <a:pt x="829310" y="269240"/>
                    <a:pt x="735330" y="284480"/>
                    <a:pt x="651510" y="295910"/>
                  </a:cubicBezTo>
                  <a:cubicBezTo>
                    <a:pt x="544830" y="308610"/>
                    <a:pt x="383540" y="297180"/>
                    <a:pt x="279400" y="292100"/>
                  </a:cubicBezTo>
                  <a:cubicBezTo>
                    <a:pt x="204470" y="289560"/>
                    <a:pt x="132080" y="294640"/>
                    <a:pt x="85090" y="278130"/>
                  </a:cubicBezTo>
                  <a:cubicBezTo>
                    <a:pt x="55880" y="265430"/>
                    <a:pt x="33020" y="246380"/>
                    <a:pt x="19050" y="227330"/>
                  </a:cubicBezTo>
                  <a:cubicBezTo>
                    <a:pt x="7620" y="210820"/>
                    <a:pt x="2540" y="191770"/>
                    <a:pt x="1270" y="172720"/>
                  </a:cubicBezTo>
                  <a:cubicBezTo>
                    <a:pt x="0" y="154940"/>
                    <a:pt x="3810" y="134620"/>
                    <a:pt x="11430" y="118110"/>
                  </a:cubicBezTo>
                  <a:cubicBezTo>
                    <a:pt x="19050" y="100330"/>
                    <a:pt x="29210" y="83820"/>
                    <a:pt x="45720" y="72390"/>
                  </a:cubicBezTo>
                  <a:cubicBezTo>
                    <a:pt x="64770" y="58420"/>
                    <a:pt x="124460" y="46990"/>
                    <a:pt x="124460" y="4699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1"/>
          <p:cNvGrpSpPr/>
          <p:nvPr/>
        </p:nvGrpSpPr>
        <p:grpSpPr>
          <a:xfrm rot="-5466542">
            <a:off x="13425147" y="1315976"/>
            <a:ext cx="287533" cy="490131"/>
            <a:chOff x="0" y="0"/>
            <a:chExt cx="468630" cy="798830"/>
          </a:xfrm>
        </p:grpSpPr>
        <p:sp>
          <p:nvSpPr>
            <p:cNvPr id="22" name="Freeform 22"/>
            <p:cNvSpPr/>
            <p:nvPr/>
          </p:nvSpPr>
          <p:spPr>
            <a:xfrm>
              <a:off x="44450" y="43180"/>
              <a:ext cx="379730" cy="706120"/>
            </a:xfrm>
            <a:custGeom>
              <a:avLst/>
              <a:gdLst/>
              <a:ahLst/>
              <a:cxnLst/>
              <a:rect l="l" t="t" r="r" b="b"/>
              <a:pathLst>
                <a:path w="379730" h="706120">
                  <a:moveTo>
                    <a:pt x="236220" y="106680"/>
                  </a:moveTo>
                  <a:cubicBezTo>
                    <a:pt x="299720" y="463550"/>
                    <a:pt x="356870" y="494030"/>
                    <a:pt x="369570" y="533400"/>
                  </a:cubicBezTo>
                  <a:cubicBezTo>
                    <a:pt x="379730" y="562610"/>
                    <a:pt x="377190" y="591820"/>
                    <a:pt x="369570" y="617220"/>
                  </a:cubicBezTo>
                  <a:cubicBezTo>
                    <a:pt x="360680" y="641350"/>
                    <a:pt x="339090" y="668020"/>
                    <a:pt x="317500" y="683260"/>
                  </a:cubicBezTo>
                  <a:cubicBezTo>
                    <a:pt x="295910" y="697230"/>
                    <a:pt x="262890" y="706120"/>
                    <a:pt x="236220" y="703580"/>
                  </a:cubicBezTo>
                  <a:cubicBezTo>
                    <a:pt x="210820" y="702310"/>
                    <a:pt x="179070" y="689610"/>
                    <a:pt x="160020" y="671830"/>
                  </a:cubicBezTo>
                  <a:cubicBezTo>
                    <a:pt x="139700" y="655320"/>
                    <a:pt x="121920" y="626110"/>
                    <a:pt x="116840" y="599440"/>
                  </a:cubicBezTo>
                  <a:cubicBezTo>
                    <a:pt x="111760" y="574040"/>
                    <a:pt x="119380" y="538480"/>
                    <a:pt x="127000" y="516890"/>
                  </a:cubicBezTo>
                  <a:cubicBezTo>
                    <a:pt x="133350" y="501650"/>
                    <a:pt x="139700" y="492760"/>
                    <a:pt x="151130" y="482600"/>
                  </a:cubicBezTo>
                  <a:cubicBezTo>
                    <a:pt x="168910" y="467360"/>
                    <a:pt x="203200" y="449580"/>
                    <a:pt x="226060" y="444500"/>
                  </a:cubicBezTo>
                  <a:cubicBezTo>
                    <a:pt x="241300" y="440690"/>
                    <a:pt x="252730" y="440690"/>
                    <a:pt x="267970" y="444500"/>
                  </a:cubicBezTo>
                  <a:cubicBezTo>
                    <a:pt x="289560" y="449580"/>
                    <a:pt x="325120" y="469900"/>
                    <a:pt x="341630" y="485140"/>
                  </a:cubicBezTo>
                  <a:cubicBezTo>
                    <a:pt x="353060" y="495300"/>
                    <a:pt x="359410" y="504190"/>
                    <a:pt x="364490" y="519430"/>
                  </a:cubicBezTo>
                  <a:cubicBezTo>
                    <a:pt x="372110" y="541020"/>
                    <a:pt x="375920" y="580390"/>
                    <a:pt x="373380" y="603250"/>
                  </a:cubicBezTo>
                  <a:cubicBezTo>
                    <a:pt x="370840" y="618490"/>
                    <a:pt x="365760" y="629920"/>
                    <a:pt x="356870" y="642620"/>
                  </a:cubicBezTo>
                  <a:cubicBezTo>
                    <a:pt x="342900" y="660400"/>
                    <a:pt x="312420" y="685800"/>
                    <a:pt x="292100" y="695960"/>
                  </a:cubicBezTo>
                  <a:cubicBezTo>
                    <a:pt x="278130" y="702310"/>
                    <a:pt x="266700" y="704850"/>
                    <a:pt x="251460" y="704850"/>
                  </a:cubicBezTo>
                  <a:cubicBezTo>
                    <a:pt x="228600" y="703580"/>
                    <a:pt x="198120" y="695960"/>
                    <a:pt x="170180" y="680720"/>
                  </a:cubicBezTo>
                  <a:cubicBezTo>
                    <a:pt x="135890" y="662940"/>
                    <a:pt x="90170" y="631190"/>
                    <a:pt x="67310" y="594360"/>
                  </a:cubicBezTo>
                  <a:cubicBezTo>
                    <a:pt x="43180" y="554990"/>
                    <a:pt x="41910" y="508000"/>
                    <a:pt x="31750" y="449580"/>
                  </a:cubicBezTo>
                  <a:cubicBezTo>
                    <a:pt x="19050" y="364490"/>
                    <a:pt x="0" y="200660"/>
                    <a:pt x="6350" y="130810"/>
                  </a:cubicBezTo>
                  <a:cubicBezTo>
                    <a:pt x="10160" y="95250"/>
                    <a:pt x="15240" y="71120"/>
                    <a:pt x="27940" y="52070"/>
                  </a:cubicBezTo>
                  <a:cubicBezTo>
                    <a:pt x="38100" y="35560"/>
                    <a:pt x="52070" y="22860"/>
                    <a:pt x="69850" y="15240"/>
                  </a:cubicBezTo>
                  <a:cubicBezTo>
                    <a:pt x="91440" y="6350"/>
                    <a:pt x="125730" y="0"/>
                    <a:pt x="151130" y="7620"/>
                  </a:cubicBezTo>
                  <a:cubicBezTo>
                    <a:pt x="175260" y="13970"/>
                    <a:pt x="203200" y="35560"/>
                    <a:pt x="217170" y="54610"/>
                  </a:cubicBezTo>
                  <a:cubicBezTo>
                    <a:pt x="228600" y="69850"/>
                    <a:pt x="236220" y="106680"/>
                    <a:pt x="236220" y="106680"/>
                  </a:cubicBezTo>
                </a:path>
              </a:pathLst>
            </a:custGeom>
            <a:solidFill>
              <a:srgbClr val="88A3C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Freeform 23"/>
          <p:cNvSpPr/>
          <p:nvPr/>
        </p:nvSpPr>
        <p:spPr>
          <a:xfrm>
            <a:off x="15412853" y="-367037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Freeform 24"/>
          <p:cNvSpPr/>
          <p:nvPr/>
        </p:nvSpPr>
        <p:spPr>
          <a:xfrm rot="-1008282" flipH="1">
            <a:off x="15390590" y="2224730"/>
            <a:ext cx="2659752" cy="3491322"/>
          </a:xfrm>
          <a:custGeom>
            <a:avLst/>
            <a:gdLst/>
            <a:ahLst/>
            <a:cxnLst/>
            <a:rect l="l" t="t" r="r" b="b"/>
            <a:pathLst>
              <a:path w="2659752" h="3491322">
                <a:moveTo>
                  <a:pt x="2659753" y="0"/>
                </a:moveTo>
                <a:lnTo>
                  <a:pt x="0" y="0"/>
                </a:lnTo>
                <a:lnTo>
                  <a:pt x="0" y="3491322"/>
                </a:lnTo>
                <a:lnTo>
                  <a:pt x="2659753" y="3491322"/>
                </a:lnTo>
                <a:lnTo>
                  <a:pt x="2659753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5" name="TextBox 25"/>
          <p:cNvSpPr txBox="1"/>
          <p:nvPr/>
        </p:nvSpPr>
        <p:spPr>
          <a:xfrm>
            <a:off x="4335907" y="1216956"/>
            <a:ext cx="9616186" cy="2671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80"/>
              </a:lnSpc>
            </a:pPr>
            <a:r>
              <a:rPr lang="en-US" sz="770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Thank you for your attention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546364-0437-1DAC-B78B-B78108AD5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58BB73F-7636-866D-A496-5DA3FCB100A6}"/>
              </a:ext>
            </a:extLst>
          </p:cNvPr>
          <p:cNvSpPr/>
          <p:nvPr/>
        </p:nvSpPr>
        <p:spPr>
          <a:xfrm rot="-6262171">
            <a:off x="3537144" y="3995239"/>
            <a:ext cx="9743832" cy="10202966"/>
          </a:xfrm>
          <a:custGeom>
            <a:avLst/>
            <a:gdLst/>
            <a:ahLst/>
            <a:cxnLst/>
            <a:rect l="l" t="t" r="r" b="b"/>
            <a:pathLst>
              <a:path w="9743832" h="10202966">
                <a:moveTo>
                  <a:pt x="0" y="0"/>
                </a:moveTo>
                <a:lnTo>
                  <a:pt x="9743832" y="0"/>
                </a:lnTo>
                <a:lnTo>
                  <a:pt x="9743832" y="10202965"/>
                </a:lnTo>
                <a:lnTo>
                  <a:pt x="0" y="1020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>
            <a:extLst>
              <a:ext uri="{FF2B5EF4-FFF2-40B4-BE49-F238E27FC236}">
                <a16:creationId xmlns:a16="http://schemas.microsoft.com/office/drawing/2014/main" id="{3FCBD220-C3A4-EF5A-A65B-8B722BC5FA9D}"/>
              </a:ext>
            </a:extLst>
          </p:cNvPr>
          <p:cNvGrpSpPr/>
          <p:nvPr/>
        </p:nvGrpSpPr>
        <p:grpSpPr>
          <a:xfrm>
            <a:off x="2596515" y="4509135"/>
            <a:ext cx="558165" cy="1234440"/>
            <a:chOff x="0" y="0"/>
            <a:chExt cx="744220" cy="1645920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B15F1B5-BF86-0FCF-4CC6-696C1A03193E}"/>
                </a:ext>
              </a:extLst>
            </p:cNvPr>
            <p:cNvSpPr/>
            <p:nvPr/>
          </p:nvSpPr>
          <p:spPr>
            <a:xfrm>
              <a:off x="38100" y="49530"/>
              <a:ext cx="656590" cy="1548130"/>
            </a:xfrm>
            <a:custGeom>
              <a:avLst/>
              <a:gdLst/>
              <a:ahLst/>
              <a:cxnLst/>
              <a:rect l="l" t="t" r="r" b="b"/>
              <a:pathLst>
                <a:path w="656590" h="1548130">
                  <a:moveTo>
                    <a:pt x="177800" y="66040"/>
                  </a:moveTo>
                  <a:cubicBezTo>
                    <a:pt x="292100" y="551180"/>
                    <a:pt x="332740" y="689610"/>
                    <a:pt x="368300" y="783590"/>
                  </a:cubicBezTo>
                  <a:cubicBezTo>
                    <a:pt x="392430" y="848360"/>
                    <a:pt x="421640" y="887730"/>
                    <a:pt x="441960" y="944880"/>
                  </a:cubicBezTo>
                  <a:cubicBezTo>
                    <a:pt x="463550" y="1008380"/>
                    <a:pt x="467360" y="1084580"/>
                    <a:pt x="488950" y="1148080"/>
                  </a:cubicBezTo>
                  <a:cubicBezTo>
                    <a:pt x="509270" y="1207770"/>
                    <a:pt x="535940" y="1270000"/>
                    <a:pt x="565150" y="1315720"/>
                  </a:cubicBezTo>
                  <a:cubicBezTo>
                    <a:pt x="589280" y="1352550"/>
                    <a:pt x="632460" y="1384300"/>
                    <a:pt x="645160" y="1407160"/>
                  </a:cubicBezTo>
                  <a:cubicBezTo>
                    <a:pt x="651510" y="1418590"/>
                    <a:pt x="654050" y="1424940"/>
                    <a:pt x="655320" y="1436370"/>
                  </a:cubicBezTo>
                  <a:cubicBezTo>
                    <a:pt x="656590" y="1451610"/>
                    <a:pt x="651510" y="1480820"/>
                    <a:pt x="645160" y="1496060"/>
                  </a:cubicBezTo>
                  <a:cubicBezTo>
                    <a:pt x="641350" y="1506220"/>
                    <a:pt x="636270" y="1512570"/>
                    <a:pt x="627380" y="1520190"/>
                  </a:cubicBezTo>
                  <a:cubicBezTo>
                    <a:pt x="614680" y="1530350"/>
                    <a:pt x="590550" y="1543050"/>
                    <a:pt x="571500" y="1545590"/>
                  </a:cubicBezTo>
                  <a:cubicBezTo>
                    <a:pt x="553720" y="1546860"/>
                    <a:pt x="529590" y="1541780"/>
                    <a:pt x="513080" y="1531620"/>
                  </a:cubicBezTo>
                  <a:cubicBezTo>
                    <a:pt x="496570" y="1522730"/>
                    <a:pt x="481330" y="1501140"/>
                    <a:pt x="473710" y="1485900"/>
                  </a:cubicBezTo>
                  <a:cubicBezTo>
                    <a:pt x="468630" y="1475740"/>
                    <a:pt x="467360" y="1468120"/>
                    <a:pt x="467360" y="1456690"/>
                  </a:cubicBezTo>
                  <a:cubicBezTo>
                    <a:pt x="468630" y="1440180"/>
                    <a:pt x="472440" y="1413510"/>
                    <a:pt x="483870" y="1398270"/>
                  </a:cubicBezTo>
                  <a:cubicBezTo>
                    <a:pt x="494030" y="1381760"/>
                    <a:pt x="516890" y="1367790"/>
                    <a:pt x="532130" y="1361440"/>
                  </a:cubicBezTo>
                  <a:cubicBezTo>
                    <a:pt x="542290" y="1357630"/>
                    <a:pt x="552450" y="1356360"/>
                    <a:pt x="562610" y="1356360"/>
                  </a:cubicBezTo>
                  <a:cubicBezTo>
                    <a:pt x="571500" y="1356360"/>
                    <a:pt x="581660" y="1357630"/>
                    <a:pt x="591820" y="1361440"/>
                  </a:cubicBezTo>
                  <a:cubicBezTo>
                    <a:pt x="607060" y="1367790"/>
                    <a:pt x="629920" y="1385570"/>
                    <a:pt x="640080" y="1398270"/>
                  </a:cubicBezTo>
                  <a:cubicBezTo>
                    <a:pt x="647700" y="1407160"/>
                    <a:pt x="650240" y="1414780"/>
                    <a:pt x="652780" y="1426210"/>
                  </a:cubicBezTo>
                  <a:cubicBezTo>
                    <a:pt x="656590" y="1441450"/>
                    <a:pt x="656590" y="1468120"/>
                    <a:pt x="650240" y="1485900"/>
                  </a:cubicBezTo>
                  <a:cubicBezTo>
                    <a:pt x="642620" y="1503680"/>
                    <a:pt x="623570" y="1522730"/>
                    <a:pt x="610870" y="1531620"/>
                  </a:cubicBezTo>
                  <a:cubicBezTo>
                    <a:pt x="600710" y="1539240"/>
                    <a:pt x="593090" y="1541780"/>
                    <a:pt x="581660" y="1543050"/>
                  </a:cubicBezTo>
                  <a:cubicBezTo>
                    <a:pt x="566420" y="1545590"/>
                    <a:pt x="543560" y="1548130"/>
                    <a:pt x="521970" y="1536700"/>
                  </a:cubicBezTo>
                  <a:cubicBezTo>
                    <a:pt x="480060" y="1515110"/>
                    <a:pt x="412750" y="1418590"/>
                    <a:pt x="379730" y="1365250"/>
                  </a:cubicBezTo>
                  <a:cubicBezTo>
                    <a:pt x="355600" y="1327150"/>
                    <a:pt x="347980" y="1300480"/>
                    <a:pt x="331470" y="1254760"/>
                  </a:cubicBezTo>
                  <a:cubicBezTo>
                    <a:pt x="306070" y="1182370"/>
                    <a:pt x="283210" y="1068070"/>
                    <a:pt x="251460" y="967740"/>
                  </a:cubicBezTo>
                  <a:cubicBezTo>
                    <a:pt x="217170" y="855980"/>
                    <a:pt x="160020" y="718820"/>
                    <a:pt x="129540" y="613410"/>
                  </a:cubicBezTo>
                  <a:cubicBezTo>
                    <a:pt x="104140" y="530860"/>
                    <a:pt x="90170" y="469900"/>
                    <a:pt x="72390" y="387350"/>
                  </a:cubicBezTo>
                  <a:cubicBezTo>
                    <a:pt x="50800" y="289560"/>
                    <a:pt x="0" y="121920"/>
                    <a:pt x="12700" y="63500"/>
                  </a:cubicBezTo>
                  <a:cubicBezTo>
                    <a:pt x="19050" y="38100"/>
                    <a:pt x="31750" y="25400"/>
                    <a:pt x="48260" y="13970"/>
                  </a:cubicBezTo>
                  <a:cubicBezTo>
                    <a:pt x="63500" y="3810"/>
                    <a:pt x="88900" y="0"/>
                    <a:pt x="106680" y="1270"/>
                  </a:cubicBezTo>
                  <a:cubicBezTo>
                    <a:pt x="120650" y="2540"/>
                    <a:pt x="133350" y="6350"/>
                    <a:pt x="144780" y="16510"/>
                  </a:cubicBezTo>
                  <a:cubicBezTo>
                    <a:pt x="157480" y="26670"/>
                    <a:pt x="177800" y="66040"/>
                    <a:pt x="177800" y="6604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>
            <a:extLst>
              <a:ext uri="{FF2B5EF4-FFF2-40B4-BE49-F238E27FC236}">
                <a16:creationId xmlns:a16="http://schemas.microsoft.com/office/drawing/2014/main" id="{ECF73FA8-61CA-70A3-EC91-46D4DFF3AE5D}"/>
              </a:ext>
            </a:extLst>
          </p:cNvPr>
          <p:cNvGrpSpPr/>
          <p:nvPr/>
        </p:nvGrpSpPr>
        <p:grpSpPr>
          <a:xfrm>
            <a:off x="3106102" y="5699760"/>
            <a:ext cx="194310" cy="197167"/>
            <a:chOff x="0" y="0"/>
            <a:chExt cx="259080" cy="262890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237455A2-C24C-1DBA-3A06-4E2DFA8A2C5C}"/>
                </a:ext>
              </a:extLst>
            </p:cNvPr>
            <p:cNvSpPr/>
            <p:nvPr/>
          </p:nvSpPr>
          <p:spPr>
            <a:xfrm>
              <a:off x="43180" y="46990"/>
              <a:ext cx="161290" cy="167640"/>
            </a:xfrm>
            <a:custGeom>
              <a:avLst/>
              <a:gdLst/>
              <a:ahLst/>
              <a:cxnLst/>
              <a:rect l="l" t="t" r="r" b="b"/>
              <a:pathLst>
                <a:path w="161290" h="167640">
                  <a:moveTo>
                    <a:pt x="161290" y="58420"/>
                  </a:moveTo>
                  <a:cubicBezTo>
                    <a:pt x="157480" y="116840"/>
                    <a:pt x="133350" y="147320"/>
                    <a:pt x="115570" y="157480"/>
                  </a:cubicBezTo>
                  <a:cubicBezTo>
                    <a:pt x="104140" y="165100"/>
                    <a:pt x="91440" y="167640"/>
                    <a:pt x="77470" y="165100"/>
                  </a:cubicBezTo>
                  <a:cubicBezTo>
                    <a:pt x="57150" y="161290"/>
                    <a:pt x="22860" y="144780"/>
                    <a:pt x="11430" y="125730"/>
                  </a:cubicBezTo>
                  <a:cubicBezTo>
                    <a:pt x="0" y="105410"/>
                    <a:pt x="1270" y="67310"/>
                    <a:pt x="7620" y="48260"/>
                  </a:cubicBezTo>
                  <a:cubicBezTo>
                    <a:pt x="11430" y="34290"/>
                    <a:pt x="19050" y="25400"/>
                    <a:pt x="31750" y="17780"/>
                  </a:cubicBezTo>
                  <a:cubicBezTo>
                    <a:pt x="48260" y="7620"/>
                    <a:pt x="87630" y="0"/>
                    <a:pt x="106680" y="3810"/>
                  </a:cubicBezTo>
                  <a:cubicBezTo>
                    <a:pt x="120650" y="6350"/>
                    <a:pt x="140970" y="24130"/>
                    <a:pt x="14097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7C293470-8A1B-0D77-7CB6-E140615ED855}"/>
              </a:ext>
            </a:extLst>
          </p:cNvPr>
          <p:cNvGrpSpPr/>
          <p:nvPr/>
        </p:nvGrpSpPr>
        <p:grpSpPr>
          <a:xfrm>
            <a:off x="8724900" y="3016567"/>
            <a:ext cx="644843" cy="566738"/>
            <a:chOff x="0" y="0"/>
            <a:chExt cx="859790" cy="755650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38708AA-BFF9-5FA4-5643-251545A18361}"/>
                </a:ext>
              </a:extLst>
            </p:cNvPr>
            <p:cNvSpPr/>
            <p:nvPr/>
          </p:nvSpPr>
          <p:spPr>
            <a:xfrm>
              <a:off x="50800" y="45720"/>
              <a:ext cx="760730" cy="659130"/>
            </a:xfrm>
            <a:custGeom>
              <a:avLst/>
              <a:gdLst/>
              <a:ahLst/>
              <a:cxnLst/>
              <a:rect l="l" t="t" r="r" b="b"/>
              <a:pathLst>
                <a:path w="760730" h="659130">
                  <a:moveTo>
                    <a:pt x="123190" y="10160"/>
                  </a:moveTo>
                  <a:cubicBezTo>
                    <a:pt x="515620" y="285750"/>
                    <a:pt x="695960" y="443230"/>
                    <a:pt x="739140" y="508000"/>
                  </a:cubicBezTo>
                  <a:cubicBezTo>
                    <a:pt x="754380" y="530860"/>
                    <a:pt x="758190" y="544830"/>
                    <a:pt x="758190" y="563880"/>
                  </a:cubicBezTo>
                  <a:cubicBezTo>
                    <a:pt x="758190" y="582930"/>
                    <a:pt x="751840" y="604520"/>
                    <a:pt x="740410" y="619760"/>
                  </a:cubicBezTo>
                  <a:cubicBezTo>
                    <a:pt x="728980" y="635000"/>
                    <a:pt x="709930" y="648970"/>
                    <a:pt x="692150" y="654050"/>
                  </a:cubicBezTo>
                  <a:cubicBezTo>
                    <a:pt x="673100" y="659130"/>
                    <a:pt x="650240" y="657860"/>
                    <a:pt x="632460" y="651510"/>
                  </a:cubicBezTo>
                  <a:cubicBezTo>
                    <a:pt x="614680" y="645160"/>
                    <a:pt x="596900" y="626110"/>
                    <a:pt x="586740" y="613410"/>
                  </a:cubicBezTo>
                  <a:cubicBezTo>
                    <a:pt x="580390" y="604520"/>
                    <a:pt x="576580" y="596900"/>
                    <a:pt x="575310" y="585470"/>
                  </a:cubicBezTo>
                  <a:cubicBezTo>
                    <a:pt x="572770" y="570230"/>
                    <a:pt x="575310" y="542290"/>
                    <a:pt x="581660" y="527050"/>
                  </a:cubicBezTo>
                  <a:cubicBezTo>
                    <a:pt x="585470" y="516890"/>
                    <a:pt x="589280" y="509270"/>
                    <a:pt x="598170" y="501650"/>
                  </a:cubicBezTo>
                  <a:cubicBezTo>
                    <a:pt x="609600" y="491490"/>
                    <a:pt x="631190" y="476250"/>
                    <a:pt x="648970" y="473710"/>
                  </a:cubicBezTo>
                  <a:cubicBezTo>
                    <a:pt x="668020" y="469900"/>
                    <a:pt x="693420" y="476250"/>
                    <a:pt x="708660" y="482600"/>
                  </a:cubicBezTo>
                  <a:cubicBezTo>
                    <a:pt x="718820" y="486410"/>
                    <a:pt x="725170" y="492760"/>
                    <a:pt x="732790" y="500380"/>
                  </a:cubicBezTo>
                  <a:cubicBezTo>
                    <a:pt x="739140" y="506730"/>
                    <a:pt x="745490" y="514350"/>
                    <a:pt x="749300" y="524510"/>
                  </a:cubicBezTo>
                  <a:cubicBezTo>
                    <a:pt x="754380" y="539750"/>
                    <a:pt x="760730" y="565150"/>
                    <a:pt x="756920" y="584200"/>
                  </a:cubicBezTo>
                  <a:cubicBezTo>
                    <a:pt x="753110" y="601980"/>
                    <a:pt x="740410" y="622300"/>
                    <a:pt x="726440" y="635000"/>
                  </a:cubicBezTo>
                  <a:cubicBezTo>
                    <a:pt x="712470" y="646430"/>
                    <a:pt x="690880" y="656590"/>
                    <a:pt x="671830" y="657860"/>
                  </a:cubicBezTo>
                  <a:cubicBezTo>
                    <a:pt x="652780" y="659130"/>
                    <a:pt x="638810" y="656590"/>
                    <a:pt x="614680" y="642620"/>
                  </a:cubicBezTo>
                  <a:cubicBezTo>
                    <a:pt x="543560" y="601980"/>
                    <a:pt x="378460" y="389890"/>
                    <a:pt x="266700" y="299720"/>
                  </a:cubicBezTo>
                  <a:cubicBezTo>
                    <a:pt x="180340" y="229870"/>
                    <a:pt x="49530" y="182880"/>
                    <a:pt x="16510" y="135890"/>
                  </a:cubicBezTo>
                  <a:cubicBezTo>
                    <a:pt x="1270" y="115570"/>
                    <a:pt x="0" y="95250"/>
                    <a:pt x="0" y="77470"/>
                  </a:cubicBezTo>
                  <a:cubicBezTo>
                    <a:pt x="1270" y="63500"/>
                    <a:pt x="5080" y="50800"/>
                    <a:pt x="13970" y="39370"/>
                  </a:cubicBezTo>
                  <a:cubicBezTo>
                    <a:pt x="24130" y="25400"/>
                    <a:pt x="44450" y="8890"/>
                    <a:pt x="63500" y="5080"/>
                  </a:cubicBezTo>
                  <a:cubicBezTo>
                    <a:pt x="81280" y="0"/>
                    <a:pt x="123190" y="10160"/>
                    <a:pt x="123190" y="101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4FBEE72C-8A9E-B97B-222C-684147CF30C7}"/>
              </a:ext>
            </a:extLst>
          </p:cNvPr>
          <p:cNvGrpSpPr/>
          <p:nvPr/>
        </p:nvGrpSpPr>
        <p:grpSpPr>
          <a:xfrm>
            <a:off x="10100310" y="5636895"/>
            <a:ext cx="739140" cy="760095"/>
            <a:chOff x="0" y="0"/>
            <a:chExt cx="985520" cy="1013460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84EFCF91-F73C-1E35-4ABA-54FF454D4DD2}"/>
                </a:ext>
              </a:extLst>
            </p:cNvPr>
            <p:cNvSpPr/>
            <p:nvPr/>
          </p:nvSpPr>
          <p:spPr>
            <a:xfrm>
              <a:off x="48260" y="44450"/>
              <a:ext cx="889000" cy="922020"/>
            </a:xfrm>
            <a:custGeom>
              <a:avLst/>
              <a:gdLst/>
              <a:ahLst/>
              <a:cxnLst/>
              <a:rect l="l" t="t" r="r" b="b"/>
              <a:pathLst>
                <a:path w="889000" h="922020">
                  <a:moveTo>
                    <a:pt x="162560" y="48260"/>
                  </a:moveTo>
                  <a:cubicBezTo>
                    <a:pt x="226060" y="160020"/>
                    <a:pt x="314960" y="284480"/>
                    <a:pt x="394970" y="372110"/>
                  </a:cubicBezTo>
                  <a:cubicBezTo>
                    <a:pt x="483870" y="468630"/>
                    <a:pt x="619760" y="588010"/>
                    <a:pt x="704850" y="654050"/>
                  </a:cubicBezTo>
                  <a:cubicBezTo>
                    <a:pt x="756920" y="695960"/>
                    <a:pt x="808990" y="718820"/>
                    <a:pt x="839470" y="745490"/>
                  </a:cubicBezTo>
                  <a:cubicBezTo>
                    <a:pt x="857250" y="762000"/>
                    <a:pt x="871220" y="775970"/>
                    <a:pt x="878840" y="789940"/>
                  </a:cubicBezTo>
                  <a:cubicBezTo>
                    <a:pt x="883920" y="800100"/>
                    <a:pt x="886460" y="807720"/>
                    <a:pt x="886460" y="819150"/>
                  </a:cubicBezTo>
                  <a:cubicBezTo>
                    <a:pt x="886460" y="834390"/>
                    <a:pt x="882650" y="859790"/>
                    <a:pt x="872490" y="876300"/>
                  </a:cubicBezTo>
                  <a:cubicBezTo>
                    <a:pt x="862330" y="891540"/>
                    <a:pt x="844550" y="906780"/>
                    <a:pt x="826770" y="913130"/>
                  </a:cubicBezTo>
                  <a:cubicBezTo>
                    <a:pt x="808990" y="919480"/>
                    <a:pt x="783590" y="918210"/>
                    <a:pt x="767080" y="915670"/>
                  </a:cubicBezTo>
                  <a:cubicBezTo>
                    <a:pt x="756920" y="913130"/>
                    <a:pt x="749300" y="909320"/>
                    <a:pt x="740410" y="901700"/>
                  </a:cubicBezTo>
                  <a:cubicBezTo>
                    <a:pt x="728980" y="891540"/>
                    <a:pt x="711200" y="872490"/>
                    <a:pt x="706120" y="854710"/>
                  </a:cubicBezTo>
                  <a:cubicBezTo>
                    <a:pt x="699770" y="836930"/>
                    <a:pt x="701040" y="812800"/>
                    <a:pt x="707390" y="795020"/>
                  </a:cubicBezTo>
                  <a:cubicBezTo>
                    <a:pt x="713740" y="777240"/>
                    <a:pt x="731520" y="758190"/>
                    <a:pt x="744220" y="749300"/>
                  </a:cubicBezTo>
                  <a:cubicBezTo>
                    <a:pt x="753110" y="741680"/>
                    <a:pt x="762000" y="739140"/>
                    <a:pt x="772160" y="736600"/>
                  </a:cubicBezTo>
                  <a:cubicBezTo>
                    <a:pt x="781050" y="734060"/>
                    <a:pt x="789940" y="732790"/>
                    <a:pt x="801370" y="734060"/>
                  </a:cubicBezTo>
                  <a:cubicBezTo>
                    <a:pt x="816610" y="736600"/>
                    <a:pt x="842010" y="745490"/>
                    <a:pt x="855980" y="756920"/>
                  </a:cubicBezTo>
                  <a:cubicBezTo>
                    <a:pt x="869950" y="769620"/>
                    <a:pt x="881380" y="789940"/>
                    <a:pt x="885190" y="808990"/>
                  </a:cubicBezTo>
                  <a:cubicBezTo>
                    <a:pt x="889000" y="826770"/>
                    <a:pt x="885190" y="850900"/>
                    <a:pt x="877570" y="867410"/>
                  </a:cubicBezTo>
                  <a:cubicBezTo>
                    <a:pt x="868680" y="883920"/>
                    <a:pt x="852170" y="900430"/>
                    <a:pt x="835660" y="909320"/>
                  </a:cubicBezTo>
                  <a:cubicBezTo>
                    <a:pt x="819150" y="918210"/>
                    <a:pt x="800100" y="922020"/>
                    <a:pt x="777240" y="918210"/>
                  </a:cubicBezTo>
                  <a:cubicBezTo>
                    <a:pt x="741680" y="910590"/>
                    <a:pt x="692150" y="876300"/>
                    <a:pt x="651510" y="847090"/>
                  </a:cubicBezTo>
                  <a:cubicBezTo>
                    <a:pt x="601980" y="811530"/>
                    <a:pt x="543560" y="755650"/>
                    <a:pt x="506730" y="715010"/>
                  </a:cubicBezTo>
                  <a:cubicBezTo>
                    <a:pt x="480060" y="684530"/>
                    <a:pt x="472440" y="656590"/>
                    <a:pt x="444500" y="628650"/>
                  </a:cubicBezTo>
                  <a:cubicBezTo>
                    <a:pt x="408940" y="591820"/>
                    <a:pt x="345440" y="565150"/>
                    <a:pt x="299720" y="521970"/>
                  </a:cubicBezTo>
                  <a:cubicBezTo>
                    <a:pt x="247650" y="473710"/>
                    <a:pt x="199390" y="405130"/>
                    <a:pt x="154940" y="346710"/>
                  </a:cubicBezTo>
                  <a:cubicBezTo>
                    <a:pt x="111760" y="290830"/>
                    <a:pt x="63500" y="226060"/>
                    <a:pt x="36830" y="180340"/>
                  </a:cubicBezTo>
                  <a:cubicBezTo>
                    <a:pt x="20320" y="151130"/>
                    <a:pt x="6350" y="128270"/>
                    <a:pt x="2540" y="104140"/>
                  </a:cubicBezTo>
                  <a:cubicBezTo>
                    <a:pt x="0" y="83820"/>
                    <a:pt x="2540" y="60960"/>
                    <a:pt x="11430" y="44450"/>
                  </a:cubicBezTo>
                  <a:cubicBezTo>
                    <a:pt x="20320" y="27940"/>
                    <a:pt x="39370" y="12700"/>
                    <a:pt x="57150" y="6350"/>
                  </a:cubicBezTo>
                  <a:cubicBezTo>
                    <a:pt x="74930" y="0"/>
                    <a:pt x="100330" y="0"/>
                    <a:pt x="118110" y="7620"/>
                  </a:cubicBezTo>
                  <a:cubicBezTo>
                    <a:pt x="134620" y="13970"/>
                    <a:pt x="162560" y="48260"/>
                    <a:pt x="162560" y="482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>
            <a:extLst>
              <a:ext uri="{FF2B5EF4-FFF2-40B4-BE49-F238E27FC236}">
                <a16:creationId xmlns:a16="http://schemas.microsoft.com/office/drawing/2014/main" id="{5FAD2A63-EAC1-0A93-2F0F-23AF458AD458}"/>
              </a:ext>
            </a:extLst>
          </p:cNvPr>
          <p:cNvGrpSpPr/>
          <p:nvPr/>
        </p:nvGrpSpPr>
        <p:grpSpPr>
          <a:xfrm>
            <a:off x="13448348" y="2546033"/>
            <a:ext cx="1091565" cy="437197"/>
            <a:chOff x="0" y="0"/>
            <a:chExt cx="1455420" cy="582930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7A1550BB-9DE7-5334-AFD1-9D40A9823CEE}"/>
                </a:ext>
              </a:extLst>
            </p:cNvPr>
            <p:cNvSpPr/>
            <p:nvPr/>
          </p:nvSpPr>
          <p:spPr>
            <a:xfrm>
              <a:off x="48260" y="35560"/>
              <a:ext cx="1360170" cy="497840"/>
            </a:xfrm>
            <a:custGeom>
              <a:avLst/>
              <a:gdLst/>
              <a:ahLst/>
              <a:cxnLst/>
              <a:rect l="l" t="t" r="r" b="b"/>
              <a:pathLst>
                <a:path w="1360170" h="497840">
                  <a:moveTo>
                    <a:pt x="1285240" y="179070"/>
                  </a:moveTo>
                  <a:cubicBezTo>
                    <a:pt x="749300" y="250190"/>
                    <a:pt x="510540" y="336550"/>
                    <a:pt x="363220" y="389890"/>
                  </a:cubicBezTo>
                  <a:cubicBezTo>
                    <a:pt x="261620" y="427990"/>
                    <a:pt x="154940" y="486410"/>
                    <a:pt x="110490" y="495300"/>
                  </a:cubicBezTo>
                  <a:cubicBezTo>
                    <a:pt x="95250" y="497840"/>
                    <a:pt x="90170" y="497840"/>
                    <a:pt x="80010" y="494030"/>
                  </a:cubicBezTo>
                  <a:cubicBezTo>
                    <a:pt x="63500" y="490220"/>
                    <a:pt x="39370" y="478790"/>
                    <a:pt x="26670" y="463550"/>
                  </a:cubicBezTo>
                  <a:cubicBezTo>
                    <a:pt x="13970" y="449580"/>
                    <a:pt x="3810" y="426720"/>
                    <a:pt x="2540" y="407670"/>
                  </a:cubicBezTo>
                  <a:cubicBezTo>
                    <a:pt x="1270" y="388620"/>
                    <a:pt x="6350" y="364490"/>
                    <a:pt x="17780" y="349250"/>
                  </a:cubicBezTo>
                  <a:cubicBezTo>
                    <a:pt x="27940" y="332740"/>
                    <a:pt x="49530" y="317500"/>
                    <a:pt x="64770" y="311150"/>
                  </a:cubicBezTo>
                  <a:cubicBezTo>
                    <a:pt x="74930" y="306070"/>
                    <a:pt x="83820" y="304800"/>
                    <a:pt x="95250" y="304800"/>
                  </a:cubicBezTo>
                  <a:cubicBezTo>
                    <a:pt x="111760" y="306070"/>
                    <a:pt x="139700" y="314960"/>
                    <a:pt x="153670" y="322580"/>
                  </a:cubicBezTo>
                  <a:cubicBezTo>
                    <a:pt x="163830" y="328930"/>
                    <a:pt x="168910" y="335280"/>
                    <a:pt x="175260" y="345440"/>
                  </a:cubicBezTo>
                  <a:cubicBezTo>
                    <a:pt x="184150" y="359410"/>
                    <a:pt x="191770" y="387350"/>
                    <a:pt x="193040" y="403860"/>
                  </a:cubicBezTo>
                  <a:cubicBezTo>
                    <a:pt x="193040" y="415290"/>
                    <a:pt x="191770" y="422910"/>
                    <a:pt x="186690" y="433070"/>
                  </a:cubicBezTo>
                  <a:cubicBezTo>
                    <a:pt x="180340" y="448310"/>
                    <a:pt x="165100" y="471170"/>
                    <a:pt x="148590" y="481330"/>
                  </a:cubicBezTo>
                  <a:cubicBezTo>
                    <a:pt x="132080" y="491490"/>
                    <a:pt x="105410" y="495300"/>
                    <a:pt x="90170" y="495300"/>
                  </a:cubicBezTo>
                  <a:cubicBezTo>
                    <a:pt x="77470" y="495300"/>
                    <a:pt x="69850" y="494030"/>
                    <a:pt x="59690" y="487680"/>
                  </a:cubicBezTo>
                  <a:cubicBezTo>
                    <a:pt x="45720" y="480060"/>
                    <a:pt x="24130" y="463550"/>
                    <a:pt x="13970" y="447040"/>
                  </a:cubicBezTo>
                  <a:cubicBezTo>
                    <a:pt x="5080" y="430530"/>
                    <a:pt x="0" y="406400"/>
                    <a:pt x="2540" y="387350"/>
                  </a:cubicBezTo>
                  <a:cubicBezTo>
                    <a:pt x="5080" y="368300"/>
                    <a:pt x="19050" y="345440"/>
                    <a:pt x="30480" y="332740"/>
                  </a:cubicBezTo>
                  <a:cubicBezTo>
                    <a:pt x="38100" y="323850"/>
                    <a:pt x="41910" y="321310"/>
                    <a:pt x="55880" y="314960"/>
                  </a:cubicBezTo>
                  <a:cubicBezTo>
                    <a:pt x="88900" y="297180"/>
                    <a:pt x="196850" y="269240"/>
                    <a:pt x="251460" y="246380"/>
                  </a:cubicBezTo>
                  <a:cubicBezTo>
                    <a:pt x="292100" y="228600"/>
                    <a:pt x="306070" y="212090"/>
                    <a:pt x="355600" y="193040"/>
                  </a:cubicBezTo>
                  <a:cubicBezTo>
                    <a:pt x="467360" y="149860"/>
                    <a:pt x="808990" y="45720"/>
                    <a:pt x="916940" y="36830"/>
                  </a:cubicBezTo>
                  <a:cubicBezTo>
                    <a:pt x="960120" y="34290"/>
                    <a:pt x="977900" y="49530"/>
                    <a:pt x="1008380" y="46990"/>
                  </a:cubicBezTo>
                  <a:cubicBezTo>
                    <a:pt x="1040130" y="45720"/>
                    <a:pt x="1064260" y="29210"/>
                    <a:pt x="1099820" y="24130"/>
                  </a:cubicBezTo>
                  <a:cubicBezTo>
                    <a:pt x="1154430" y="15240"/>
                    <a:pt x="1259840" y="0"/>
                    <a:pt x="1301750" y="15240"/>
                  </a:cubicBezTo>
                  <a:cubicBezTo>
                    <a:pt x="1324610" y="22860"/>
                    <a:pt x="1338580" y="36830"/>
                    <a:pt x="1347470" y="53340"/>
                  </a:cubicBezTo>
                  <a:cubicBezTo>
                    <a:pt x="1356360" y="69850"/>
                    <a:pt x="1360170" y="95250"/>
                    <a:pt x="1355090" y="113030"/>
                  </a:cubicBezTo>
                  <a:cubicBezTo>
                    <a:pt x="1351280" y="130810"/>
                    <a:pt x="1336040" y="152400"/>
                    <a:pt x="1322070" y="163830"/>
                  </a:cubicBezTo>
                  <a:cubicBezTo>
                    <a:pt x="1311910" y="172720"/>
                    <a:pt x="1285240" y="179070"/>
                    <a:pt x="1285240" y="1790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E10B5DB0-46DC-5059-F41B-259BD240A557}"/>
              </a:ext>
            </a:extLst>
          </p:cNvPr>
          <p:cNvGrpSpPr/>
          <p:nvPr/>
        </p:nvGrpSpPr>
        <p:grpSpPr>
          <a:xfrm>
            <a:off x="13270230" y="2882265"/>
            <a:ext cx="192405" cy="199072"/>
            <a:chOff x="0" y="0"/>
            <a:chExt cx="256540" cy="265430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BF1EF240-041A-EF9B-9895-6B3A30D0C5A7}"/>
                </a:ext>
              </a:extLst>
            </p:cNvPr>
            <p:cNvSpPr/>
            <p:nvPr/>
          </p:nvSpPr>
          <p:spPr>
            <a:xfrm>
              <a:off x="43180" y="50800"/>
              <a:ext cx="161290" cy="166370"/>
            </a:xfrm>
            <a:custGeom>
              <a:avLst/>
              <a:gdLst/>
              <a:ahLst/>
              <a:cxnLst/>
              <a:rect l="l" t="t" r="r" b="b"/>
              <a:pathLst>
                <a:path w="161290" h="166370">
                  <a:moveTo>
                    <a:pt x="161290" y="57150"/>
                  </a:moveTo>
                  <a:cubicBezTo>
                    <a:pt x="139700" y="144780"/>
                    <a:pt x="128270" y="152400"/>
                    <a:pt x="116840" y="157480"/>
                  </a:cubicBezTo>
                  <a:cubicBezTo>
                    <a:pt x="104140" y="162560"/>
                    <a:pt x="91440" y="166370"/>
                    <a:pt x="77470" y="163830"/>
                  </a:cubicBezTo>
                  <a:cubicBezTo>
                    <a:pt x="58420" y="160020"/>
                    <a:pt x="24130" y="143510"/>
                    <a:pt x="11430" y="124460"/>
                  </a:cubicBezTo>
                  <a:cubicBezTo>
                    <a:pt x="0" y="105410"/>
                    <a:pt x="1270" y="67310"/>
                    <a:pt x="7620" y="48260"/>
                  </a:cubicBezTo>
                  <a:cubicBezTo>
                    <a:pt x="11430" y="34290"/>
                    <a:pt x="21590" y="24130"/>
                    <a:pt x="31750" y="16510"/>
                  </a:cubicBezTo>
                  <a:cubicBezTo>
                    <a:pt x="41910" y="8890"/>
                    <a:pt x="53340" y="1270"/>
                    <a:pt x="67310" y="0"/>
                  </a:cubicBezTo>
                  <a:cubicBezTo>
                    <a:pt x="87630" y="0"/>
                    <a:pt x="140970" y="22860"/>
                    <a:pt x="140970" y="228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1">
            <a:extLst>
              <a:ext uri="{FF2B5EF4-FFF2-40B4-BE49-F238E27FC236}">
                <a16:creationId xmlns:a16="http://schemas.microsoft.com/office/drawing/2014/main" id="{6C9C5654-EC8A-E2E8-1A62-0AECC4CBFA56}"/>
              </a:ext>
            </a:extLst>
          </p:cNvPr>
          <p:cNvGrpSpPr/>
          <p:nvPr/>
        </p:nvGrpSpPr>
        <p:grpSpPr>
          <a:xfrm>
            <a:off x="13642657" y="8930640"/>
            <a:ext cx="1429702" cy="738188"/>
            <a:chOff x="0" y="0"/>
            <a:chExt cx="1906270" cy="984250"/>
          </a:xfrm>
        </p:grpSpPr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4D188F37-F837-8A07-4F32-8215B211D305}"/>
                </a:ext>
              </a:extLst>
            </p:cNvPr>
            <p:cNvSpPr/>
            <p:nvPr/>
          </p:nvSpPr>
          <p:spPr>
            <a:xfrm>
              <a:off x="48260" y="46990"/>
              <a:ext cx="1809750" cy="891540"/>
            </a:xfrm>
            <a:custGeom>
              <a:avLst/>
              <a:gdLst/>
              <a:ahLst/>
              <a:cxnLst/>
              <a:rect l="l" t="t" r="r" b="b"/>
              <a:pathLst>
                <a:path w="1809750" h="891540">
                  <a:moveTo>
                    <a:pt x="1775460" y="153670"/>
                  </a:moveTo>
                  <a:cubicBezTo>
                    <a:pt x="1489710" y="318770"/>
                    <a:pt x="1410970" y="346710"/>
                    <a:pt x="1316990" y="381000"/>
                  </a:cubicBezTo>
                  <a:cubicBezTo>
                    <a:pt x="1197610" y="425450"/>
                    <a:pt x="1010920" y="469900"/>
                    <a:pt x="906780" y="511810"/>
                  </a:cubicBezTo>
                  <a:cubicBezTo>
                    <a:pt x="842010" y="539750"/>
                    <a:pt x="796290" y="574040"/>
                    <a:pt x="750570" y="590550"/>
                  </a:cubicBezTo>
                  <a:cubicBezTo>
                    <a:pt x="718820" y="601980"/>
                    <a:pt x="704850" y="595630"/>
                    <a:pt x="665480" y="609600"/>
                  </a:cubicBezTo>
                  <a:cubicBezTo>
                    <a:pt x="561340" y="646430"/>
                    <a:pt x="213360" y="867410"/>
                    <a:pt x="120650" y="886460"/>
                  </a:cubicBezTo>
                  <a:cubicBezTo>
                    <a:pt x="92710" y="891540"/>
                    <a:pt x="78740" y="890270"/>
                    <a:pt x="60960" y="882650"/>
                  </a:cubicBezTo>
                  <a:cubicBezTo>
                    <a:pt x="43180" y="875030"/>
                    <a:pt x="25400" y="859790"/>
                    <a:pt x="15240" y="843280"/>
                  </a:cubicBezTo>
                  <a:cubicBezTo>
                    <a:pt x="5080" y="826770"/>
                    <a:pt x="0" y="803910"/>
                    <a:pt x="2540" y="784860"/>
                  </a:cubicBezTo>
                  <a:cubicBezTo>
                    <a:pt x="5080" y="765810"/>
                    <a:pt x="17780" y="742950"/>
                    <a:pt x="27940" y="730250"/>
                  </a:cubicBezTo>
                  <a:cubicBezTo>
                    <a:pt x="35560" y="721360"/>
                    <a:pt x="41910" y="716280"/>
                    <a:pt x="52070" y="712470"/>
                  </a:cubicBezTo>
                  <a:cubicBezTo>
                    <a:pt x="67310" y="706120"/>
                    <a:pt x="95250" y="701040"/>
                    <a:pt x="111760" y="702310"/>
                  </a:cubicBezTo>
                  <a:cubicBezTo>
                    <a:pt x="123190" y="703580"/>
                    <a:pt x="130810" y="706120"/>
                    <a:pt x="140970" y="712470"/>
                  </a:cubicBezTo>
                  <a:cubicBezTo>
                    <a:pt x="153670" y="721360"/>
                    <a:pt x="173990" y="741680"/>
                    <a:pt x="181610" y="756920"/>
                  </a:cubicBezTo>
                  <a:cubicBezTo>
                    <a:pt x="186690" y="765810"/>
                    <a:pt x="189230" y="774700"/>
                    <a:pt x="189230" y="786130"/>
                  </a:cubicBezTo>
                  <a:cubicBezTo>
                    <a:pt x="189230" y="801370"/>
                    <a:pt x="186690" y="828040"/>
                    <a:pt x="176530" y="844550"/>
                  </a:cubicBezTo>
                  <a:cubicBezTo>
                    <a:pt x="166370" y="859790"/>
                    <a:pt x="148590" y="876300"/>
                    <a:pt x="130810" y="882650"/>
                  </a:cubicBezTo>
                  <a:cubicBezTo>
                    <a:pt x="113030" y="890270"/>
                    <a:pt x="88900" y="891540"/>
                    <a:pt x="71120" y="886460"/>
                  </a:cubicBezTo>
                  <a:cubicBezTo>
                    <a:pt x="52070" y="880110"/>
                    <a:pt x="33020" y="867410"/>
                    <a:pt x="21590" y="852170"/>
                  </a:cubicBezTo>
                  <a:cubicBezTo>
                    <a:pt x="10160" y="836930"/>
                    <a:pt x="2540" y="814070"/>
                    <a:pt x="2540" y="795020"/>
                  </a:cubicBezTo>
                  <a:cubicBezTo>
                    <a:pt x="2540" y="775970"/>
                    <a:pt x="3810" y="759460"/>
                    <a:pt x="21590" y="737870"/>
                  </a:cubicBezTo>
                  <a:cubicBezTo>
                    <a:pt x="77470" y="671830"/>
                    <a:pt x="379730" y="541020"/>
                    <a:pt x="527050" y="471170"/>
                  </a:cubicBezTo>
                  <a:cubicBezTo>
                    <a:pt x="638810" y="420370"/>
                    <a:pt x="717550" y="389890"/>
                    <a:pt x="824230" y="350520"/>
                  </a:cubicBezTo>
                  <a:cubicBezTo>
                    <a:pt x="947420" y="306070"/>
                    <a:pt x="1101090" y="269240"/>
                    <a:pt x="1226820" y="224790"/>
                  </a:cubicBezTo>
                  <a:cubicBezTo>
                    <a:pt x="1339850" y="184150"/>
                    <a:pt x="1457960" y="139700"/>
                    <a:pt x="1545590" y="96520"/>
                  </a:cubicBezTo>
                  <a:cubicBezTo>
                    <a:pt x="1609090" y="66040"/>
                    <a:pt x="1668780" y="12700"/>
                    <a:pt x="1705610" y="3810"/>
                  </a:cubicBezTo>
                  <a:cubicBezTo>
                    <a:pt x="1723390" y="0"/>
                    <a:pt x="1733550" y="1270"/>
                    <a:pt x="1746250" y="5080"/>
                  </a:cubicBezTo>
                  <a:cubicBezTo>
                    <a:pt x="1762760" y="11430"/>
                    <a:pt x="1784350" y="26670"/>
                    <a:pt x="1794510" y="41910"/>
                  </a:cubicBezTo>
                  <a:cubicBezTo>
                    <a:pt x="1804670" y="58420"/>
                    <a:pt x="1809750" y="82550"/>
                    <a:pt x="1805940" y="101600"/>
                  </a:cubicBezTo>
                  <a:cubicBezTo>
                    <a:pt x="1802130" y="120650"/>
                    <a:pt x="1775460" y="153670"/>
                    <a:pt x="1775460" y="15367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3">
            <a:extLst>
              <a:ext uri="{FF2B5EF4-FFF2-40B4-BE49-F238E27FC236}">
                <a16:creationId xmlns:a16="http://schemas.microsoft.com/office/drawing/2014/main" id="{DBB5140B-CCC5-8662-5AEF-42B58F41B37B}"/>
              </a:ext>
            </a:extLst>
          </p:cNvPr>
          <p:cNvGrpSpPr/>
          <p:nvPr/>
        </p:nvGrpSpPr>
        <p:grpSpPr>
          <a:xfrm>
            <a:off x="8903970" y="8929688"/>
            <a:ext cx="754380" cy="1043940"/>
            <a:chOff x="0" y="0"/>
            <a:chExt cx="1005840" cy="1391920"/>
          </a:xfrm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AF36C759-EC47-B8C1-AC8C-36346394609C}"/>
                </a:ext>
              </a:extLst>
            </p:cNvPr>
            <p:cNvSpPr/>
            <p:nvPr/>
          </p:nvSpPr>
          <p:spPr>
            <a:xfrm>
              <a:off x="46990" y="48260"/>
              <a:ext cx="909320" cy="1294130"/>
            </a:xfrm>
            <a:custGeom>
              <a:avLst/>
              <a:gdLst/>
              <a:ahLst/>
              <a:cxnLst/>
              <a:rect l="l" t="t" r="r" b="b"/>
              <a:pathLst>
                <a:path w="909320" h="1294130">
                  <a:moveTo>
                    <a:pt x="170180" y="63500"/>
                  </a:moveTo>
                  <a:cubicBezTo>
                    <a:pt x="335280" y="577850"/>
                    <a:pt x="342900" y="585470"/>
                    <a:pt x="367030" y="617220"/>
                  </a:cubicBezTo>
                  <a:cubicBezTo>
                    <a:pt x="408940" y="676910"/>
                    <a:pt x="491490" y="770890"/>
                    <a:pt x="570230" y="852170"/>
                  </a:cubicBezTo>
                  <a:cubicBezTo>
                    <a:pt x="662940" y="948690"/>
                    <a:pt x="858520" y="1084580"/>
                    <a:pt x="895350" y="1150620"/>
                  </a:cubicBezTo>
                  <a:cubicBezTo>
                    <a:pt x="908050" y="1174750"/>
                    <a:pt x="909320" y="1191260"/>
                    <a:pt x="906780" y="1210310"/>
                  </a:cubicBezTo>
                  <a:cubicBezTo>
                    <a:pt x="904240" y="1229360"/>
                    <a:pt x="894080" y="1250950"/>
                    <a:pt x="880110" y="1264920"/>
                  </a:cubicBezTo>
                  <a:cubicBezTo>
                    <a:pt x="867410" y="1277620"/>
                    <a:pt x="842010" y="1287780"/>
                    <a:pt x="826770" y="1291590"/>
                  </a:cubicBezTo>
                  <a:cubicBezTo>
                    <a:pt x="815340" y="1294130"/>
                    <a:pt x="806450" y="1294130"/>
                    <a:pt x="796290" y="1291590"/>
                  </a:cubicBezTo>
                  <a:cubicBezTo>
                    <a:pt x="779780" y="1286510"/>
                    <a:pt x="755650" y="1276350"/>
                    <a:pt x="742950" y="1261110"/>
                  </a:cubicBezTo>
                  <a:cubicBezTo>
                    <a:pt x="730250" y="1247140"/>
                    <a:pt x="721360" y="1221740"/>
                    <a:pt x="718820" y="1206500"/>
                  </a:cubicBezTo>
                  <a:cubicBezTo>
                    <a:pt x="716280" y="1195070"/>
                    <a:pt x="717550" y="1186180"/>
                    <a:pt x="721360" y="1176020"/>
                  </a:cubicBezTo>
                  <a:cubicBezTo>
                    <a:pt x="726440" y="1160780"/>
                    <a:pt x="741680" y="1135380"/>
                    <a:pt x="753110" y="1125220"/>
                  </a:cubicBezTo>
                  <a:cubicBezTo>
                    <a:pt x="762000" y="1116330"/>
                    <a:pt x="768350" y="1112520"/>
                    <a:pt x="779780" y="1108710"/>
                  </a:cubicBezTo>
                  <a:cubicBezTo>
                    <a:pt x="795020" y="1104900"/>
                    <a:pt x="821690" y="1102360"/>
                    <a:pt x="839470" y="1107440"/>
                  </a:cubicBezTo>
                  <a:cubicBezTo>
                    <a:pt x="858520" y="1112520"/>
                    <a:pt x="878840" y="1130300"/>
                    <a:pt x="889000" y="1141730"/>
                  </a:cubicBezTo>
                  <a:cubicBezTo>
                    <a:pt x="896620" y="1150620"/>
                    <a:pt x="900430" y="1158240"/>
                    <a:pt x="902970" y="1169670"/>
                  </a:cubicBezTo>
                  <a:cubicBezTo>
                    <a:pt x="906780" y="1184910"/>
                    <a:pt x="908050" y="1211580"/>
                    <a:pt x="901700" y="1229360"/>
                  </a:cubicBezTo>
                  <a:cubicBezTo>
                    <a:pt x="895350" y="1248410"/>
                    <a:pt x="880110" y="1267460"/>
                    <a:pt x="864870" y="1277620"/>
                  </a:cubicBezTo>
                  <a:cubicBezTo>
                    <a:pt x="848360" y="1287780"/>
                    <a:pt x="825500" y="1294130"/>
                    <a:pt x="806450" y="1292860"/>
                  </a:cubicBezTo>
                  <a:cubicBezTo>
                    <a:pt x="787400" y="1290320"/>
                    <a:pt x="774700" y="1283970"/>
                    <a:pt x="750570" y="1268730"/>
                  </a:cubicBezTo>
                  <a:cubicBezTo>
                    <a:pt x="690880" y="1230630"/>
                    <a:pt x="560070" y="1108710"/>
                    <a:pt x="472440" y="1019810"/>
                  </a:cubicBezTo>
                  <a:cubicBezTo>
                    <a:pt x="383540" y="930910"/>
                    <a:pt x="283210" y="821690"/>
                    <a:pt x="222250" y="735330"/>
                  </a:cubicBezTo>
                  <a:cubicBezTo>
                    <a:pt x="177800" y="671830"/>
                    <a:pt x="154940" y="633730"/>
                    <a:pt x="124460" y="558800"/>
                  </a:cubicBezTo>
                  <a:cubicBezTo>
                    <a:pt x="77470" y="441960"/>
                    <a:pt x="0" y="171450"/>
                    <a:pt x="3810" y="90170"/>
                  </a:cubicBezTo>
                  <a:cubicBezTo>
                    <a:pt x="3810" y="62230"/>
                    <a:pt x="10160" y="46990"/>
                    <a:pt x="22860" y="33020"/>
                  </a:cubicBezTo>
                  <a:cubicBezTo>
                    <a:pt x="34290" y="17780"/>
                    <a:pt x="55880" y="6350"/>
                    <a:pt x="74930" y="2540"/>
                  </a:cubicBezTo>
                  <a:cubicBezTo>
                    <a:pt x="93980" y="0"/>
                    <a:pt x="118110" y="5080"/>
                    <a:pt x="134620" y="15240"/>
                  </a:cubicBezTo>
                  <a:cubicBezTo>
                    <a:pt x="149860" y="25400"/>
                    <a:pt x="170180" y="63500"/>
                    <a:pt x="170180" y="6350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DED7E2C7-19C5-DC16-CB6A-849B60BDF269}"/>
              </a:ext>
            </a:extLst>
          </p:cNvPr>
          <p:cNvGrpSpPr/>
          <p:nvPr/>
        </p:nvGrpSpPr>
        <p:grpSpPr>
          <a:xfrm>
            <a:off x="9654540" y="9873615"/>
            <a:ext cx="199072" cy="194310"/>
            <a:chOff x="0" y="0"/>
            <a:chExt cx="265430" cy="259080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46CEBD27-0184-69C3-EA0C-0405A97AAF31}"/>
                </a:ext>
              </a:extLst>
            </p:cNvPr>
            <p:cNvSpPr/>
            <p:nvPr/>
          </p:nvSpPr>
          <p:spPr>
            <a:xfrm>
              <a:off x="49530" y="49530"/>
              <a:ext cx="162560" cy="167640"/>
            </a:xfrm>
            <a:custGeom>
              <a:avLst/>
              <a:gdLst/>
              <a:ahLst/>
              <a:cxnLst/>
              <a:rect l="l" t="t" r="r" b="b"/>
              <a:pathLst>
                <a:path w="162560" h="167640">
                  <a:moveTo>
                    <a:pt x="162560" y="58420"/>
                  </a:moveTo>
                  <a:cubicBezTo>
                    <a:pt x="158750" y="116840"/>
                    <a:pt x="138430" y="148590"/>
                    <a:pt x="116840" y="158750"/>
                  </a:cubicBezTo>
                  <a:cubicBezTo>
                    <a:pt x="96520" y="167640"/>
                    <a:pt x="58420" y="161290"/>
                    <a:pt x="40640" y="153670"/>
                  </a:cubicBezTo>
                  <a:cubicBezTo>
                    <a:pt x="27940" y="147320"/>
                    <a:pt x="19050" y="137160"/>
                    <a:pt x="12700" y="125730"/>
                  </a:cubicBezTo>
                  <a:cubicBezTo>
                    <a:pt x="6350" y="114300"/>
                    <a:pt x="0" y="102870"/>
                    <a:pt x="1270" y="87630"/>
                  </a:cubicBezTo>
                  <a:cubicBezTo>
                    <a:pt x="2540" y="68580"/>
                    <a:pt x="17780" y="31750"/>
                    <a:pt x="33020" y="17780"/>
                  </a:cubicBezTo>
                  <a:cubicBezTo>
                    <a:pt x="41910" y="7620"/>
                    <a:pt x="54610" y="2540"/>
                    <a:pt x="68580" y="1270"/>
                  </a:cubicBezTo>
                  <a:cubicBezTo>
                    <a:pt x="88900" y="0"/>
                    <a:pt x="142240" y="24130"/>
                    <a:pt x="142240" y="2413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FAFE1CEB-726A-74C6-9D4D-D62048D0D97B}"/>
              </a:ext>
            </a:extLst>
          </p:cNvPr>
          <p:cNvGrpSpPr/>
          <p:nvPr/>
        </p:nvGrpSpPr>
        <p:grpSpPr>
          <a:xfrm>
            <a:off x="6782753" y="6224588"/>
            <a:ext cx="1232535" cy="718185"/>
            <a:chOff x="0" y="0"/>
            <a:chExt cx="1643380" cy="957580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02BFF5F0-A97E-5393-D0A5-4A71520A1F16}"/>
                </a:ext>
              </a:extLst>
            </p:cNvPr>
            <p:cNvSpPr/>
            <p:nvPr/>
          </p:nvSpPr>
          <p:spPr>
            <a:xfrm>
              <a:off x="44450" y="50800"/>
              <a:ext cx="1551940" cy="857250"/>
            </a:xfrm>
            <a:custGeom>
              <a:avLst/>
              <a:gdLst/>
              <a:ahLst/>
              <a:cxnLst/>
              <a:rect l="l" t="t" r="r" b="b"/>
              <a:pathLst>
                <a:path w="1551940" h="857250">
                  <a:moveTo>
                    <a:pt x="123190" y="8890"/>
                  </a:moveTo>
                  <a:cubicBezTo>
                    <a:pt x="278130" y="78740"/>
                    <a:pt x="505460" y="128270"/>
                    <a:pt x="612140" y="167640"/>
                  </a:cubicBezTo>
                  <a:cubicBezTo>
                    <a:pt x="680720" y="194310"/>
                    <a:pt x="709930" y="218440"/>
                    <a:pt x="777240" y="247650"/>
                  </a:cubicBezTo>
                  <a:cubicBezTo>
                    <a:pt x="877570" y="290830"/>
                    <a:pt x="1083310" y="353060"/>
                    <a:pt x="1162050" y="392430"/>
                  </a:cubicBezTo>
                  <a:cubicBezTo>
                    <a:pt x="1200150" y="411480"/>
                    <a:pt x="1207770" y="417830"/>
                    <a:pt x="1240790" y="444500"/>
                  </a:cubicBezTo>
                  <a:cubicBezTo>
                    <a:pt x="1310640" y="497840"/>
                    <a:pt x="1506220" y="656590"/>
                    <a:pt x="1539240" y="718820"/>
                  </a:cubicBezTo>
                  <a:cubicBezTo>
                    <a:pt x="1551940" y="744220"/>
                    <a:pt x="1549400" y="763270"/>
                    <a:pt x="1546860" y="779780"/>
                  </a:cubicBezTo>
                  <a:cubicBezTo>
                    <a:pt x="1545590" y="791210"/>
                    <a:pt x="1543050" y="798830"/>
                    <a:pt x="1536700" y="807720"/>
                  </a:cubicBezTo>
                  <a:cubicBezTo>
                    <a:pt x="1526540" y="821690"/>
                    <a:pt x="1506220" y="840740"/>
                    <a:pt x="1490980" y="848360"/>
                  </a:cubicBezTo>
                  <a:cubicBezTo>
                    <a:pt x="1480820" y="853440"/>
                    <a:pt x="1471930" y="854710"/>
                    <a:pt x="1461770" y="855980"/>
                  </a:cubicBezTo>
                  <a:cubicBezTo>
                    <a:pt x="1451610" y="855980"/>
                    <a:pt x="1441450" y="855980"/>
                    <a:pt x="1431290" y="853440"/>
                  </a:cubicBezTo>
                  <a:cubicBezTo>
                    <a:pt x="1416050" y="847090"/>
                    <a:pt x="1391920" y="835660"/>
                    <a:pt x="1380490" y="820420"/>
                  </a:cubicBezTo>
                  <a:cubicBezTo>
                    <a:pt x="1367790" y="805180"/>
                    <a:pt x="1360170" y="782320"/>
                    <a:pt x="1360170" y="763270"/>
                  </a:cubicBezTo>
                  <a:cubicBezTo>
                    <a:pt x="1358900" y="744220"/>
                    <a:pt x="1369060" y="720090"/>
                    <a:pt x="1377950" y="706120"/>
                  </a:cubicBezTo>
                  <a:cubicBezTo>
                    <a:pt x="1383030" y="695960"/>
                    <a:pt x="1389380" y="689610"/>
                    <a:pt x="1399540" y="684530"/>
                  </a:cubicBezTo>
                  <a:cubicBezTo>
                    <a:pt x="1413510" y="675640"/>
                    <a:pt x="1437640" y="665480"/>
                    <a:pt x="1456690" y="666750"/>
                  </a:cubicBezTo>
                  <a:cubicBezTo>
                    <a:pt x="1475740" y="666750"/>
                    <a:pt x="1498600" y="675640"/>
                    <a:pt x="1513840" y="687070"/>
                  </a:cubicBezTo>
                  <a:cubicBezTo>
                    <a:pt x="1529080" y="699770"/>
                    <a:pt x="1541780" y="720090"/>
                    <a:pt x="1545590" y="739140"/>
                  </a:cubicBezTo>
                  <a:cubicBezTo>
                    <a:pt x="1550670" y="756920"/>
                    <a:pt x="1545590" y="783590"/>
                    <a:pt x="1540510" y="798830"/>
                  </a:cubicBezTo>
                  <a:cubicBezTo>
                    <a:pt x="1536700" y="810260"/>
                    <a:pt x="1532890" y="816610"/>
                    <a:pt x="1524000" y="824230"/>
                  </a:cubicBezTo>
                  <a:cubicBezTo>
                    <a:pt x="1512570" y="835660"/>
                    <a:pt x="1490980" y="850900"/>
                    <a:pt x="1471930" y="854710"/>
                  </a:cubicBezTo>
                  <a:cubicBezTo>
                    <a:pt x="1452880" y="857250"/>
                    <a:pt x="1433830" y="855980"/>
                    <a:pt x="1412240" y="845820"/>
                  </a:cubicBezTo>
                  <a:cubicBezTo>
                    <a:pt x="1376680" y="830580"/>
                    <a:pt x="1322070" y="778510"/>
                    <a:pt x="1287780" y="744220"/>
                  </a:cubicBezTo>
                  <a:cubicBezTo>
                    <a:pt x="1258570" y="715010"/>
                    <a:pt x="1245870" y="684530"/>
                    <a:pt x="1215390" y="656590"/>
                  </a:cubicBezTo>
                  <a:cubicBezTo>
                    <a:pt x="1177290" y="622300"/>
                    <a:pt x="1141730" y="594360"/>
                    <a:pt x="1075690" y="556260"/>
                  </a:cubicBezTo>
                  <a:cubicBezTo>
                    <a:pt x="942340" y="481330"/>
                    <a:pt x="579120" y="328930"/>
                    <a:pt x="434340" y="281940"/>
                  </a:cubicBezTo>
                  <a:cubicBezTo>
                    <a:pt x="363220" y="260350"/>
                    <a:pt x="327660" y="265430"/>
                    <a:pt x="270510" y="247650"/>
                  </a:cubicBezTo>
                  <a:cubicBezTo>
                    <a:pt x="200660" y="227330"/>
                    <a:pt x="90170" y="189230"/>
                    <a:pt x="48260" y="160020"/>
                  </a:cubicBezTo>
                  <a:cubicBezTo>
                    <a:pt x="26670" y="146050"/>
                    <a:pt x="13970" y="133350"/>
                    <a:pt x="7620" y="116840"/>
                  </a:cubicBezTo>
                  <a:cubicBezTo>
                    <a:pt x="0" y="99060"/>
                    <a:pt x="0" y="73660"/>
                    <a:pt x="6350" y="57150"/>
                  </a:cubicBezTo>
                  <a:cubicBezTo>
                    <a:pt x="12700" y="39370"/>
                    <a:pt x="30480" y="20320"/>
                    <a:pt x="44450" y="11430"/>
                  </a:cubicBezTo>
                  <a:cubicBezTo>
                    <a:pt x="57150" y="3810"/>
                    <a:pt x="71120" y="1270"/>
                    <a:pt x="83820" y="0"/>
                  </a:cubicBezTo>
                  <a:cubicBezTo>
                    <a:pt x="96520" y="0"/>
                    <a:pt x="123190" y="8890"/>
                    <a:pt x="123190" y="889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>
            <a:extLst>
              <a:ext uri="{FF2B5EF4-FFF2-40B4-BE49-F238E27FC236}">
                <a16:creationId xmlns:a16="http://schemas.microsoft.com/office/drawing/2014/main" id="{D82717FE-D8EF-A4EA-2A8C-9C54103CD282}"/>
              </a:ext>
            </a:extLst>
          </p:cNvPr>
          <p:cNvGrpSpPr/>
          <p:nvPr/>
        </p:nvGrpSpPr>
        <p:grpSpPr>
          <a:xfrm>
            <a:off x="5384482" y="9655493"/>
            <a:ext cx="1075373" cy="485775"/>
            <a:chOff x="0" y="0"/>
            <a:chExt cx="1433830" cy="647700"/>
          </a:xfrm>
        </p:grpSpPr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0FC3A502-668F-5393-E7BE-904D4287FB3E}"/>
                </a:ext>
              </a:extLst>
            </p:cNvPr>
            <p:cNvSpPr/>
            <p:nvPr/>
          </p:nvSpPr>
          <p:spPr>
            <a:xfrm>
              <a:off x="49530" y="46990"/>
              <a:ext cx="1338580" cy="551180"/>
            </a:xfrm>
            <a:custGeom>
              <a:avLst/>
              <a:gdLst/>
              <a:ahLst/>
              <a:cxnLst/>
              <a:rect l="l" t="t" r="r" b="b"/>
              <a:pathLst>
                <a:path w="1338580" h="551180">
                  <a:moveTo>
                    <a:pt x="1290320" y="162560"/>
                  </a:moveTo>
                  <a:cubicBezTo>
                    <a:pt x="981710" y="293370"/>
                    <a:pt x="933450" y="289560"/>
                    <a:pt x="855980" y="311150"/>
                  </a:cubicBezTo>
                  <a:cubicBezTo>
                    <a:pt x="731520" y="345440"/>
                    <a:pt x="519430" y="440690"/>
                    <a:pt x="381000" y="482600"/>
                  </a:cubicBezTo>
                  <a:cubicBezTo>
                    <a:pt x="278130" y="514350"/>
                    <a:pt x="161290" y="548640"/>
                    <a:pt x="102870" y="548640"/>
                  </a:cubicBezTo>
                  <a:cubicBezTo>
                    <a:pt x="77470" y="549910"/>
                    <a:pt x="60960" y="546100"/>
                    <a:pt x="45720" y="535940"/>
                  </a:cubicBezTo>
                  <a:cubicBezTo>
                    <a:pt x="29210" y="527050"/>
                    <a:pt x="13970" y="505460"/>
                    <a:pt x="7620" y="491490"/>
                  </a:cubicBezTo>
                  <a:cubicBezTo>
                    <a:pt x="2540" y="481330"/>
                    <a:pt x="0" y="473710"/>
                    <a:pt x="1270" y="462280"/>
                  </a:cubicBezTo>
                  <a:cubicBezTo>
                    <a:pt x="1270" y="445770"/>
                    <a:pt x="6350" y="420370"/>
                    <a:pt x="16510" y="405130"/>
                  </a:cubicBezTo>
                  <a:cubicBezTo>
                    <a:pt x="26670" y="388620"/>
                    <a:pt x="45720" y="374650"/>
                    <a:pt x="63500" y="368300"/>
                  </a:cubicBezTo>
                  <a:cubicBezTo>
                    <a:pt x="81280" y="363220"/>
                    <a:pt x="107950" y="364490"/>
                    <a:pt x="123190" y="368300"/>
                  </a:cubicBezTo>
                  <a:cubicBezTo>
                    <a:pt x="134620" y="372110"/>
                    <a:pt x="140970" y="375920"/>
                    <a:pt x="149860" y="383540"/>
                  </a:cubicBezTo>
                  <a:cubicBezTo>
                    <a:pt x="161290" y="393700"/>
                    <a:pt x="177800" y="414020"/>
                    <a:pt x="182880" y="431800"/>
                  </a:cubicBezTo>
                  <a:cubicBezTo>
                    <a:pt x="187960" y="450850"/>
                    <a:pt x="184150" y="476250"/>
                    <a:pt x="180340" y="491490"/>
                  </a:cubicBezTo>
                  <a:cubicBezTo>
                    <a:pt x="176530" y="501650"/>
                    <a:pt x="172720" y="509270"/>
                    <a:pt x="163830" y="516890"/>
                  </a:cubicBezTo>
                  <a:cubicBezTo>
                    <a:pt x="152400" y="528320"/>
                    <a:pt x="132080" y="543560"/>
                    <a:pt x="113030" y="547370"/>
                  </a:cubicBezTo>
                  <a:cubicBezTo>
                    <a:pt x="95250" y="551180"/>
                    <a:pt x="71120" y="548640"/>
                    <a:pt x="54610" y="541020"/>
                  </a:cubicBezTo>
                  <a:cubicBezTo>
                    <a:pt x="36830" y="533400"/>
                    <a:pt x="20320" y="513080"/>
                    <a:pt x="11430" y="500380"/>
                  </a:cubicBezTo>
                  <a:cubicBezTo>
                    <a:pt x="5080" y="490220"/>
                    <a:pt x="2540" y="482600"/>
                    <a:pt x="1270" y="471170"/>
                  </a:cubicBezTo>
                  <a:cubicBezTo>
                    <a:pt x="0" y="455930"/>
                    <a:pt x="2540" y="429260"/>
                    <a:pt x="11430" y="412750"/>
                  </a:cubicBezTo>
                  <a:cubicBezTo>
                    <a:pt x="20320" y="396240"/>
                    <a:pt x="33020" y="383540"/>
                    <a:pt x="54610" y="372110"/>
                  </a:cubicBezTo>
                  <a:cubicBezTo>
                    <a:pt x="96520" y="350520"/>
                    <a:pt x="175260" y="353060"/>
                    <a:pt x="259080" y="330200"/>
                  </a:cubicBezTo>
                  <a:cubicBezTo>
                    <a:pt x="400050" y="292100"/>
                    <a:pt x="671830" y="176530"/>
                    <a:pt x="817880" y="137160"/>
                  </a:cubicBezTo>
                  <a:cubicBezTo>
                    <a:pt x="909320" y="113030"/>
                    <a:pt x="975360" y="118110"/>
                    <a:pt x="1046480" y="93980"/>
                  </a:cubicBezTo>
                  <a:cubicBezTo>
                    <a:pt x="1113790" y="72390"/>
                    <a:pt x="1187450" y="11430"/>
                    <a:pt x="1234440" y="3810"/>
                  </a:cubicBezTo>
                  <a:cubicBezTo>
                    <a:pt x="1258570" y="0"/>
                    <a:pt x="1277620" y="2540"/>
                    <a:pt x="1294130" y="12700"/>
                  </a:cubicBezTo>
                  <a:cubicBezTo>
                    <a:pt x="1310640" y="21590"/>
                    <a:pt x="1325880" y="40640"/>
                    <a:pt x="1332230" y="58420"/>
                  </a:cubicBezTo>
                  <a:cubicBezTo>
                    <a:pt x="1338580" y="76200"/>
                    <a:pt x="1338580" y="100330"/>
                    <a:pt x="1330960" y="118110"/>
                  </a:cubicBezTo>
                  <a:cubicBezTo>
                    <a:pt x="1324610" y="135890"/>
                    <a:pt x="1290320" y="162560"/>
                    <a:pt x="1290320" y="162560"/>
                  </a:cubicBezTo>
                </a:path>
              </a:pathLst>
            </a:custGeom>
            <a:solidFill>
              <a:srgbClr val="94AAB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0D301162-A42C-7247-4C15-74BA5BB98E13}"/>
              </a:ext>
            </a:extLst>
          </p:cNvPr>
          <p:cNvSpPr txBox="1"/>
          <p:nvPr/>
        </p:nvSpPr>
        <p:spPr>
          <a:xfrm>
            <a:off x="190987" y="2701746"/>
            <a:ext cx="9178504" cy="4806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9600" dirty="0">
                <a:solidFill>
                  <a:srgbClr val="3B365F"/>
                </a:solidFill>
                <a:latin typeface="TAN Headline"/>
                <a:ea typeface="TAN Headline"/>
                <a:cs typeface="TAN Headline"/>
                <a:sym typeface="TAN Headline"/>
              </a:rPr>
              <a:t>Responding with Empathy and Clarity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8B825D56-C9A3-8E45-9F66-19C5BD13B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6598" y="1190278"/>
            <a:ext cx="5698861" cy="8840185"/>
          </a:xfrm>
          <a:prstGeom prst="rect">
            <a:avLst/>
          </a:prstGeom>
        </p:spPr>
      </p:pic>
      <p:sp>
        <p:nvSpPr>
          <p:cNvPr id="46" name="Freeform 23">
            <a:extLst>
              <a:ext uri="{FF2B5EF4-FFF2-40B4-BE49-F238E27FC236}">
                <a16:creationId xmlns:a16="http://schemas.microsoft.com/office/drawing/2014/main" id="{AD6A6495-1BE4-563B-5B3D-6C982ACDF926}"/>
              </a:ext>
            </a:extLst>
          </p:cNvPr>
          <p:cNvSpPr/>
          <p:nvPr/>
        </p:nvSpPr>
        <p:spPr>
          <a:xfrm>
            <a:off x="2233473" y="-56305"/>
            <a:ext cx="3692894" cy="2316452"/>
          </a:xfrm>
          <a:custGeom>
            <a:avLst/>
            <a:gdLst/>
            <a:ahLst/>
            <a:cxnLst/>
            <a:rect l="l" t="t" r="r" b="b"/>
            <a:pathLst>
              <a:path w="3692894" h="2316452">
                <a:moveTo>
                  <a:pt x="0" y="0"/>
                </a:moveTo>
                <a:lnTo>
                  <a:pt x="3692894" y="0"/>
                </a:lnTo>
                <a:lnTo>
                  <a:pt x="3692894" y="2316451"/>
                </a:lnTo>
                <a:lnTo>
                  <a:pt x="0" y="23164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7" name="Freeform 10">
            <a:extLst>
              <a:ext uri="{FF2B5EF4-FFF2-40B4-BE49-F238E27FC236}">
                <a16:creationId xmlns:a16="http://schemas.microsoft.com/office/drawing/2014/main" id="{D2F53262-660F-E6D9-19FB-9E4413DAC596}"/>
              </a:ext>
            </a:extLst>
          </p:cNvPr>
          <p:cNvSpPr/>
          <p:nvPr/>
        </p:nvSpPr>
        <p:spPr>
          <a:xfrm>
            <a:off x="1329374" y="8071960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8" name="Freeform 10">
            <a:extLst>
              <a:ext uri="{FF2B5EF4-FFF2-40B4-BE49-F238E27FC236}">
                <a16:creationId xmlns:a16="http://schemas.microsoft.com/office/drawing/2014/main" id="{84E5E862-C162-3E39-E213-42D2917B3963}"/>
              </a:ext>
            </a:extLst>
          </p:cNvPr>
          <p:cNvSpPr/>
          <p:nvPr/>
        </p:nvSpPr>
        <p:spPr>
          <a:xfrm>
            <a:off x="800725" y="53184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9" name="Freeform 10">
            <a:extLst>
              <a:ext uri="{FF2B5EF4-FFF2-40B4-BE49-F238E27FC236}">
                <a16:creationId xmlns:a16="http://schemas.microsoft.com/office/drawing/2014/main" id="{C02E4B9D-5684-2D85-8631-B5351C06FAD0}"/>
              </a:ext>
            </a:extLst>
          </p:cNvPr>
          <p:cNvSpPr/>
          <p:nvPr/>
        </p:nvSpPr>
        <p:spPr>
          <a:xfrm>
            <a:off x="7682076" y="699797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0" name="Freeform 10">
            <a:extLst>
              <a:ext uri="{FF2B5EF4-FFF2-40B4-BE49-F238E27FC236}">
                <a16:creationId xmlns:a16="http://schemas.microsoft.com/office/drawing/2014/main" id="{D763A97F-83B4-E645-851A-B9695AF44D71}"/>
              </a:ext>
            </a:extLst>
          </p:cNvPr>
          <p:cNvSpPr/>
          <p:nvPr/>
        </p:nvSpPr>
        <p:spPr>
          <a:xfrm>
            <a:off x="5141482" y="8051412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1" name="Freeform 10">
            <a:extLst>
              <a:ext uri="{FF2B5EF4-FFF2-40B4-BE49-F238E27FC236}">
                <a16:creationId xmlns:a16="http://schemas.microsoft.com/office/drawing/2014/main" id="{FE41982D-8A64-A77B-81F9-D177D81693D8}"/>
              </a:ext>
            </a:extLst>
          </p:cNvPr>
          <p:cNvSpPr/>
          <p:nvPr/>
        </p:nvSpPr>
        <p:spPr>
          <a:xfrm>
            <a:off x="8039251" y="7217338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2" name="Freeform 10">
            <a:extLst>
              <a:ext uri="{FF2B5EF4-FFF2-40B4-BE49-F238E27FC236}">
                <a16:creationId xmlns:a16="http://schemas.microsoft.com/office/drawing/2014/main" id="{5EC39C41-09A6-E812-4A96-E58862F38CAF}"/>
              </a:ext>
            </a:extLst>
          </p:cNvPr>
          <p:cNvSpPr/>
          <p:nvPr/>
        </p:nvSpPr>
        <p:spPr>
          <a:xfrm>
            <a:off x="11266463" y="679878"/>
            <a:ext cx="1828678" cy="1399770"/>
          </a:xfrm>
          <a:custGeom>
            <a:avLst/>
            <a:gdLst/>
            <a:ahLst/>
            <a:cxnLst/>
            <a:rect l="l" t="t" r="r" b="b"/>
            <a:pathLst>
              <a:path w="1828678" h="1399770">
                <a:moveTo>
                  <a:pt x="0" y="0"/>
                </a:moveTo>
                <a:lnTo>
                  <a:pt x="1828678" y="0"/>
                </a:lnTo>
                <a:lnTo>
                  <a:pt x="1828678" y="1399770"/>
                </a:lnTo>
                <a:lnTo>
                  <a:pt x="0" y="1399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Arrow: Chevron 3">
            <a:extLst>
              <a:ext uri="{FF2B5EF4-FFF2-40B4-BE49-F238E27FC236}">
                <a16:creationId xmlns:a16="http://schemas.microsoft.com/office/drawing/2014/main" id="{1407AFA8-1E77-5F19-79F5-3F4582DD73B6}"/>
              </a:ext>
            </a:extLst>
          </p:cNvPr>
          <p:cNvSpPr/>
          <p:nvPr/>
        </p:nvSpPr>
        <p:spPr>
          <a:xfrm>
            <a:off x="10469158" y="462174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Arrow: Chevron 4">
            <a:extLst>
              <a:ext uri="{FF2B5EF4-FFF2-40B4-BE49-F238E27FC236}">
                <a16:creationId xmlns:a16="http://schemas.microsoft.com/office/drawing/2014/main" id="{9A05F794-003C-1CEF-0A33-638DA3209BDB}"/>
              </a:ext>
            </a:extLst>
          </p:cNvPr>
          <p:cNvSpPr/>
          <p:nvPr/>
        </p:nvSpPr>
        <p:spPr>
          <a:xfrm>
            <a:off x="12901603" y="445717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048FA202-0D24-9B73-F652-5CECE9478493}"/>
              </a:ext>
            </a:extLst>
          </p:cNvPr>
          <p:cNvSpPr/>
          <p:nvPr/>
        </p:nvSpPr>
        <p:spPr>
          <a:xfrm>
            <a:off x="15292640" y="445717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684DE685-2935-39EC-A02D-53AFF1BEADD7}"/>
              </a:ext>
            </a:extLst>
          </p:cNvPr>
          <p:cNvSpPr/>
          <p:nvPr/>
        </p:nvSpPr>
        <p:spPr>
          <a:xfrm>
            <a:off x="10378017" y="3743932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Arrow: Chevron 7">
            <a:extLst>
              <a:ext uri="{FF2B5EF4-FFF2-40B4-BE49-F238E27FC236}">
                <a16:creationId xmlns:a16="http://schemas.microsoft.com/office/drawing/2014/main" id="{67CD5495-09F6-0A3C-902D-4213C0F00CAD}"/>
              </a:ext>
            </a:extLst>
          </p:cNvPr>
          <p:cNvSpPr/>
          <p:nvPr/>
        </p:nvSpPr>
        <p:spPr>
          <a:xfrm>
            <a:off x="12774541" y="3796391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Arrow: Chevron 30">
            <a:extLst>
              <a:ext uri="{FF2B5EF4-FFF2-40B4-BE49-F238E27FC236}">
                <a16:creationId xmlns:a16="http://schemas.microsoft.com/office/drawing/2014/main" id="{188095B0-4C22-58E9-6853-F2B1D1A76186}"/>
              </a:ext>
            </a:extLst>
          </p:cNvPr>
          <p:cNvSpPr/>
          <p:nvPr/>
        </p:nvSpPr>
        <p:spPr>
          <a:xfrm>
            <a:off x="15122805" y="3743932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2" name="Arrow: Chevron 31">
            <a:extLst>
              <a:ext uri="{FF2B5EF4-FFF2-40B4-BE49-F238E27FC236}">
                <a16:creationId xmlns:a16="http://schemas.microsoft.com/office/drawing/2014/main" id="{85F9508A-75B2-8353-8AFC-53B33E8584E0}"/>
              </a:ext>
            </a:extLst>
          </p:cNvPr>
          <p:cNvSpPr/>
          <p:nvPr/>
        </p:nvSpPr>
        <p:spPr>
          <a:xfrm>
            <a:off x="10133701" y="7177609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3" name="Arrow: Chevron 32">
            <a:extLst>
              <a:ext uri="{FF2B5EF4-FFF2-40B4-BE49-F238E27FC236}">
                <a16:creationId xmlns:a16="http://schemas.microsoft.com/office/drawing/2014/main" id="{576D6D68-6FD9-BA2C-C625-BE782F986B65}"/>
              </a:ext>
            </a:extLst>
          </p:cNvPr>
          <p:cNvSpPr/>
          <p:nvPr/>
        </p:nvSpPr>
        <p:spPr>
          <a:xfrm>
            <a:off x="12501023" y="7151177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Arrow: Chevron 33">
            <a:extLst>
              <a:ext uri="{FF2B5EF4-FFF2-40B4-BE49-F238E27FC236}">
                <a16:creationId xmlns:a16="http://schemas.microsoft.com/office/drawing/2014/main" id="{A31582A8-44A6-3B2F-A662-EED7AACB08A5}"/>
              </a:ext>
            </a:extLst>
          </p:cNvPr>
          <p:cNvSpPr/>
          <p:nvPr/>
        </p:nvSpPr>
        <p:spPr>
          <a:xfrm>
            <a:off x="14973642" y="7058663"/>
            <a:ext cx="3352800" cy="2971800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97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2189</TotalTime>
  <Words>1161</Words>
  <Application>Microsoft Office PowerPoint</Application>
  <PresentationFormat>Custom</PresentationFormat>
  <Paragraphs>100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Calibri</vt:lpstr>
      <vt:lpstr>TAN Headline</vt:lpstr>
      <vt:lpstr>Coco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Illustrative Innovation in Medicine Presentation</dc:title>
  <dc:creator>Lagrimas, Ser David V</dc:creator>
  <cp:lastModifiedBy>Lagrimas, Ser David V</cp:lastModifiedBy>
  <cp:revision>5</cp:revision>
  <dcterms:created xsi:type="dcterms:W3CDTF">2006-08-16T00:00:00Z</dcterms:created>
  <dcterms:modified xsi:type="dcterms:W3CDTF">2025-07-18T17:09:19Z</dcterms:modified>
  <dc:identifier>DAGrLuoi5Os</dc:identifier>
</cp:coreProperties>
</file>