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51D75435-DB22-4104-AAC8-8945BCE7D97D}" type="datetimeFigureOut">
              <a:rPr lang="en-US" smtClean="0"/>
              <a:pPr/>
              <a:t>2/16/2022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51D75435-DB22-4104-AAC8-8945BCE7D97D}" type="datetimeFigureOut">
              <a:rPr lang="en-US" smtClean="0"/>
              <a:pPr/>
              <a:t>2/16/2022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D75435-DB22-4104-AAC8-8945BCE7D97D}" type="datetimeFigureOut">
              <a:rPr lang="en-US" smtClean="0"/>
              <a:pPr/>
              <a:t>2/16/2022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51D75435-DB22-4104-AAC8-8945BCE7D97D}" type="datetimeFigureOut">
              <a:rPr lang="en-US" smtClean="0"/>
              <a:pPr/>
              <a:t>2/16/2022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51D75435-DB22-4104-AAC8-8945BCE7D97D}" type="datetimeFigureOut">
              <a:rPr lang="en-US" smtClean="0"/>
              <a:pPr/>
              <a:t>2/16/2022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51D75435-DB22-4104-AAC8-8945BCE7D97D}" type="datetimeFigureOut">
              <a:rPr lang="en-US" smtClean="0"/>
              <a:pPr/>
              <a:t>2/16/2022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D75435-DB22-4104-AAC8-8945BCE7D97D}" type="datetimeFigureOut">
              <a:rPr lang="en-US" smtClean="0"/>
              <a:pPr/>
              <a:t>2/16/2022</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D75435-DB22-4104-AAC8-8945BCE7D97D}" type="datetimeFigureOut">
              <a:rPr lang="en-US" smtClean="0"/>
              <a:pPr/>
              <a:t>2/16/2022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D75435-DB22-4104-AAC8-8945BCE7D97D}" type="datetimeFigureOut">
              <a:rPr lang="en-US" smtClean="0"/>
              <a:pPr/>
              <a:t>2/16/2022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51D75435-DB22-4104-AAC8-8945BCE7D97D}" type="datetimeFigureOut">
              <a:rPr lang="en-US" smtClean="0"/>
              <a:pPr/>
              <a:t>2/16/2022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51D75435-DB22-4104-AAC8-8945BCE7D97D}" type="datetimeFigureOut">
              <a:rPr lang="en-US" smtClean="0"/>
              <a:pPr/>
              <a:t>2/16/2022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F08B25B-43B3-413A-80AB-2D1C61FF9139}"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D75435-DB22-4104-AAC8-8945BCE7D97D}" type="datetimeFigureOut">
              <a:rPr lang="en-US" smtClean="0"/>
              <a:pPr/>
              <a:t>2/16/2022</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08B25B-43B3-413A-80AB-2D1C61FF9139}" type="slidenum">
              <a:rPr lang="en-IN" smtClean="0"/>
              <a:pPr/>
              <a:t>‹#›</a:t>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8662" y="1428736"/>
            <a:ext cx="6215106" cy="714380"/>
          </a:xfrm>
          <a:solidFill>
            <a:schemeClr val="tx1"/>
          </a:solidFill>
        </p:spPr>
        <p:txBody>
          <a:bodyPr>
            <a:normAutofit fontScale="90000"/>
          </a:bodyPr>
          <a:lstStyle/>
          <a:p>
            <a:r>
              <a:rPr lang="en-IN" b="1" dirty="0" smtClean="0">
                <a:solidFill>
                  <a:srgbClr val="FF0000"/>
                </a:solidFill>
              </a:rPr>
              <a:t/>
            </a:r>
            <a:br>
              <a:rPr lang="en-IN" b="1" dirty="0" smtClean="0">
                <a:solidFill>
                  <a:srgbClr val="FF0000"/>
                </a:solidFill>
              </a:rPr>
            </a:br>
            <a:r>
              <a:rPr lang="en-IN" b="1" dirty="0" smtClean="0">
                <a:solidFill>
                  <a:srgbClr val="FF0000"/>
                </a:solidFill>
              </a:rPr>
              <a:t>Promo </a:t>
            </a:r>
            <a:r>
              <a:rPr lang="en-IN" b="1" dirty="0">
                <a:solidFill>
                  <a:srgbClr val="FF0000"/>
                </a:solidFill>
              </a:rPr>
              <a:t>Your World</a:t>
            </a:r>
            <a:br>
              <a:rPr lang="en-IN" b="1" dirty="0">
                <a:solidFill>
                  <a:srgbClr val="FF0000"/>
                </a:solidFill>
              </a:rPr>
            </a:br>
            <a:endParaRPr lang="en-IN" dirty="0">
              <a:solidFill>
                <a:srgbClr val="FF0000"/>
              </a:solidFill>
            </a:endParaRPr>
          </a:p>
        </p:txBody>
      </p:sp>
      <p:pic>
        <p:nvPicPr>
          <p:cNvPr id="1026" name="Picture 2" descr="E:\vishal sir\promoyourworld\promotional business gifts Montreal.png"/>
          <p:cNvPicPr>
            <a:picLocks noChangeAspect="1" noChangeArrowheads="1"/>
          </p:cNvPicPr>
          <p:nvPr/>
        </p:nvPicPr>
        <p:blipFill>
          <a:blip r:embed="rId2"/>
          <a:srcRect/>
          <a:stretch>
            <a:fillRect/>
          </a:stretch>
        </p:blipFill>
        <p:spPr bwMode="auto">
          <a:xfrm>
            <a:off x="2143108" y="3286124"/>
            <a:ext cx="4446041" cy="3000396"/>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IN" dirty="0" smtClean="0">
                <a:solidFill>
                  <a:srgbClr val="FF0000"/>
                </a:solidFill>
              </a:rPr>
              <a:t>About US</a:t>
            </a:r>
            <a:endParaRPr lang="en-IN" dirty="0">
              <a:solidFill>
                <a:srgbClr val="FF0000"/>
              </a:solidFill>
            </a:endParaRPr>
          </a:p>
        </p:txBody>
      </p:sp>
      <p:sp>
        <p:nvSpPr>
          <p:cNvPr id="3" name="Content Placeholder 2"/>
          <p:cNvSpPr>
            <a:spLocks noGrp="1"/>
          </p:cNvSpPr>
          <p:nvPr>
            <p:ph idx="1"/>
          </p:nvPr>
        </p:nvSpPr>
        <p:spPr/>
        <p:txBody>
          <a:bodyPr>
            <a:normAutofit/>
          </a:bodyPr>
          <a:lstStyle/>
          <a:p>
            <a:pPr>
              <a:buNone/>
            </a:pPr>
            <a:r>
              <a:rPr lang="en-US" dirty="0" smtClean="0"/>
              <a:t>   PromoYourWorld.ca </a:t>
            </a:r>
            <a:r>
              <a:rPr lang="en-US" dirty="0" smtClean="0"/>
              <a:t>has the best selection of promotional items, team uniforms, apparel, banners, and corporate gifts. Let us earn your business with our 1st class service and low prices. Our mission is to make your promotion the best it can be! We want you to get your products on time and at the best possible price!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normAutofit/>
          </a:bodyPr>
          <a:lstStyle/>
          <a:p>
            <a:r>
              <a:rPr lang="en-IN" dirty="0" smtClean="0">
                <a:solidFill>
                  <a:srgbClr val="FF0000"/>
                </a:solidFill>
              </a:rPr>
              <a:t>custom </a:t>
            </a:r>
            <a:r>
              <a:rPr lang="en-IN" dirty="0" smtClean="0">
                <a:solidFill>
                  <a:srgbClr val="FF0000"/>
                </a:solidFill>
              </a:rPr>
              <a:t>promotional products </a:t>
            </a:r>
            <a:endParaRPr lang="en-IN" dirty="0">
              <a:solidFill>
                <a:srgbClr val="FF0000"/>
              </a:solidFill>
            </a:endParaRPr>
          </a:p>
        </p:txBody>
      </p:sp>
      <p:sp>
        <p:nvSpPr>
          <p:cNvPr id="3" name="Content Placeholder 2"/>
          <p:cNvSpPr>
            <a:spLocks noGrp="1"/>
          </p:cNvSpPr>
          <p:nvPr>
            <p:ph idx="1"/>
          </p:nvPr>
        </p:nvSpPr>
        <p:spPr>
          <a:xfrm>
            <a:off x="2643174" y="1643050"/>
            <a:ext cx="6043626" cy="4483113"/>
          </a:xfrm>
        </p:spPr>
        <p:txBody>
          <a:bodyPr>
            <a:normAutofit lnSpcReduction="10000"/>
          </a:bodyPr>
          <a:lstStyle/>
          <a:p>
            <a:pPr>
              <a:buNone/>
            </a:pPr>
            <a:r>
              <a:rPr lang="en-US" dirty="0" smtClean="0"/>
              <a:t>   </a:t>
            </a:r>
            <a:r>
              <a:rPr lang="en-US" dirty="0" err="1" smtClean="0"/>
              <a:t>PromoYourWorld</a:t>
            </a:r>
            <a:r>
              <a:rPr lang="en-US" dirty="0" smtClean="0"/>
              <a:t> </a:t>
            </a:r>
            <a:r>
              <a:rPr lang="en-US" dirty="0" smtClean="0"/>
              <a:t>is your one-stop shop for promotional products and business gifts. Our extensive range of promo products will ensure you find something to suit your </a:t>
            </a:r>
            <a:r>
              <a:rPr lang="en-US" dirty="0" smtClean="0"/>
              <a:t>requirements. With </a:t>
            </a:r>
            <a:r>
              <a:rPr lang="en-US" dirty="0" smtClean="0"/>
              <a:t>1000s of selections, </a:t>
            </a:r>
            <a:r>
              <a:rPr lang="en-US" dirty="0" err="1" smtClean="0"/>
              <a:t>PromoYourWorld</a:t>
            </a:r>
            <a:r>
              <a:rPr lang="en-US" dirty="0" smtClean="0"/>
              <a:t> offers branded merchandise to fulfill all of your needs.</a:t>
            </a:r>
            <a:endParaRPr lang="en-US" dirty="0"/>
          </a:p>
        </p:txBody>
      </p:sp>
      <p:pic>
        <p:nvPicPr>
          <p:cNvPr id="4" name="Picture 3" descr="Promotional business gifts Canada.jpg"/>
          <p:cNvPicPr>
            <a:picLocks noChangeAspect="1"/>
          </p:cNvPicPr>
          <p:nvPr/>
        </p:nvPicPr>
        <p:blipFill>
          <a:blip r:embed="rId2"/>
          <a:stretch>
            <a:fillRect/>
          </a:stretch>
        </p:blipFill>
        <p:spPr>
          <a:xfrm>
            <a:off x="214282" y="1857364"/>
            <a:ext cx="2571736" cy="257173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72386" cy="1154098"/>
          </a:xfrm>
          <a:solidFill>
            <a:schemeClr val="tx1"/>
          </a:solidFill>
        </p:spPr>
        <p:txBody>
          <a:bodyPr>
            <a:normAutofit fontScale="90000"/>
          </a:bodyPr>
          <a:lstStyle/>
          <a:p>
            <a:r>
              <a:rPr lang="en-IN" dirty="0" smtClean="0">
                <a:solidFill>
                  <a:srgbClr val="FF0000"/>
                </a:solidFill>
              </a:rPr>
              <a:t/>
            </a:r>
            <a:br>
              <a:rPr lang="en-IN" dirty="0" smtClean="0">
                <a:solidFill>
                  <a:srgbClr val="FF0000"/>
                </a:solidFill>
              </a:rPr>
            </a:br>
            <a:r>
              <a:rPr lang="en-IN" dirty="0" smtClean="0">
                <a:solidFill>
                  <a:srgbClr val="FF0000"/>
                </a:solidFill>
              </a:rPr>
              <a:t/>
            </a:r>
            <a:br>
              <a:rPr lang="en-IN" dirty="0" smtClean="0">
                <a:solidFill>
                  <a:srgbClr val="FF0000"/>
                </a:solidFill>
              </a:rPr>
            </a:br>
            <a:r>
              <a:rPr lang="en-IN" dirty="0" smtClean="0">
                <a:solidFill>
                  <a:srgbClr val="FF0000"/>
                </a:solidFill>
              </a:rPr>
              <a:t>Our Technology</a:t>
            </a:r>
            <a:br>
              <a:rPr lang="en-IN" dirty="0" smtClean="0">
                <a:solidFill>
                  <a:srgbClr val="FF0000"/>
                </a:solidFill>
              </a:rPr>
            </a:br>
            <a:r>
              <a:rPr lang="en-IN" dirty="0" smtClean="0">
                <a:solidFill>
                  <a:srgbClr val="FF0000"/>
                </a:solidFill>
              </a:rPr>
              <a:t/>
            </a:r>
            <a:br>
              <a:rPr lang="en-IN" dirty="0" smtClean="0">
                <a:solidFill>
                  <a:srgbClr val="FF0000"/>
                </a:solidFill>
              </a:rPr>
            </a:br>
            <a:r>
              <a:rPr lang="en-IN" dirty="0" smtClean="0">
                <a:solidFill>
                  <a:srgbClr val="FF0000"/>
                </a:solidFill>
              </a:rPr>
              <a:t> </a:t>
            </a:r>
            <a:endParaRPr lang="en-IN" dirty="0">
              <a:solidFill>
                <a:srgbClr val="FF0000"/>
              </a:solidFill>
            </a:endParaRPr>
          </a:p>
        </p:txBody>
      </p:sp>
      <p:pic>
        <p:nvPicPr>
          <p:cNvPr id="2050" name="Picture 2" descr="E:\vishal sir\promoyourworld\Capture.PNG"/>
          <p:cNvPicPr>
            <a:picLocks noChangeAspect="1" noChangeArrowheads="1"/>
          </p:cNvPicPr>
          <p:nvPr/>
        </p:nvPicPr>
        <p:blipFill>
          <a:blip r:embed="rId2"/>
          <a:srcRect/>
          <a:stretch>
            <a:fillRect/>
          </a:stretch>
        </p:blipFill>
        <p:spPr bwMode="auto">
          <a:xfrm>
            <a:off x="214282" y="2214554"/>
            <a:ext cx="8487159" cy="292895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IN" dirty="0" smtClean="0">
                <a:solidFill>
                  <a:srgbClr val="FF0000"/>
                </a:solidFill>
              </a:rPr>
              <a:t>Contact US</a:t>
            </a:r>
            <a:endParaRPr lang="en-IN" dirty="0">
              <a:solidFill>
                <a:srgbClr val="FF0000"/>
              </a:solidFill>
            </a:endParaRPr>
          </a:p>
        </p:txBody>
      </p:sp>
      <p:sp>
        <p:nvSpPr>
          <p:cNvPr id="3" name="Content Placeholder 2"/>
          <p:cNvSpPr>
            <a:spLocks noGrp="1"/>
          </p:cNvSpPr>
          <p:nvPr>
            <p:ph idx="1"/>
          </p:nvPr>
        </p:nvSpPr>
        <p:spPr/>
        <p:txBody>
          <a:bodyPr>
            <a:normAutofit lnSpcReduction="10000"/>
          </a:bodyPr>
          <a:lstStyle/>
          <a:p>
            <a:pPr>
              <a:buNone/>
            </a:pPr>
            <a:r>
              <a:rPr lang="en-IN" dirty="0" smtClean="0"/>
              <a:t>   </a:t>
            </a:r>
            <a:r>
              <a:rPr lang="en-IN" b="1" dirty="0" smtClean="0">
                <a:solidFill>
                  <a:schemeClr val="tx2"/>
                </a:solidFill>
              </a:rPr>
              <a:t>Address </a:t>
            </a:r>
            <a:endParaRPr lang="en-IN" sz="1800" b="1" dirty="0" smtClean="0">
              <a:solidFill>
                <a:schemeClr val="tx2"/>
              </a:solidFill>
            </a:endParaRPr>
          </a:p>
          <a:p>
            <a:pPr>
              <a:buNone/>
            </a:pPr>
            <a:r>
              <a:rPr lang="en-IN" sz="1800" i="1" dirty="0" smtClean="0"/>
              <a:t>      </a:t>
            </a:r>
            <a:r>
              <a:rPr lang="en-IN" sz="2000" i="1" dirty="0" smtClean="0"/>
              <a:t>9400 </a:t>
            </a:r>
            <a:r>
              <a:rPr lang="en-IN" sz="2000" i="1" dirty="0"/>
              <a:t>St-Laurent Ste 206</a:t>
            </a:r>
            <a:r>
              <a:rPr lang="en-IN" sz="2000" i="1" dirty="0" smtClean="0"/>
              <a:t/>
            </a:r>
            <a:br>
              <a:rPr lang="en-IN" sz="2000" i="1" dirty="0" smtClean="0"/>
            </a:br>
            <a:r>
              <a:rPr lang="en-IN" sz="2000" i="1" dirty="0"/>
              <a:t>Montreal, QC H2N </a:t>
            </a:r>
            <a:r>
              <a:rPr lang="en-IN" sz="2000" i="1" dirty="0" smtClean="0"/>
              <a:t>1P3</a:t>
            </a:r>
          </a:p>
          <a:p>
            <a:pPr>
              <a:buNone/>
            </a:pPr>
            <a:r>
              <a:rPr lang="en-IN" sz="2000" b="1" i="1" dirty="0">
                <a:solidFill>
                  <a:schemeClr val="tx2"/>
                </a:solidFill>
              </a:rPr>
              <a:t> </a:t>
            </a:r>
            <a:r>
              <a:rPr lang="en-IN" b="1" i="1" dirty="0" smtClean="0">
                <a:solidFill>
                  <a:schemeClr val="tx2"/>
                </a:solidFill>
              </a:rPr>
              <a:t>Email </a:t>
            </a:r>
          </a:p>
          <a:p>
            <a:pPr>
              <a:buNone/>
            </a:pPr>
            <a:r>
              <a:rPr lang="en-IN" sz="2000" i="1" dirty="0" smtClean="0"/>
              <a:t>sales@promoyourworld.ca</a:t>
            </a:r>
          </a:p>
          <a:p>
            <a:pPr>
              <a:buNone/>
            </a:pPr>
            <a:r>
              <a:rPr lang="en-US" sz="2000" dirty="0" smtClean="0"/>
              <a:t>   </a:t>
            </a:r>
          </a:p>
          <a:p>
            <a:pPr>
              <a:buNone/>
            </a:pPr>
            <a:r>
              <a:rPr lang="en-US" b="1" dirty="0" smtClean="0">
                <a:solidFill>
                  <a:schemeClr val="tx2"/>
                </a:solidFill>
              </a:rPr>
              <a:t> </a:t>
            </a:r>
            <a:r>
              <a:rPr lang="en-US" b="1" dirty="0" smtClean="0">
                <a:solidFill>
                  <a:schemeClr val="tx2">
                    <a:lumMod val="75000"/>
                  </a:schemeClr>
                </a:solidFill>
              </a:rPr>
              <a:t>Phone</a:t>
            </a:r>
            <a:endParaRPr lang="en-US" b="1" dirty="0" smtClean="0">
              <a:solidFill>
                <a:schemeClr val="tx2"/>
              </a:solidFill>
            </a:endParaRPr>
          </a:p>
          <a:p>
            <a:pPr>
              <a:buNone/>
            </a:pPr>
            <a:r>
              <a:rPr lang="en-US" sz="2000" dirty="0" smtClean="0"/>
              <a:t> </a:t>
            </a:r>
            <a:r>
              <a:rPr lang="en-US" sz="2000" dirty="0" smtClean="0"/>
              <a:t>514-934-6099</a:t>
            </a:r>
            <a:endParaRPr lang="en-IN" sz="2000" i="1" dirty="0" smtClean="0"/>
          </a:p>
          <a:p>
            <a:pPr>
              <a:buNone/>
            </a:pPr>
            <a:endParaRPr lang="en-IN" sz="2000" i="1" dirty="0"/>
          </a:p>
          <a:p>
            <a:pPr>
              <a:buNone/>
            </a:pPr>
            <a:r>
              <a:rPr lang="en-IN" b="1" dirty="0" smtClean="0">
                <a:solidFill>
                  <a:schemeClr val="tx2"/>
                </a:solidFill>
              </a:rPr>
              <a:t>Website</a:t>
            </a:r>
          </a:p>
          <a:p>
            <a:pPr>
              <a:buNone/>
            </a:pPr>
            <a:r>
              <a:rPr lang="en-IN" sz="2000" i="1" dirty="0" smtClean="0"/>
              <a:t>https://www.promoyourworld.com</a:t>
            </a:r>
            <a:endParaRPr lang="en-IN" sz="2000" i="1" dirty="0"/>
          </a:p>
          <a:p>
            <a:pPr>
              <a:buNone/>
            </a:pPr>
            <a:endParaRPr lang="en-IN" sz="2000" i="1" dirty="0"/>
          </a:p>
        </p:txBody>
      </p:sp>
      <p:pic>
        <p:nvPicPr>
          <p:cNvPr id="3074" name="Picture 2" descr="E:\vishal sir\promoyourworld\promotional business gifts Montreal.png"/>
          <p:cNvPicPr>
            <a:picLocks noChangeAspect="1" noChangeArrowheads="1"/>
          </p:cNvPicPr>
          <p:nvPr/>
        </p:nvPicPr>
        <p:blipFill>
          <a:blip r:embed="rId2"/>
          <a:srcRect/>
          <a:stretch>
            <a:fillRect/>
          </a:stretch>
        </p:blipFill>
        <p:spPr bwMode="auto">
          <a:xfrm>
            <a:off x="4429124" y="1785926"/>
            <a:ext cx="3810893" cy="2571768"/>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123</Words>
  <Application>Microsoft Office PowerPoint</Application>
  <PresentationFormat>On-screen Show (4:3)</PresentationFormat>
  <Paragraphs>17</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 Promo Your World </vt:lpstr>
      <vt:lpstr>About US</vt:lpstr>
      <vt:lpstr>custom promotional products </vt:lpstr>
      <vt:lpstr>  Our Technology   </vt:lpstr>
      <vt:lpstr>Contact US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Promo Your World</dc:title>
  <dc:creator>Jyoti</dc:creator>
  <cp:lastModifiedBy>Windows User</cp:lastModifiedBy>
  <cp:revision>7</cp:revision>
  <dcterms:created xsi:type="dcterms:W3CDTF">2020-11-02T14:25:32Z</dcterms:created>
  <dcterms:modified xsi:type="dcterms:W3CDTF">2022-02-16T12:38:46Z</dcterms:modified>
</cp:coreProperties>
</file>