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1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12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13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14.xml" ContentType="application/vnd.openxmlformats-officedocument.presentationml.notesSlide+xml"/>
  <Override PartName="/ppt/comments/comment5.xml" ContentType="application/vnd.openxmlformats-officedocument.presentationml.comments+xml"/>
  <Override PartName="/ppt/notesSlides/notesSlide15.xml" ContentType="application/vnd.openxmlformats-officedocument.presentationml.notesSlide+xml"/>
  <Override PartName="/ppt/comments/comment6.xml" ContentType="application/vnd.openxmlformats-officedocument.presentationml.comments+xml"/>
  <Override PartName="/ppt/notesSlides/notesSlide16.xml" ContentType="application/vnd.openxmlformats-officedocument.presentationml.notesSlide+xml"/>
  <Override PartName="/ppt/comments/comment7.xml" ContentType="application/vnd.openxmlformats-officedocument.presentationml.comments+xml"/>
  <Override PartName="/ppt/notesSlides/notesSlide17.xml" ContentType="application/vnd.openxmlformats-officedocument.presentationml.notesSlide+xml"/>
  <Override PartName="/ppt/comments/comment8.xml" ContentType="application/vnd.openxmlformats-officedocument.presentationml.comments+xml"/>
  <Override PartName="/ppt/notesSlides/notesSlide18.xml" ContentType="application/vnd.openxmlformats-officedocument.presentationml.notesSlide+xml"/>
  <Override PartName="/ppt/comments/comment9.xml" ContentType="application/vnd.openxmlformats-officedocument.presentationml.comments+xml"/>
  <Override PartName="/ppt/notesSlides/notesSlide19.xml" ContentType="application/vnd.openxmlformats-officedocument.presentationml.notesSlide+xml"/>
  <Override PartName="/ppt/comments/comment10.xml" ContentType="application/vnd.openxmlformats-officedocument.presentationml.comments+xml"/>
  <Override PartName="/ppt/notesSlides/notesSlide20.xml" ContentType="application/vnd.openxmlformats-officedocument.presentationml.notesSlide+xml"/>
  <Override PartName="/ppt/comments/comment11.xml" ContentType="application/vnd.openxmlformats-officedocument.presentationml.comments+xml"/>
  <Override PartName="/ppt/notesSlides/notesSlide21.xml" ContentType="application/vnd.openxmlformats-officedocument.presentationml.notesSlide+xml"/>
  <Override PartName="/ppt/comments/comment12.xml" ContentType="application/vnd.openxmlformats-officedocument.presentationml.comments+xml"/>
  <Override PartName="/ppt/notesSlides/notesSlide22.xml" ContentType="application/vnd.openxmlformats-officedocument.presentationml.notesSlide+xml"/>
  <Override PartName="/ppt/comments/comment13.xml" ContentType="application/vnd.openxmlformats-officedocument.presentationml.comments+xml"/>
  <Override PartName="/ppt/notesSlides/notesSlide23.xml" ContentType="application/vnd.openxmlformats-officedocument.presentationml.notesSlide+xml"/>
  <Override PartName="/ppt/comments/comment14.xml" ContentType="application/vnd.openxmlformats-officedocument.presentationml.comments+xml"/>
  <Override PartName="/ppt/notesSlides/notesSlide24.xml" ContentType="application/vnd.openxmlformats-officedocument.presentationml.notesSlide+xml"/>
  <Override PartName="/ppt/comments/comment15.xml" ContentType="application/vnd.openxmlformats-officedocument.presentationml.comments+xml"/>
  <Override PartName="/ppt/notesSlides/notesSlide25.xml" ContentType="application/vnd.openxmlformats-officedocument.presentationml.notesSlide+xml"/>
  <Override PartName="/ppt/comments/comment16.xml" ContentType="application/vnd.openxmlformats-officedocument.presentationml.comment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5" r:id="rId1"/>
  </p:sldMasterIdLst>
  <p:notesMasterIdLst>
    <p:notesMasterId r:id="rId32"/>
  </p:notesMasterIdLst>
  <p:sldIdLst>
    <p:sldId id="287" r:id="rId2"/>
    <p:sldId id="269" r:id="rId3"/>
    <p:sldId id="256" r:id="rId4"/>
    <p:sldId id="270" r:id="rId5"/>
    <p:sldId id="258" r:id="rId6"/>
    <p:sldId id="259" r:id="rId7"/>
    <p:sldId id="260" r:id="rId8"/>
    <p:sldId id="262" r:id="rId9"/>
    <p:sldId id="271" r:id="rId10"/>
    <p:sldId id="265" r:id="rId11"/>
    <p:sldId id="283" r:id="rId12"/>
    <p:sldId id="276" r:id="rId13"/>
    <p:sldId id="291" r:id="rId14"/>
    <p:sldId id="303" r:id="rId15"/>
    <p:sldId id="293" r:id="rId16"/>
    <p:sldId id="277" r:id="rId17"/>
    <p:sldId id="297" r:id="rId18"/>
    <p:sldId id="304" r:id="rId19"/>
    <p:sldId id="298" r:id="rId20"/>
    <p:sldId id="278" r:id="rId21"/>
    <p:sldId id="299" r:id="rId22"/>
    <p:sldId id="305" r:id="rId23"/>
    <p:sldId id="300" r:id="rId24"/>
    <p:sldId id="279" r:id="rId25"/>
    <p:sldId id="301" r:id="rId26"/>
    <p:sldId id="306" r:id="rId27"/>
    <p:sldId id="302" r:id="rId28"/>
    <p:sldId id="284" r:id="rId29"/>
    <p:sldId id="285" r:id="rId30"/>
    <p:sldId id="288" r:id="rId3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634">
          <p15:clr>
            <a:srgbClr val="A4A3A4"/>
          </p15:clr>
        </p15:guide>
        <p15:guide id="2" pos="5223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ster Jay Alforque" initials="LJA" lastIdx="41" clrIdx="0">
    <p:extLst>
      <p:ext uri="{19B8F6BF-5375-455C-9EA6-DF929625EA0E}">
        <p15:presenceInfo xmlns:p15="http://schemas.microsoft.com/office/powerpoint/2012/main" userId="0f74e786f2fbcb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36" autoAdjust="0"/>
    <p:restoredTop sz="94660"/>
  </p:normalViewPr>
  <p:slideViewPr>
    <p:cSldViewPr snapToGrid="0">
      <p:cViewPr varScale="1">
        <p:scale>
          <a:sx n="84" d="100"/>
          <a:sy n="84" d="100"/>
        </p:scale>
        <p:origin x="106" y="317"/>
      </p:cViewPr>
      <p:guideLst>
        <p:guide orient="horz" pos="3634"/>
        <p:guide pos="5223"/>
      </p:guideLst>
    </p:cSldViewPr>
  </p:slideViewPr>
  <p:notesTextViewPr>
    <p:cViewPr>
      <p:scale>
        <a:sx n="1" d="1"/>
        <a:sy n="1" d="1"/>
      </p:scale>
      <p:origin x="0" y="-96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10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18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38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19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14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29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39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30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15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32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40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33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16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1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34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1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41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1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31T07:32:16.620" idx="35">
    <p:pos x="2432" y="195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dirty="0">
                <a:solidFill>
                  <a:schemeClr val="tx1"/>
                </a:solidFill>
                <a:latin typeface="+mj-lt"/>
              </a:rPr>
              <a:t>Hello, kindergarten friends! Today, let’s explore my animals inside the barn and what they sound like</a:t>
            </a:r>
            <a:r>
              <a:rPr lang="en-US" sz="1200" dirty="0">
                <a:solidFill>
                  <a:schemeClr val="tx1"/>
                </a:solidFill>
              </a:rPr>
              <a:t>.</a:t>
            </a:r>
            <a:endParaRPr lang="en-PH" sz="1200" dirty="0">
              <a:solidFill>
                <a:schemeClr val="tx1"/>
              </a:solidFill>
              <a:latin typeface="Sitka Heading" pitchFamily="2" charset="0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s-E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60899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60ac4d3d5b_0_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60ac4d3d5b_0_1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This is a </a:t>
            </a:r>
            <a:r>
              <a:rPr lang="en-US" sz="1200" b="1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Dog. </a:t>
            </a:r>
            <a:r>
              <a:rPr lang="en-US" sz="12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dogs are friendly and make great pets.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96" name="Google Shape;296;g60ac4d3d5b_0_1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ES"/>
              <a:t>3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60ac4d3d5b_0_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60ac4d3d5b_0_1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This is a </a:t>
            </a:r>
            <a:r>
              <a:rPr lang="en-US" sz="1200" b="1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cat</a:t>
            </a:r>
            <a:r>
              <a:rPr lang="en-US" sz="1200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. Cats are soft and love to play.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96" name="Google Shape;296;g60ac4d3d5b_0_1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ES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128390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This is a </a:t>
            </a:r>
            <a:r>
              <a:rPr lang="en-US" sz="1200" b="1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Cow</a:t>
            </a:r>
            <a:r>
              <a:rPr lang="en-US" sz="1200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. </a:t>
            </a:r>
            <a:r>
              <a:rPr lang="en-US" sz="1200" b="0" i="0" dirty="0">
                <a:solidFill>
                  <a:schemeClr val="tx1"/>
                </a:solidFill>
                <a:effectLst/>
                <a:latin typeface="Söhne"/>
              </a:rPr>
              <a:t>Cows have big, soft ears. Can you pretend to be a cow and say 'moo'?</a:t>
            </a:r>
            <a:endParaRPr lang="en-US" sz="1200" i="0" dirty="0">
              <a:solidFill>
                <a:schemeClr val="tx1"/>
              </a:solidFill>
              <a:effectLst/>
              <a:latin typeface="+mj-l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23" name="Google Shape;42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b="0" i="0" dirty="0">
                <a:solidFill>
                  <a:srgbClr val="ECECEC"/>
                </a:solidFill>
                <a:effectLst/>
                <a:latin typeface="+mj-lt"/>
              </a:rPr>
              <a:t>"</a:t>
            </a:r>
            <a:r>
              <a:rPr lang="en-US" sz="1200" b="0" i="0" dirty="0">
                <a:solidFill>
                  <a:schemeClr val="tx1"/>
                </a:solidFill>
                <a:effectLst/>
                <a:latin typeface="+mj-lt"/>
              </a:rPr>
              <a:t>This is a </a:t>
            </a:r>
            <a:r>
              <a:rPr lang="en-US" sz="1200" b="1" i="0" dirty="0">
                <a:solidFill>
                  <a:schemeClr val="tx1"/>
                </a:solidFill>
                <a:effectLst/>
                <a:latin typeface="+mj-lt"/>
              </a:rPr>
              <a:t>horse</a:t>
            </a:r>
            <a:r>
              <a:rPr lang="en-US" sz="1200" b="0" i="0" dirty="0">
                <a:solidFill>
                  <a:schemeClr val="tx1"/>
                </a:solidFill>
                <a:effectLst/>
                <a:latin typeface="+mj-lt"/>
              </a:rPr>
              <a:t>. Horses are strong and can run fast.</a:t>
            </a:r>
            <a:r>
              <a:rPr lang="en-US" sz="1200" b="0" i="0" dirty="0">
                <a:solidFill>
                  <a:srgbClr val="ECECEC"/>
                </a:solidFill>
                <a:effectLst/>
                <a:latin typeface="+mj-lt"/>
              </a:rPr>
              <a:t>.</a:t>
            </a:r>
            <a:endParaRPr lang="en-US" sz="1050" b="1" i="0" dirty="0">
              <a:solidFill>
                <a:schemeClr val="bg2">
                  <a:lumMod val="50000"/>
                </a:schemeClr>
              </a:solidFill>
              <a:effectLst/>
              <a:latin typeface="+mj-l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75" name="Google Shape;4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g60ac4d3d5b_0_4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b="0" i="0" dirty="0">
                <a:solidFill>
                  <a:schemeClr val="tx1"/>
                </a:solidFill>
                <a:effectLst/>
                <a:latin typeface="+mj-lt"/>
              </a:rPr>
              <a:t>This is a </a:t>
            </a:r>
            <a:r>
              <a:rPr lang="en-US" sz="1200" b="1" i="0" dirty="0">
                <a:solidFill>
                  <a:schemeClr val="tx1"/>
                </a:solidFill>
                <a:effectLst/>
                <a:latin typeface="+mj-lt"/>
              </a:rPr>
              <a:t>Sheep</a:t>
            </a:r>
            <a:r>
              <a:rPr lang="en-US" sz="1200" b="0" i="0" dirty="0">
                <a:solidFill>
                  <a:schemeClr val="tx1"/>
                </a:solidFill>
                <a:effectLst/>
                <a:latin typeface="+mj-lt"/>
              </a:rPr>
              <a:t>. Sheep have fluffy wool and say 'baa!'</a:t>
            </a:r>
            <a:endParaRPr lang="en-US" sz="1200" b="1" i="0" dirty="0">
              <a:solidFill>
                <a:schemeClr val="tx1"/>
              </a:solidFill>
              <a:effectLst/>
              <a:latin typeface="+mj-l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75" name="Google Shape;575;g60ac4d3d5b_0_4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Google Shape;853;g60ac4d3d5b_0_5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b="0" i="0" dirty="0">
                <a:solidFill>
                  <a:schemeClr val="tx1"/>
                </a:solidFill>
                <a:effectLst/>
                <a:latin typeface="+mj-lt"/>
              </a:rPr>
              <a:t>This is a </a:t>
            </a:r>
            <a:r>
              <a:rPr lang="en-US" sz="1200" b="1" i="0" dirty="0">
                <a:solidFill>
                  <a:schemeClr val="tx1"/>
                </a:solidFill>
                <a:effectLst/>
                <a:latin typeface="+mj-lt"/>
              </a:rPr>
              <a:t>Pig</a:t>
            </a:r>
            <a:r>
              <a:rPr lang="en-US" sz="1200" b="0" i="0" dirty="0">
                <a:solidFill>
                  <a:schemeClr val="tx1"/>
                </a:solidFill>
                <a:effectLst/>
                <a:latin typeface="+mj-lt"/>
              </a:rPr>
              <a:t>. Pigs are pink and like to roll in the mud</a:t>
            </a:r>
            <a:endParaRPr lang="en-US" sz="1200" b="1" i="0" dirty="0">
              <a:solidFill>
                <a:schemeClr val="tx1"/>
              </a:solidFill>
              <a:effectLst/>
              <a:latin typeface="+mj-l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54" name="Google Shape;854;g60ac4d3d5b_0_5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b="0" i="0" dirty="0">
                <a:solidFill>
                  <a:schemeClr val="tx1"/>
                </a:solidFill>
                <a:effectLst/>
                <a:latin typeface="+mj-lt"/>
              </a:rPr>
              <a:t>This is a </a:t>
            </a:r>
            <a:r>
              <a:rPr lang="en-US" sz="1200" b="1" i="0" dirty="0">
                <a:solidFill>
                  <a:schemeClr val="tx1"/>
                </a:solidFill>
                <a:effectLst/>
                <a:latin typeface="+mj-lt"/>
              </a:rPr>
              <a:t>chicken</a:t>
            </a:r>
            <a:r>
              <a:rPr lang="en-US" sz="1200" b="0" i="0" dirty="0">
                <a:solidFill>
                  <a:schemeClr val="tx1"/>
                </a:solidFill>
                <a:effectLst/>
                <a:latin typeface="+mj-lt"/>
              </a:rPr>
              <a:t>. Chickens lay eggs and say 'cluck!.</a:t>
            </a:r>
            <a:endParaRPr lang="en-US" sz="1200" b="1" i="0" dirty="0">
              <a:solidFill>
                <a:schemeClr val="tx1"/>
              </a:solidFill>
              <a:effectLst/>
              <a:latin typeface="+mj-lt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lang="es-E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567628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" name="Google Shape;1231;g60ac4d3d5b_0_1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2" name="Google Shape;1232;g60ac4d3d5b_0_11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b="1" i="0" dirty="0">
                <a:solidFill>
                  <a:schemeClr val="tx1"/>
                </a:solidFill>
                <a:effectLst/>
                <a:latin typeface="Arial Rounded MT Bold" panose="020F0704030504030204" pitchFamily="34" charset="0"/>
                <a:cs typeface="Aharoni" panose="02010803020104030203" pitchFamily="2" charset="-79"/>
              </a:rPr>
              <a:t>Today, we learned about many different animals that live in the barn. Can you remember some of their names?"</a:t>
            </a:r>
            <a:endParaRPr lang="en-PH" sz="1200" b="1" dirty="0">
              <a:solidFill>
                <a:schemeClr val="tx1"/>
              </a:solidFill>
              <a:latin typeface="Arial Rounded MT Bold" panose="020F0704030504030204" pitchFamily="34" charset="0"/>
              <a:cs typeface="Aharoni" panose="02010803020104030203" pitchFamily="2" charset="-79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33" name="Google Shape;1233;g60ac4d3d5b_0_11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ES"/>
              <a:t>10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60106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8908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45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6515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2478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80307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137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4182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lue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-D-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ragonfly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altLang="zh-CN" sz="800" dirty="0">
                <a:solidFill>
                  <a:srgbClr val="E6E6E6"/>
                </a:solidFill>
              </a:rPr>
              <a:t>DESIGN</a:t>
            </a:r>
            <a:endParaRPr lang="zh-CN" altLang="en-US" sz="800" dirty="0">
              <a:solidFill>
                <a:srgbClr val="E6E6E6"/>
              </a:solidFill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7550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11593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8525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3167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08754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73482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34559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B-lue-D-ragonfly- </a:t>
            </a:r>
            <a:r>
              <a:rPr lang="en-US" altLang="zh-CN" sz="800">
                <a:solidFill>
                  <a:srgbClr val="E6E6E6"/>
                </a:solidFill>
              </a:rPr>
              <a:t>DESIGN</a:t>
            </a:r>
            <a:endParaRPr lang="zh-CN" altLang="en-US" sz="800">
              <a:solidFill>
                <a:srgbClr val="E6E6E6"/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2825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PH" sz="12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Great Job, Kindergarten Farmers!"</a:t>
            </a:r>
            <a:r>
              <a:rPr lang="en-US" sz="12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en-PH" sz="12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28</a:t>
            </a:fld>
            <a:endParaRPr lang="es-E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064081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Thank you for learning about barn animals with me today!</a:t>
            </a:r>
            <a:endParaRPr lang="en-PH" sz="12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29</a:t>
            </a:fld>
            <a:endParaRPr lang="es-E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596736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Keep exploring and learning about the amazing animals on the farm!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BYEE!</a:t>
            </a:r>
            <a:endParaRPr lang="en-PH" sz="12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30</a:t>
            </a:fld>
            <a:endParaRPr lang="es-E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31561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Diapositiva de título_2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/>
          <p:nvPr/>
        </p:nvSpPr>
        <p:spPr>
          <a:xfrm rot="-5400000" flipH="1">
            <a:off x="8118156" y="-2517844"/>
            <a:ext cx="1289985" cy="6325677"/>
          </a:xfrm>
          <a:custGeom>
            <a:avLst/>
            <a:gdLst/>
            <a:ahLst/>
            <a:cxnLst/>
            <a:rect l="l" t="t" r="r" b="b"/>
            <a:pathLst>
              <a:path w="2186416" h="8188579" extrusionOk="0">
                <a:moveTo>
                  <a:pt x="14748" y="648474"/>
                </a:moveTo>
                <a:lnTo>
                  <a:pt x="0" y="7540105"/>
                </a:lnTo>
                <a:lnTo>
                  <a:pt x="1" y="7540105"/>
                </a:lnTo>
                <a:lnTo>
                  <a:pt x="1" y="8185395"/>
                </a:lnTo>
                <a:lnTo>
                  <a:pt x="30549" y="8188579"/>
                </a:lnTo>
                <a:cubicBezTo>
                  <a:pt x="256875" y="8188579"/>
                  <a:pt x="440349" y="7998851"/>
                  <a:pt x="440349" y="7764813"/>
                </a:cubicBezTo>
                <a:cubicBezTo>
                  <a:pt x="440349" y="7706303"/>
                  <a:pt x="428882" y="7650563"/>
                  <a:pt x="408145" y="7599863"/>
                </a:cubicBezTo>
                <a:lnTo>
                  <a:pt x="376777" y="7540105"/>
                </a:lnTo>
                <a:lnTo>
                  <a:pt x="378070" y="7540105"/>
                </a:lnTo>
                <a:lnTo>
                  <a:pt x="384058" y="7544001"/>
                </a:lnTo>
                <a:cubicBezTo>
                  <a:pt x="516266" y="7618873"/>
                  <a:pt x="667774" y="7661401"/>
                  <a:pt x="828810" y="7661401"/>
                </a:cubicBezTo>
                <a:cubicBezTo>
                  <a:pt x="1344125" y="7661401"/>
                  <a:pt x="1761871" y="7225901"/>
                  <a:pt x="1761871" y="6688685"/>
                </a:cubicBezTo>
                <a:cubicBezTo>
                  <a:pt x="1761871" y="6487229"/>
                  <a:pt x="1703125" y="6300077"/>
                  <a:pt x="1602519" y="6144831"/>
                </a:cubicBezTo>
                <a:lnTo>
                  <a:pt x="1511669" y="6030041"/>
                </a:lnTo>
                <a:lnTo>
                  <a:pt x="1617910" y="5970163"/>
                </a:lnTo>
                <a:cubicBezTo>
                  <a:pt x="1795287" y="5845732"/>
                  <a:pt x="1911907" y="5635010"/>
                  <a:pt x="1911907" y="5396006"/>
                </a:cubicBezTo>
                <a:cubicBezTo>
                  <a:pt x="1911907" y="5252604"/>
                  <a:pt x="1869924" y="5119384"/>
                  <a:pt x="1798023" y="5008875"/>
                </a:cubicBezTo>
                <a:lnTo>
                  <a:pt x="1732079" y="4925883"/>
                </a:lnTo>
                <a:lnTo>
                  <a:pt x="1760291" y="4909920"/>
                </a:lnTo>
                <a:cubicBezTo>
                  <a:pt x="1915414" y="4800667"/>
                  <a:pt x="2037327" y="4644062"/>
                  <a:pt x="2106948" y="4459999"/>
                </a:cubicBezTo>
                <a:lnTo>
                  <a:pt x="2132287" y="4378578"/>
                </a:lnTo>
                <a:lnTo>
                  <a:pt x="2143038" y="4378578"/>
                </a:lnTo>
                <a:lnTo>
                  <a:pt x="2144468" y="4374505"/>
                </a:lnTo>
                <a:cubicBezTo>
                  <a:pt x="2171730" y="4283129"/>
                  <a:pt x="2186416" y="4185977"/>
                  <a:pt x="2186416" y="4085249"/>
                </a:cubicBezTo>
                <a:cubicBezTo>
                  <a:pt x="2186416" y="3749489"/>
                  <a:pt x="2023235" y="3453462"/>
                  <a:pt x="1775039" y="3278658"/>
                </a:cubicBezTo>
                <a:lnTo>
                  <a:pt x="1746827" y="3262695"/>
                </a:lnTo>
                <a:lnTo>
                  <a:pt x="1812771" y="3179703"/>
                </a:lnTo>
                <a:cubicBezTo>
                  <a:pt x="1884672" y="3069194"/>
                  <a:pt x="1926655" y="2935974"/>
                  <a:pt x="1926655" y="2792572"/>
                </a:cubicBezTo>
                <a:cubicBezTo>
                  <a:pt x="1926655" y="2553568"/>
                  <a:pt x="1810035" y="2342846"/>
                  <a:pt x="1632658" y="2218416"/>
                </a:cubicBezTo>
                <a:lnTo>
                  <a:pt x="1526417" y="2158538"/>
                </a:lnTo>
                <a:lnTo>
                  <a:pt x="1617267" y="2043748"/>
                </a:lnTo>
                <a:cubicBezTo>
                  <a:pt x="1717873" y="1888501"/>
                  <a:pt x="1776619" y="1701349"/>
                  <a:pt x="1776619" y="1499893"/>
                </a:cubicBezTo>
                <a:cubicBezTo>
                  <a:pt x="1776619" y="962677"/>
                  <a:pt x="1358873" y="527177"/>
                  <a:pt x="843558" y="527177"/>
                </a:cubicBezTo>
                <a:cubicBezTo>
                  <a:pt x="682522" y="527177"/>
                  <a:pt x="531014" y="569706"/>
                  <a:pt x="398806" y="644578"/>
                </a:cubicBezTo>
                <a:lnTo>
                  <a:pt x="392818" y="648474"/>
                </a:lnTo>
                <a:lnTo>
                  <a:pt x="391525" y="648474"/>
                </a:lnTo>
                <a:lnTo>
                  <a:pt x="422893" y="588715"/>
                </a:lnTo>
                <a:cubicBezTo>
                  <a:pt x="443630" y="538016"/>
                  <a:pt x="455097" y="482276"/>
                  <a:pt x="455097" y="423766"/>
                </a:cubicBezTo>
                <a:cubicBezTo>
                  <a:pt x="455097" y="189727"/>
                  <a:pt x="271623" y="0"/>
                  <a:pt x="45297" y="0"/>
                </a:cubicBezTo>
                <a:lnTo>
                  <a:pt x="14749" y="3184"/>
                </a:lnTo>
                <a:lnTo>
                  <a:pt x="14749" y="648474"/>
                </a:lnTo>
                <a:lnTo>
                  <a:pt x="14748" y="64847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3" name="Google Shape;13;p2"/>
          <p:cNvGrpSpPr/>
          <p:nvPr/>
        </p:nvGrpSpPr>
        <p:grpSpPr>
          <a:xfrm>
            <a:off x="-1" y="2369540"/>
            <a:ext cx="12192001" cy="4489081"/>
            <a:chOff x="-1" y="1165126"/>
            <a:chExt cx="12192001" cy="5693913"/>
          </a:xfrm>
        </p:grpSpPr>
        <p:sp>
          <p:nvSpPr>
            <p:cNvPr id="14" name="Google Shape;14;p2"/>
            <p:cNvSpPr/>
            <p:nvPr/>
          </p:nvSpPr>
          <p:spPr>
            <a:xfrm flipH="1">
              <a:off x="2641369" y="1165126"/>
              <a:ext cx="9550631" cy="4118748"/>
            </a:xfrm>
            <a:custGeom>
              <a:avLst/>
              <a:gdLst/>
              <a:ahLst/>
              <a:cxnLst/>
              <a:rect l="l" t="t" r="r" b="b"/>
              <a:pathLst>
                <a:path w="17286210" h="4589134" extrusionOk="0">
                  <a:moveTo>
                    <a:pt x="0" y="621818"/>
                  </a:moveTo>
                  <a:cubicBezTo>
                    <a:pt x="1667619" y="180472"/>
                    <a:pt x="2694406" y="-175644"/>
                    <a:pt x="5575441" y="92827"/>
                  </a:cubicBezTo>
                  <a:cubicBezTo>
                    <a:pt x="8456476" y="361298"/>
                    <a:pt x="14461074" y="2124491"/>
                    <a:pt x="17286210" y="2232646"/>
                  </a:cubicBezTo>
                  <a:lnTo>
                    <a:pt x="12192000" y="4589134"/>
                  </a:lnTo>
                  <a:lnTo>
                    <a:pt x="0" y="4589134"/>
                  </a:lnTo>
                  <a:lnTo>
                    <a:pt x="0" y="621818"/>
                  </a:lnTo>
                  <a:close/>
                </a:path>
              </a:pathLst>
            </a:custGeom>
            <a:solidFill>
              <a:srgbClr val="7FA00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-1" y="1725220"/>
              <a:ext cx="9550631" cy="4104338"/>
            </a:xfrm>
            <a:custGeom>
              <a:avLst/>
              <a:gdLst/>
              <a:ahLst/>
              <a:cxnLst/>
              <a:rect l="l" t="t" r="r" b="b"/>
              <a:pathLst>
                <a:path w="17286210" h="4573079" extrusionOk="0">
                  <a:moveTo>
                    <a:pt x="0" y="605763"/>
                  </a:moveTo>
                  <a:cubicBezTo>
                    <a:pt x="1241238" y="306870"/>
                    <a:pt x="2694406" y="-191699"/>
                    <a:pt x="5575441" y="76772"/>
                  </a:cubicBezTo>
                  <a:cubicBezTo>
                    <a:pt x="8456476" y="345243"/>
                    <a:pt x="14461074" y="2108436"/>
                    <a:pt x="17286210" y="2216591"/>
                  </a:cubicBezTo>
                  <a:lnTo>
                    <a:pt x="12192000" y="4573079"/>
                  </a:lnTo>
                  <a:lnTo>
                    <a:pt x="0" y="4573079"/>
                  </a:lnTo>
                  <a:lnTo>
                    <a:pt x="0" y="605763"/>
                  </a:lnTo>
                  <a:close/>
                </a:path>
              </a:pathLst>
            </a:custGeom>
            <a:solidFill>
              <a:srgbClr val="7EB10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0" y="2864852"/>
              <a:ext cx="12192000" cy="3994187"/>
            </a:xfrm>
            <a:custGeom>
              <a:avLst/>
              <a:gdLst/>
              <a:ahLst/>
              <a:cxnLst/>
              <a:rect l="l" t="t" r="r" b="b"/>
              <a:pathLst>
                <a:path w="12192000" h="4450348" extrusionOk="0">
                  <a:moveTo>
                    <a:pt x="0" y="483032"/>
                  </a:moveTo>
                  <a:cubicBezTo>
                    <a:pt x="619432" y="-232265"/>
                    <a:pt x="4509728" y="70076"/>
                    <a:pt x="4552335" y="30747"/>
                  </a:cubicBezTo>
                  <a:cubicBezTo>
                    <a:pt x="4594942" y="-8582"/>
                    <a:pt x="9366864" y="374877"/>
                    <a:pt x="12192000" y="483032"/>
                  </a:cubicBezTo>
                  <a:lnTo>
                    <a:pt x="12192000" y="4450348"/>
                  </a:lnTo>
                  <a:lnTo>
                    <a:pt x="0" y="4450348"/>
                  </a:lnTo>
                  <a:lnTo>
                    <a:pt x="0" y="483032"/>
                  </a:lnTo>
                  <a:close/>
                </a:path>
              </a:pathLst>
            </a:custGeom>
            <a:solidFill>
              <a:srgbClr val="91C30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6668966" y="412963"/>
            <a:ext cx="3331076" cy="4434696"/>
            <a:chOff x="4635942" y="159405"/>
            <a:chExt cx="4222966" cy="5622079"/>
          </a:xfrm>
        </p:grpSpPr>
        <p:grpSp>
          <p:nvGrpSpPr>
            <p:cNvPr id="18" name="Google Shape;18;p2"/>
            <p:cNvGrpSpPr/>
            <p:nvPr/>
          </p:nvGrpSpPr>
          <p:grpSpPr>
            <a:xfrm>
              <a:off x="5744927" y="2694110"/>
              <a:ext cx="2299193" cy="3087374"/>
              <a:chOff x="5744927" y="2694110"/>
              <a:chExt cx="2299193" cy="3087374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6666271" y="3195484"/>
                <a:ext cx="304800" cy="2586000"/>
              </a:xfrm>
              <a:prstGeom prst="trapezoid">
                <a:avLst>
                  <a:gd name="adj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 rot="7652259">
                <a:off x="6486559" y="3234853"/>
                <a:ext cx="1523923" cy="835676"/>
              </a:xfrm>
              <a:prstGeom prst="blockArc">
                <a:avLst>
                  <a:gd name="adj1" fmla="val 10800000"/>
                  <a:gd name="adj2" fmla="val 0"/>
                  <a:gd name="adj3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 rot="-7652463" flipH="1">
                <a:off x="5797981" y="3067764"/>
                <a:ext cx="1331791" cy="789893"/>
              </a:xfrm>
              <a:prstGeom prst="blockArc">
                <a:avLst>
                  <a:gd name="adj1" fmla="val 10198505"/>
                  <a:gd name="adj2" fmla="val 21256982"/>
                  <a:gd name="adj3" fmla="val 15776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2" name="Google Shape;22;p2"/>
            <p:cNvGrpSpPr/>
            <p:nvPr/>
          </p:nvGrpSpPr>
          <p:grpSpPr>
            <a:xfrm>
              <a:off x="4635942" y="159405"/>
              <a:ext cx="4222966" cy="3812401"/>
              <a:chOff x="4635942" y="159405"/>
              <a:chExt cx="4222966" cy="3812401"/>
            </a:xfrm>
          </p:grpSpPr>
          <p:sp>
            <p:nvSpPr>
              <p:cNvPr id="23" name="Google Shape;23;p2"/>
              <p:cNvSpPr/>
              <p:nvPr/>
            </p:nvSpPr>
            <p:spPr>
              <a:xfrm rot="3623416">
                <a:off x="5971324" y="1763826"/>
                <a:ext cx="1798459" cy="1909161"/>
              </a:xfrm>
              <a:prstGeom prst="ellipse">
                <a:avLst/>
              </a:prstGeom>
              <a:solidFill>
                <a:srgbClr val="5D992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24" name="Google Shape;24;p2"/>
              <p:cNvGrpSpPr/>
              <p:nvPr/>
            </p:nvGrpSpPr>
            <p:grpSpPr>
              <a:xfrm>
                <a:off x="4635942" y="159405"/>
                <a:ext cx="4222966" cy="3721504"/>
                <a:chOff x="4635942" y="159405"/>
                <a:chExt cx="4222966" cy="3721504"/>
              </a:xfrm>
            </p:grpSpPr>
            <p:sp>
              <p:nvSpPr>
                <p:cNvPr id="25" name="Google Shape;25;p2"/>
                <p:cNvSpPr/>
                <p:nvPr/>
              </p:nvSpPr>
              <p:spPr>
                <a:xfrm rot="-3779379">
                  <a:off x="5348742" y="2202288"/>
                  <a:ext cx="776833" cy="1573256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6" name="Google Shape;26;p2"/>
                <p:cNvSpPr/>
                <p:nvPr/>
              </p:nvSpPr>
              <p:spPr>
                <a:xfrm rot="4583905">
                  <a:off x="7408507" y="2531806"/>
                  <a:ext cx="776888" cy="1573205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7" name="Google Shape;27;p2"/>
                <p:cNvSpPr/>
                <p:nvPr/>
              </p:nvSpPr>
              <p:spPr>
                <a:xfrm rot="3623353">
                  <a:off x="7012018" y="1638899"/>
                  <a:ext cx="1287782" cy="2035453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8" name="Google Shape;28;p2"/>
                <p:cNvSpPr/>
                <p:nvPr/>
              </p:nvSpPr>
              <p:spPr>
                <a:xfrm rot="5400000">
                  <a:off x="5151230" y="825705"/>
                  <a:ext cx="3375600" cy="2043000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9" name="Google Shape;29;p2"/>
                <p:cNvSpPr/>
                <p:nvPr/>
              </p:nvSpPr>
              <p:spPr>
                <a:xfrm rot="-2394384">
                  <a:off x="5138918" y="1073623"/>
                  <a:ext cx="1287848" cy="2035597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</p:grpSp>
      <p:grpSp>
        <p:nvGrpSpPr>
          <p:cNvPr id="30" name="Google Shape;30;p2"/>
          <p:cNvGrpSpPr/>
          <p:nvPr/>
        </p:nvGrpSpPr>
        <p:grpSpPr>
          <a:xfrm flipH="1">
            <a:off x="9666508" y="83571"/>
            <a:ext cx="2728881" cy="3632988"/>
            <a:chOff x="4635942" y="159405"/>
            <a:chExt cx="4222966" cy="5622079"/>
          </a:xfrm>
        </p:grpSpPr>
        <p:grpSp>
          <p:nvGrpSpPr>
            <p:cNvPr id="31" name="Google Shape;31;p2"/>
            <p:cNvGrpSpPr/>
            <p:nvPr/>
          </p:nvGrpSpPr>
          <p:grpSpPr>
            <a:xfrm>
              <a:off x="5744927" y="2694110"/>
              <a:ext cx="2299193" cy="3087374"/>
              <a:chOff x="5744927" y="2694110"/>
              <a:chExt cx="2299193" cy="3087374"/>
            </a:xfrm>
          </p:grpSpPr>
          <p:sp>
            <p:nvSpPr>
              <p:cNvPr id="32" name="Google Shape;32;p2"/>
              <p:cNvSpPr/>
              <p:nvPr/>
            </p:nvSpPr>
            <p:spPr>
              <a:xfrm>
                <a:off x="6666271" y="3195484"/>
                <a:ext cx="304800" cy="2586000"/>
              </a:xfrm>
              <a:prstGeom prst="trapezoid">
                <a:avLst>
                  <a:gd name="adj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" name="Google Shape;33;p2"/>
              <p:cNvSpPr/>
              <p:nvPr/>
            </p:nvSpPr>
            <p:spPr>
              <a:xfrm rot="7652259">
                <a:off x="6486559" y="3234853"/>
                <a:ext cx="1523923" cy="835676"/>
              </a:xfrm>
              <a:prstGeom prst="blockArc">
                <a:avLst>
                  <a:gd name="adj1" fmla="val 10800000"/>
                  <a:gd name="adj2" fmla="val 0"/>
                  <a:gd name="adj3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-7652463" flipH="1">
                <a:off x="5797981" y="3067764"/>
                <a:ext cx="1331791" cy="789893"/>
              </a:xfrm>
              <a:prstGeom prst="blockArc">
                <a:avLst>
                  <a:gd name="adj1" fmla="val 10198505"/>
                  <a:gd name="adj2" fmla="val 21256982"/>
                  <a:gd name="adj3" fmla="val 15776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5" name="Google Shape;35;p2"/>
            <p:cNvGrpSpPr/>
            <p:nvPr/>
          </p:nvGrpSpPr>
          <p:grpSpPr>
            <a:xfrm>
              <a:off x="4635942" y="159405"/>
              <a:ext cx="4222966" cy="3812401"/>
              <a:chOff x="4635942" y="159405"/>
              <a:chExt cx="4222966" cy="3812401"/>
            </a:xfrm>
          </p:grpSpPr>
          <p:sp>
            <p:nvSpPr>
              <p:cNvPr id="36" name="Google Shape;36;p2"/>
              <p:cNvSpPr/>
              <p:nvPr/>
            </p:nvSpPr>
            <p:spPr>
              <a:xfrm rot="3623416">
                <a:off x="5971324" y="1763826"/>
                <a:ext cx="1798459" cy="1909161"/>
              </a:xfrm>
              <a:prstGeom prst="ellipse">
                <a:avLst/>
              </a:prstGeom>
              <a:solidFill>
                <a:srgbClr val="5D992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37" name="Google Shape;37;p2"/>
              <p:cNvGrpSpPr/>
              <p:nvPr/>
            </p:nvGrpSpPr>
            <p:grpSpPr>
              <a:xfrm>
                <a:off x="4635942" y="159405"/>
                <a:ext cx="4222966" cy="3721504"/>
                <a:chOff x="4635942" y="159405"/>
                <a:chExt cx="4222966" cy="3721504"/>
              </a:xfrm>
            </p:grpSpPr>
            <p:sp>
              <p:nvSpPr>
                <p:cNvPr id="38" name="Google Shape;38;p2"/>
                <p:cNvSpPr/>
                <p:nvPr/>
              </p:nvSpPr>
              <p:spPr>
                <a:xfrm rot="-3779379">
                  <a:off x="5348742" y="2202288"/>
                  <a:ext cx="776833" cy="1573256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9" name="Google Shape;39;p2"/>
                <p:cNvSpPr/>
                <p:nvPr/>
              </p:nvSpPr>
              <p:spPr>
                <a:xfrm rot="4583905">
                  <a:off x="7408507" y="2531806"/>
                  <a:ext cx="776888" cy="1573205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40" name="Google Shape;40;p2"/>
                <p:cNvSpPr/>
                <p:nvPr/>
              </p:nvSpPr>
              <p:spPr>
                <a:xfrm rot="3623353">
                  <a:off x="7012018" y="1638899"/>
                  <a:ext cx="1287782" cy="2035453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41" name="Google Shape;41;p2"/>
                <p:cNvSpPr/>
                <p:nvPr/>
              </p:nvSpPr>
              <p:spPr>
                <a:xfrm rot="5400000">
                  <a:off x="5151230" y="825705"/>
                  <a:ext cx="3375600" cy="2043000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42" name="Google Shape;42;p2"/>
                <p:cNvSpPr/>
                <p:nvPr/>
              </p:nvSpPr>
              <p:spPr>
                <a:xfrm rot="-2394384">
                  <a:off x="5138918" y="1073623"/>
                  <a:ext cx="1287848" cy="2035597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</p:grpSp>
      <p:grpSp>
        <p:nvGrpSpPr>
          <p:cNvPr id="43" name="Google Shape;43;p2"/>
          <p:cNvGrpSpPr/>
          <p:nvPr/>
        </p:nvGrpSpPr>
        <p:grpSpPr>
          <a:xfrm>
            <a:off x="758468" y="106914"/>
            <a:ext cx="3320223" cy="3361357"/>
            <a:chOff x="1181255" y="175740"/>
            <a:chExt cx="3320223" cy="3361357"/>
          </a:xfrm>
        </p:grpSpPr>
        <p:sp>
          <p:nvSpPr>
            <p:cNvPr id="44" name="Google Shape;44;p2"/>
            <p:cNvSpPr/>
            <p:nvPr/>
          </p:nvSpPr>
          <p:spPr>
            <a:xfrm>
              <a:off x="1342103" y="474202"/>
              <a:ext cx="2813772" cy="3062748"/>
            </a:xfrm>
            <a:custGeom>
              <a:avLst/>
              <a:gdLst/>
              <a:ahLst/>
              <a:cxnLst/>
              <a:rect l="l" t="t" r="r" b="b"/>
              <a:pathLst>
                <a:path w="2718620" h="3062748" extrusionOk="0">
                  <a:moveTo>
                    <a:pt x="4917" y="1558413"/>
                  </a:moveTo>
                  <a:lnTo>
                    <a:pt x="2708788" y="1558413"/>
                  </a:lnTo>
                  <a:lnTo>
                    <a:pt x="2708788" y="3062748"/>
                  </a:lnTo>
                  <a:lnTo>
                    <a:pt x="4917" y="3062748"/>
                  </a:lnTo>
                  <a:lnTo>
                    <a:pt x="4917" y="1558413"/>
                  </a:lnTo>
                  <a:close/>
                  <a:moveTo>
                    <a:pt x="1361768" y="0"/>
                  </a:moveTo>
                  <a:lnTo>
                    <a:pt x="2541639" y="781664"/>
                  </a:lnTo>
                  <a:lnTo>
                    <a:pt x="2718620" y="1558412"/>
                  </a:lnTo>
                  <a:lnTo>
                    <a:pt x="0" y="1558412"/>
                  </a:lnTo>
                  <a:lnTo>
                    <a:pt x="194187" y="781664"/>
                  </a:lnTo>
                  <a:lnTo>
                    <a:pt x="181897" y="781664"/>
                  </a:lnTo>
                  <a:lnTo>
                    <a:pt x="196626" y="771906"/>
                  </a:lnTo>
                  <a:cubicBezTo>
                    <a:pt x="196632" y="771881"/>
                    <a:pt x="196639" y="771856"/>
                    <a:pt x="196645" y="771831"/>
                  </a:cubicBezTo>
                  <a:lnTo>
                    <a:pt x="1361768" y="0"/>
                  </a:lnTo>
                  <a:close/>
                </a:path>
              </a:pathLst>
            </a:custGeom>
            <a:solidFill>
              <a:srgbClr val="DE343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1533832" y="1248697"/>
              <a:ext cx="196500" cy="22884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1873045" y="993059"/>
              <a:ext cx="201600" cy="25440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2241754" y="737419"/>
              <a:ext cx="196500" cy="27996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2659622" y="516193"/>
              <a:ext cx="211500" cy="27873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3097158" y="749505"/>
              <a:ext cx="211500" cy="27873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0" name="Google Shape;50;p2"/>
            <p:cNvGrpSpPr/>
            <p:nvPr/>
          </p:nvGrpSpPr>
          <p:grpSpPr>
            <a:xfrm>
              <a:off x="2025445" y="2153265"/>
              <a:ext cx="1386300" cy="1383674"/>
              <a:chOff x="2025445" y="2153265"/>
              <a:chExt cx="1386300" cy="1383674"/>
            </a:xfrm>
          </p:grpSpPr>
          <p:sp>
            <p:nvSpPr>
              <p:cNvPr id="51" name="Google Shape;51;p2"/>
              <p:cNvSpPr/>
              <p:nvPr/>
            </p:nvSpPr>
            <p:spPr>
              <a:xfrm>
                <a:off x="2074606" y="2222090"/>
                <a:ext cx="1278300" cy="1239000"/>
              </a:xfrm>
              <a:prstGeom prst="rect">
                <a:avLst/>
              </a:prstGeom>
              <a:solidFill>
                <a:srgbClr val="7A432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" name="Google Shape;52;p2"/>
              <p:cNvSpPr/>
              <p:nvPr/>
            </p:nvSpPr>
            <p:spPr>
              <a:xfrm>
                <a:off x="2025445" y="2153265"/>
                <a:ext cx="1386300" cy="1383600"/>
              </a:xfrm>
              <a:prstGeom prst="frame">
                <a:avLst>
                  <a:gd name="adj1" fmla="val 5394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" name="Google Shape;53;p2"/>
              <p:cNvSpPr/>
              <p:nvPr/>
            </p:nvSpPr>
            <p:spPr>
              <a:xfrm rot="-2623192">
                <a:off x="2673803" y="1954206"/>
                <a:ext cx="75962" cy="1802913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54;p2"/>
              <p:cNvSpPr/>
              <p:nvPr/>
            </p:nvSpPr>
            <p:spPr>
              <a:xfrm rot="2623192" flipH="1">
                <a:off x="2678717" y="1958083"/>
                <a:ext cx="75962" cy="1802913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5" name="Google Shape;55;p2"/>
            <p:cNvGrpSpPr/>
            <p:nvPr/>
          </p:nvGrpSpPr>
          <p:grpSpPr>
            <a:xfrm>
              <a:off x="2374491" y="1165123"/>
              <a:ext cx="722700" cy="624300"/>
              <a:chOff x="2374491" y="1165123"/>
              <a:chExt cx="722700" cy="624300"/>
            </a:xfrm>
          </p:grpSpPr>
          <p:sp>
            <p:nvSpPr>
              <p:cNvPr id="56" name="Google Shape;56;p2"/>
              <p:cNvSpPr/>
              <p:nvPr/>
            </p:nvSpPr>
            <p:spPr>
              <a:xfrm>
                <a:off x="2423651" y="1214284"/>
                <a:ext cx="644100" cy="545700"/>
              </a:xfrm>
              <a:prstGeom prst="rect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57;p2"/>
              <p:cNvSpPr/>
              <p:nvPr/>
            </p:nvSpPr>
            <p:spPr>
              <a:xfrm>
                <a:off x="2408903" y="1435510"/>
                <a:ext cx="644014" cy="309702"/>
              </a:xfrm>
              <a:custGeom>
                <a:avLst/>
                <a:gdLst/>
                <a:ahLst/>
                <a:cxnLst/>
                <a:rect l="l" t="t" r="r" b="b"/>
                <a:pathLst>
                  <a:path w="644014" h="422801" extrusionOk="0">
                    <a:moveTo>
                      <a:pt x="599959" y="0"/>
                    </a:moveTo>
                    <a:lnTo>
                      <a:pt x="644014" y="4441"/>
                    </a:lnTo>
                    <a:lnTo>
                      <a:pt x="644014" y="422801"/>
                    </a:lnTo>
                    <a:lnTo>
                      <a:pt x="253" y="422801"/>
                    </a:lnTo>
                    <a:lnTo>
                      <a:pt x="0" y="421988"/>
                    </a:lnTo>
                    <a:lnTo>
                      <a:pt x="0" y="288618"/>
                    </a:lnTo>
                    <a:lnTo>
                      <a:pt x="8661" y="260717"/>
                    </a:lnTo>
                    <a:cubicBezTo>
                      <a:pt x="45551" y="173500"/>
                      <a:pt x="131912" y="112303"/>
                      <a:pt x="232565" y="112303"/>
                    </a:cubicBezTo>
                    <a:cubicBezTo>
                      <a:pt x="266116" y="112303"/>
                      <a:pt x="298079" y="119103"/>
                      <a:pt x="327151" y="131399"/>
                    </a:cubicBezTo>
                    <a:lnTo>
                      <a:pt x="361277" y="149922"/>
                    </a:lnTo>
                    <a:lnTo>
                      <a:pt x="409040" y="79081"/>
                    </a:lnTo>
                    <a:cubicBezTo>
                      <a:pt x="457900" y="30221"/>
                      <a:pt x="525400" y="0"/>
                      <a:pt x="599959" y="0"/>
                    </a:cubicBezTo>
                    <a:close/>
                  </a:path>
                </a:pathLst>
              </a:custGeom>
              <a:solidFill>
                <a:srgbClr val="F6BD3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" name="Google Shape;58;p2"/>
              <p:cNvSpPr/>
              <p:nvPr/>
            </p:nvSpPr>
            <p:spPr>
              <a:xfrm>
                <a:off x="2374491" y="1165123"/>
                <a:ext cx="722700" cy="624300"/>
              </a:xfrm>
              <a:prstGeom prst="frame">
                <a:avLst>
                  <a:gd name="adj1" fmla="val 7579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9" name="Google Shape;59;p2"/>
            <p:cNvSpPr/>
            <p:nvPr/>
          </p:nvSpPr>
          <p:spPr>
            <a:xfrm>
              <a:off x="3495364" y="1000229"/>
              <a:ext cx="172200" cy="25368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3785414" y="1268360"/>
              <a:ext cx="216300" cy="22686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61;p2"/>
            <p:cNvSpPr/>
            <p:nvPr/>
          </p:nvSpPr>
          <p:spPr>
            <a:xfrm rot="508449" flipH="1">
              <a:off x="1310855" y="390441"/>
              <a:ext cx="3061021" cy="1985708"/>
            </a:xfrm>
            <a:custGeom>
              <a:avLst/>
              <a:gdLst/>
              <a:ahLst/>
              <a:cxnLst/>
              <a:rect l="l" t="t" r="r" b="b"/>
              <a:pathLst>
                <a:path w="3058184" h="1983868" extrusionOk="0">
                  <a:moveTo>
                    <a:pt x="1790172" y="0"/>
                  </a:moveTo>
                  <a:lnTo>
                    <a:pt x="337068" y="697550"/>
                  </a:lnTo>
                  <a:lnTo>
                    <a:pt x="336159" y="698006"/>
                  </a:lnTo>
                  <a:lnTo>
                    <a:pt x="336667" y="698534"/>
                  </a:lnTo>
                  <a:lnTo>
                    <a:pt x="0" y="1523911"/>
                  </a:lnTo>
                  <a:lnTo>
                    <a:pt x="142860" y="1526149"/>
                  </a:lnTo>
                  <a:lnTo>
                    <a:pt x="444404" y="801038"/>
                  </a:lnTo>
                  <a:lnTo>
                    <a:pt x="1761161" y="163027"/>
                  </a:lnTo>
                  <a:lnTo>
                    <a:pt x="1763045" y="164848"/>
                  </a:lnTo>
                  <a:lnTo>
                    <a:pt x="1761810" y="173151"/>
                  </a:lnTo>
                  <a:lnTo>
                    <a:pt x="1769467" y="169233"/>
                  </a:lnTo>
                  <a:lnTo>
                    <a:pt x="2843463" y="1162933"/>
                  </a:lnTo>
                  <a:lnTo>
                    <a:pt x="2920860" y="1944421"/>
                  </a:lnTo>
                  <a:lnTo>
                    <a:pt x="3058184" y="1983868"/>
                  </a:lnTo>
                  <a:lnTo>
                    <a:pt x="2976374" y="1096231"/>
                  </a:lnTo>
                  <a:lnTo>
                    <a:pt x="2977014" y="1095874"/>
                  </a:lnTo>
                  <a:lnTo>
                    <a:pt x="2976277" y="1095173"/>
                  </a:lnTo>
                  <a:lnTo>
                    <a:pt x="1791460" y="6923"/>
                  </a:lnTo>
                  <a:lnTo>
                    <a:pt x="1792200" y="195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2" name="Google Shape;62;p2"/>
          <p:cNvGrpSpPr/>
          <p:nvPr/>
        </p:nvGrpSpPr>
        <p:grpSpPr>
          <a:xfrm>
            <a:off x="6951200" y="3928985"/>
            <a:ext cx="4940443" cy="1510437"/>
            <a:chOff x="5368412" y="3770459"/>
            <a:chExt cx="6553181" cy="2003498"/>
          </a:xfrm>
        </p:grpSpPr>
        <p:sp>
          <p:nvSpPr>
            <p:cNvPr id="63" name="Google Shape;63;p2"/>
            <p:cNvSpPr/>
            <p:nvPr/>
          </p:nvSpPr>
          <p:spPr>
            <a:xfrm>
              <a:off x="5368412" y="4267200"/>
              <a:ext cx="6528600" cy="2361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5392993" y="5216013"/>
              <a:ext cx="6528600" cy="2361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5658465" y="3775587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6282813" y="3780504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6902245" y="3773023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7526593" y="3777940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8146487" y="3777940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8770835" y="3782857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9390267" y="3775376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10014615" y="3780293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2"/>
            <p:cNvSpPr/>
            <p:nvPr/>
          </p:nvSpPr>
          <p:spPr>
            <a:xfrm>
              <a:off x="10658168" y="3777940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2"/>
            <p:cNvSpPr/>
            <p:nvPr/>
          </p:nvSpPr>
          <p:spPr>
            <a:xfrm>
              <a:off x="11277600" y="3770459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" name="Google Shape;75;p2"/>
          <p:cNvSpPr txBox="1"/>
          <p:nvPr/>
        </p:nvSpPr>
        <p:spPr>
          <a:xfrm rot="5400000">
            <a:off x="-679350" y="617307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rgbClr val="FFFFFF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Título y objeto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" name="Google Shape;143;p4"/>
          <p:cNvGrpSpPr/>
          <p:nvPr/>
        </p:nvGrpSpPr>
        <p:grpSpPr>
          <a:xfrm>
            <a:off x="6838335" y="1543663"/>
            <a:ext cx="2590800" cy="1056969"/>
            <a:chOff x="1720645" y="1037302"/>
            <a:chExt cx="2590800" cy="1056969"/>
          </a:xfrm>
        </p:grpSpPr>
        <p:grpSp>
          <p:nvGrpSpPr>
            <p:cNvPr id="144" name="Google Shape;144;p4"/>
            <p:cNvGrpSpPr/>
            <p:nvPr/>
          </p:nvGrpSpPr>
          <p:grpSpPr>
            <a:xfrm>
              <a:off x="1936954" y="1037302"/>
              <a:ext cx="2113937" cy="1056969"/>
              <a:chOff x="2762864" y="368709"/>
              <a:chExt cx="6320448" cy="2541638"/>
            </a:xfrm>
          </p:grpSpPr>
          <p:sp>
            <p:nvSpPr>
              <p:cNvPr id="145" name="Google Shape;145;p4"/>
              <p:cNvSpPr/>
              <p:nvPr/>
            </p:nvSpPr>
            <p:spPr>
              <a:xfrm rot="-5400000" flipH="1">
                <a:off x="5276617" y="-891432"/>
                <a:ext cx="1288026" cy="6315532"/>
              </a:xfrm>
              <a:custGeom>
                <a:avLst/>
                <a:gdLst/>
                <a:ahLst/>
                <a:cxnLst/>
                <a:rect l="l" t="t" r="r" b="b"/>
                <a:pathLst>
                  <a:path w="2186416" h="8188579" extrusionOk="0">
                    <a:moveTo>
                      <a:pt x="14748" y="648474"/>
                    </a:moveTo>
                    <a:lnTo>
                      <a:pt x="0" y="7540105"/>
                    </a:lnTo>
                    <a:lnTo>
                      <a:pt x="1" y="7540105"/>
                    </a:lnTo>
                    <a:lnTo>
                      <a:pt x="1" y="8185395"/>
                    </a:lnTo>
                    <a:lnTo>
                      <a:pt x="30549" y="8188579"/>
                    </a:lnTo>
                    <a:cubicBezTo>
                      <a:pt x="256875" y="8188579"/>
                      <a:pt x="440349" y="7998851"/>
                      <a:pt x="440349" y="7764813"/>
                    </a:cubicBezTo>
                    <a:cubicBezTo>
                      <a:pt x="440349" y="7706303"/>
                      <a:pt x="428882" y="7650563"/>
                      <a:pt x="408145" y="7599863"/>
                    </a:cubicBezTo>
                    <a:lnTo>
                      <a:pt x="376777" y="7540105"/>
                    </a:lnTo>
                    <a:lnTo>
                      <a:pt x="378070" y="7540105"/>
                    </a:lnTo>
                    <a:lnTo>
                      <a:pt x="384058" y="7544001"/>
                    </a:lnTo>
                    <a:cubicBezTo>
                      <a:pt x="516266" y="7618873"/>
                      <a:pt x="667774" y="7661401"/>
                      <a:pt x="828810" y="7661401"/>
                    </a:cubicBezTo>
                    <a:cubicBezTo>
                      <a:pt x="1344125" y="7661401"/>
                      <a:pt x="1761871" y="7225901"/>
                      <a:pt x="1761871" y="6688685"/>
                    </a:cubicBezTo>
                    <a:cubicBezTo>
                      <a:pt x="1761871" y="6487229"/>
                      <a:pt x="1703125" y="6300077"/>
                      <a:pt x="1602519" y="6144831"/>
                    </a:cubicBezTo>
                    <a:lnTo>
                      <a:pt x="1511669" y="6030041"/>
                    </a:lnTo>
                    <a:lnTo>
                      <a:pt x="1617910" y="5970163"/>
                    </a:lnTo>
                    <a:cubicBezTo>
                      <a:pt x="1795287" y="5845732"/>
                      <a:pt x="1911907" y="5635010"/>
                      <a:pt x="1911907" y="5396006"/>
                    </a:cubicBezTo>
                    <a:cubicBezTo>
                      <a:pt x="1911907" y="5252604"/>
                      <a:pt x="1869924" y="5119384"/>
                      <a:pt x="1798023" y="5008875"/>
                    </a:cubicBezTo>
                    <a:lnTo>
                      <a:pt x="1732079" y="4925883"/>
                    </a:lnTo>
                    <a:lnTo>
                      <a:pt x="1760291" y="4909920"/>
                    </a:lnTo>
                    <a:cubicBezTo>
                      <a:pt x="1915414" y="4800667"/>
                      <a:pt x="2037327" y="4644062"/>
                      <a:pt x="2106948" y="4459999"/>
                    </a:cubicBezTo>
                    <a:lnTo>
                      <a:pt x="2132287" y="4378578"/>
                    </a:lnTo>
                    <a:lnTo>
                      <a:pt x="2143038" y="4378578"/>
                    </a:lnTo>
                    <a:lnTo>
                      <a:pt x="2144468" y="4374505"/>
                    </a:lnTo>
                    <a:cubicBezTo>
                      <a:pt x="2171730" y="4283129"/>
                      <a:pt x="2186416" y="4185977"/>
                      <a:pt x="2186416" y="4085249"/>
                    </a:cubicBezTo>
                    <a:cubicBezTo>
                      <a:pt x="2186416" y="3749489"/>
                      <a:pt x="2023235" y="3453462"/>
                      <a:pt x="1775039" y="3278658"/>
                    </a:cubicBezTo>
                    <a:lnTo>
                      <a:pt x="1746827" y="3262695"/>
                    </a:lnTo>
                    <a:lnTo>
                      <a:pt x="1812771" y="3179703"/>
                    </a:lnTo>
                    <a:cubicBezTo>
                      <a:pt x="1884672" y="3069194"/>
                      <a:pt x="1926655" y="2935974"/>
                      <a:pt x="1926655" y="2792572"/>
                    </a:cubicBezTo>
                    <a:cubicBezTo>
                      <a:pt x="1926655" y="2553568"/>
                      <a:pt x="1810035" y="2342846"/>
                      <a:pt x="1632658" y="2218416"/>
                    </a:cubicBezTo>
                    <a:lnTo>
                      <a:pt x="1526417" y="2158538"/>
                    </a:lnTo>
                    <a:lnTo>
                      <a:pt x="1617267" y="2043748"/>
                    </a:lnTo>
                    <a:cubicBezTo>
                      <a:pt x="1717873" y="1888501"/>
                      <a:pt x="1776619" y="1701349"/>
                      <a:pt x="1776619" y="1499893"/>
                    </a:cubicBezTo>
                    <a:cubicBezTo>
                      <a:pt x="1776619" y="962677"/>
                      <a:pt x="1358873" y="527177"/>
                      <a:pt x="843558" y="527177"/>
                    </a:cubicBezTo>
                    <a:cubicBezTo>
                      <a:pt x="682522" y="527177"/>
                      <a:pt x="531014" y="569706"/>
                      <a:pt x="398806" y="644578"/>
                    </a:cubicBezTo>
                    <a:lnTo>
                      <a:pt x="392818" y="648474"/>
                    </a:lnTo>
                    <a:lnTo>
                      <a:pt x="391525" y="648474"/>
                    </a:lnTo>
                    <a:lnTo>
                      <a:pt x="422893" y="588715"/>
                    </a:lnTo>
                    <a:cubicBezTo>
                      <a:pt x="443630" y="538016"/>
                      <a:pt x="455097" y="482276"/>
                      <a:pt x="455097" y="423766"/>
                    </a:cubicBezTo>
                    <a:cubicBezTo>
                      <a:pt x="455097" y="189727"/>
                      <a:pt x="271623" y="0"/>
                      <a:pt x="45297" y="0"/>
                    </a:cubicBezTo>
                    <a:lnTo>
                      <a:pt x="14749" y="3184"/>
                    </a:lnTo>
                    <a:lnTo>
                      <a:pt x="14749" y="648474"/>
                    </a:lnTo>
                    <a:lnTo>
                      <a:pt x="14748" y="648474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" name="Google Shape;146;p4"/>
              <p:cNvSpPr/>
              <p:nvPr/>
            </p:nvSpPr>
            <p:spPr>
              <a:xfrm rot="-5400000">
                <a:off x="5281533" y="-2145044"/>
                <a:ext cx="1288026" cy="6315532"/>
              </a:xfrm>
              <a:custGeom>
                <a:avLst/>
                <a:gdLst/>
                <a:ahLst/>
                <a:cxnLst/>
                <a:rect l="l" t="t" r="r" b="b"/>
                <a:pathLst>
                  <a:path w="2186416" h="8188579" extrusionOk="0">
                    <a:moveTo>
                      <a:pt x="14748" y="648474"/>
                    </a:moveTo>
                    <a:lnTo>
                      <a:pt x="0" y="7540105"/>
                    </a:lnTo>
                    <a:lnTo>
                      <a:pt x="1" y="7540105"/>
                    </a:lnTo>
                    <a:lnTo>
                      <a:pt x="1" y="8185395"/>
                    </a:lnTo>
                    <a:lnTo>
                      <a:pt x="30549" y="8188579"/>
                    </a:lnTo>
                    <a:cubicBezTo>
                      <a:pt x="256875" y="8188579"/>
                      <a:pt x="440349" y="7998851"/>
                      <a:pt x="440349" y="7764813"/>
                    </a:cubicBezTo>
                    <a:cubicBezTo>
                      <a:pt x="440349" y="7706303"/>
                      <a:pt x="428882" y="7650563"/>
                      <a:pt x="408145" y="7599863"/>
                    </a:cubicBezTo>
                    <a:lnTo>
                      <a:pt x="376777" y="7540105"/>
                    </a:lnTo>
                    <a:lnTo>
                      <a:pt x="378070" y="7540105"/>
                    </a:lnTo>
                    <a:lnTo>
                      <a:pt x="384058" y="7544001"/>
                    </a:lnTo>
                    <a:cubicBezTo>
                      <a:pt x="516266" y="7618873"/>
                      <a:pt x="667774" y="7661401"/>
                      <a:pt x="828810" y="7661401"/>
                    </a:cubicBezTo>
                    <a:cubicBezTo>
                      <a:pt x="1344125" y="7661401"/>
                      <a:pt x="1761871" y="7225901"/>
                      <a:pt x="1761871" y="6688685"/>
                    </a:cubicBezTo>
                    <a:cubicBezTo>
                      <a:pt x="1761871" y="6487229"/>
                      <a:pt x="1703125" y="6300077"/>
                      <a:pt x="1602519" y="6144831"/>
                    </a:cubicBezTo>
                    <a:lnTo>
                      <a:pt x="1511669" y="6030041"/>
                    </a:lnTo>
                    <a:lnTo>
                      <a:pt x="1617910" y="5970163"/>
                    </a:lnTo>
                    <a:cubicBezTo>
                      <a:pt x="1795287" y="5845732"/>
                      <a:pt x="1911907" y="5635010"/>
                      <a:pt x="1911907" y="5396006"/>
                    </a:cubicBezTo>
                    <a:cubicBezTo>
                      <a:pt x="1911907" y="5252604"/>
                      <a:pt x="1869924" y="5119384"/>
                      <a:pt x="1798023" y="5008875"/>
                    </a:cubicBezTo>
                    <a:lnTo>
                      <a:pt x="1732079" y="4925883"/>
                    </a:lnTo>
                    <a:lnTo>
                      <a:pt x="1760291" y="4909920"/>
                    </a:lnTo>
                    <a:cubicBezTo>
                      <a:pt x="1915414" y="4800667"/>
                      <a:pt x="2037327" y="4644062"/>
                      <a:pt x="2106948" y="4459999"/>
                    </a:cubicBezTo>
                    <a:lnTo>
                      <a:pt x="2132287" y="4378578"/>
                    </a:lnTo>
                    <a:lnTo>
                      <a:pt x="2143038" y="4378578"/>
                    </a:lnTo>
                    <a:lnTo>
                      <a:pt x="2144468" y="4374505"/>
                    </a:lnTo>
                    <a:cubicBezTo>
                      <a:pt x="2171730" y="4283129"/>
                      <a:pt x="2186416" y="4185977"/>
                      <a:pt x="2186416" y="4085249"/>
                    </a:cubicBezTo>
                    <a:cubicBezTo>
                      <a:pt x="2186416" y="3749489"/>
                      <a:pt x="2023235" y="3453462"/>
                      <a:pt x="1775039" y="3278658"/>
                    </a:cubicBezTo>
                    <a:lnTo>
                      <a:pt x="1746827" y="3262695"/>
                    </a:lnTo>
                    <a:lnTo>
                      <a:pt x="1812771" y="3179703"/>
                    </a:lnTo>
                    <a:cubicBezTo>
                      <a:pt x="1884672" y="3069194"/>
                      <a:pt x="1926655" y="2935974"/>
                      <a:pt x="1926655" y="2792572"/>
                    </a:cubicBezTo>
                    <a:cubicBezTo>
                      <a:pt x="1926655" y="2553568"/>
                      <a:pt x="1810035" y="2342846"/>
                      <a:pt x="1632658" y="2218416"/>
                    </a:cubicBezTo>
                    <a:lnTo>
                      <a:pt x="1526417" y="2158538"/>
                    </a:lnTo>
                    <a:lnTo>
                      <a:pt x="1617267" y="2043748"/>
                    </a:lnTo>
                    <a:cubicBezTo>
                      <a:pt x="1717873" y="1888501"/>
                      <a:pt x="1776619" y="1701349"/>
                      <a:pt x="1776619" y="1499893"/>
                    </a:cubicBezTo>
                    <a:cubicBezTo>
                      <a:pt x="1776619" y="962677"/>
                      <a:pt x="1358873" y="527177"/>
                      <a:pt x="843558" y="527177"/>
                    </a:cubicBezTo>
                    <a:cubicBezTo>
                      <a:pt x="682522" y="527177"/>
                      <a:pt x="531014" y="569706"/>
                      <a:pt x="398806" y="644578"/>
                    </a:cubicBezTo>
                    <a:lnTo>
                      <a:pt x="392818" y="648474"/>
                    </a:lnTo>
                    <a:lnTo>
                      <a:pt x="391525" y="648474"/>
                    </a:lnTo>
                    <a:lnTo>
                      <a:pt x="422893" y="588715"/>
                    </a:lnTo>
                    <a:cubicBezTo>
                      <a:pt x="443630" y="538016"/>
                      <a:pt x="455097" y="482276"/>
                      <a:pt x="455097" y="423766"/>
                    </a:cubicBezTo>
                    <a:cubicBezTo>
                      <a:pt x="455097" y="189727"/>
                      <a:pt x="271623" y="0"/>
                      <a:pt x="45297" y="0"/>
                    </a:cubicBezTo>
                    <a:lnTo>
                      <a:pt x="14749" y="3184"/>
                    </a:lnTo>
                    <a:lnTo>
                      <a:pt x="14749" y="648474"/>
                    </a:lnTo>
                    <a:lnTo>
                      <a:pt x="14748" y="648474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47" name="Google Shape;147;p4"/>
            <p:cNvSpPr/>
            <p:nvPr/>
          </p:nvSpPr>
          <p:spPr>
            <a:xfrm>
              <a:off x="1720645" y="1278194"/>
              <a:ext cx="629265" cy="619432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" name="Google Shape;148;p4"/>
            <p:cNvSpPr/>
            <p:nvPr/>
          </p:nvSpPr>
          <p:spPr>
            <a:xfrm>
              <a:off x="3682180" y="1273278"/>
              <a:ext cx="629265" cy="619432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9" name="Google Shape;149;p4"/>
          <p:cNvGrpSpPr/>
          <p:nvPr/>
        </p:nvGrpSpPr>
        <p:grpSpPr>
          <a:xfrm>
            <a:off x="-1" y="4080386"/>
            <a:ext cx="12192001" cy="2777613"/>
            <a:chOff x="-1" y="1165126"/>
            <a:chExt cx="12192001" cy="5692874"/>
          </a:xfrm>
        </p:grpSpPr>
        <p:sp>
          <p:nvSpPr>
            <p:cNvPr id="150" name="Google Shape;150;p4"/>
            <p:cNvSpPr/>
            <p:nvPr/>
          </p:nvSpPr>
          <p:spPr>
            <a:xfrm flipH="1">
              <a:off x="2625213" y="1165126"/>
              <a:ext cx="9566787" cy="4117676"/>
            </a:xfrm>
            <a:custGeom>
              <a:avLst/>
              <a:gdLst/>
              <a:ahLst/>
              <a:cxnLst/>
              <a:rect l="l" t="t" r="r" b="b"/>
              <a:pathLst>
                <a:path w="17286210" h="4589134" extrusionOk="0">
                  <a:moveTo>
                    <a:pt x="0" y="621818"/>
                  </a:moveTo>
                  <a:cubicBezTo>
                    <a:pt x="1667619" y="180472"/>
                    <a:pt x="2694406" y="-175644"/>
                    <a:pt x="5575441" y="92827"/>
                  </a:cubicBezTo>
                  <a:cubicBezTo>
                    <a:pt x="8456476" y="361298"/>
                    <a:pt x="14461074" y="2124491"/>
                    <a:pt x="17286210" y="2232646"/>
                  </a:cubicBezTo>
                  <a:lnTo>
                    <a:pt x="12192000" y="4589134"/>
                  </a:lnTo>
                  <a:lnTo>
                    <a:pt x="0" y="4589134"/>
                  </a:lnTo>
                  <a:lnTo>
                    <a:pt x="0" y="621818"/>
                  </a:lnTo>
                  <a:close/>
                </a:path>
              </a:pathLst>
            </a:custGeom>
            <a:solidFill>
              <a:srgbClr val="7FA00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151;p4"/>
            <p:cNvSpPr/>
            <p:nvPr/>
          </p:nvSpPr>
          <p:spPr>
            <a:xfrm>
              <a:off x="-1" y="1725220"/>
              <a:ext cx="9566787" cy="4103271"/>
            </a:xfrm>
            <a:custGeom>
              <a:avLst/>
              <a:gdLst/>
              <a:ahLst/>
              <a:cxnLst/>
              <a:rect l="l" t="t" r="r" b="b"/>
              <a:pathLst>
                <a:path w="17286210" h="4573079" extrusionOk="0">
                  <a:moveTo>
                    <a:pt x="0" y="605763"/>
                  </a:moveTo>
                  <a:cubicBezTo>
                    <a:pt x="1241238" y="306870"/>
                    <a:pt x="2694406" y="-191699"/>
                    <a:pt x="5575441" y="76772"/>
                  </a:cubicBezTo>
                  <a:cubicBezTo>
                    <a:pt x="8456476" y="345243"/>
                    <a:pt x="14461074" y="2108436"/>
                    <a:pt x="17286210" y="2216591"/>
                  </a:cubicBezTo>
                  <a:lnTo>
                    <a:pt x="12192000" y="4573079"/>
                  </a:lnTo>
                  <a:lnTo>
                    <a:pt x="0" y="4573079"/>
                  </a:lnTo>
                  <a:lnTo>
                    <a:pt x="0" y="605763"/>
                  </a:lnTo>
                  <a:close/>
                </a:path>
              </a:pathLst>
            </a:custGeom>
            <a:solidFill>
              <a:srgbClr val="7EB10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4"/>
            <p:cNvSpPr/>
            <p:nvPr/>
          </p:nvSpPr>
          <p:spPr>
            <a:xfrm>
              <a:off x="0" y="2864852"/>
              <a:ext cx="12192000" cy="3993148"/>
            </a:xfrm>
            <a:custGeom>
              <a:avLst/>
              <a:gdLst/>
              <a:ahLst/>
              <a:cxnLst/>
              <a:rect l="l" t="t" r="r" b="b"/>
              <a:pathLst>
                <a:path w="12192000" h="4450348" extrusionOk="0">
                  <a:moveTo>
                    <a:pt x="0" y="483032"/>
                  </a:moveTo>
                  <a:cubicBezTo>
                    <a:pt x="619432" y="-232265"/>
                    <a:pt x="4509728" y="70076"/>
                    <a:pt x="4552335" y="30747"/>
                  </a:cubicBezTo>
                  <a:cubicBezTo>
                    <a:pt x="4594942" y="-8582"/>
                    <a:pt x="9366864" y="374877"/>
                    <a:pt x="12192000" y="483032"/>
                  </a:cubicBezTo>
                  <a:lnTo>
                    <a:pt x="12192000" y="4450348"/>
                  </a:lnTo>
                  <a:lnTo>
                    <a:pt x="0" y="4450348"/>
                  </a:lnTo>
                  <a:lnTo>
                    <a:pt x="0" y="483032"/>
                  </a:lnTo>
                  <a:close/>
                </a:path>
              </a:pathLst>
            </a:custGeom>
            <a:solidFill>
              <a:srgbClr val="91C30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3" name="Google Shape;153;p4"/>
          <p:cNvGrpSpPr/>
          <p:nvPr/>
        </p:nvGrpSpPr>
        <p:grpSpPr>
          <a:xfrm>
            <a:off x="7981322" y="2356918"/>
            <a:ext cx="2276847" cy="3031160"/>
            <a:chOff x="4635942" y="159405"/>
            <a:chExt cx="4222922" cy="5621963"/>
          </a:xfrm>
        </p:grpSpPr>
        <p:grpSp>
          <p:nvGrpSpPr>
            <p:cNvPr id="154" name="Google Shape;154;p4"/>
            <p:cNvGrpSpPr/>
            <p:nvPr/>
          </p:nvGrpSpPr>
          <p:grpSpPr>
            <a:xfrm>
              <a:off x="5744927" y="2694038"/>
              <a:ext cx="2299193" cy="3087330"/>
              <a:chOff x="5744927" y="2694038"/>
              <a:chExt cx="2299193" cy="3087330"/>
            </a:xfrm>
          </p:grpSpPr>
          <p:sp>
            <p:nvSpPr>
              <p:cNvPr id="155" name="Google Shape;155;p4"/>
              <p:cNvSpPr/>
              <p:nvPr/>
            </p:nvSpPr>
            <p:spPr>
              <a:xfrm>
                <a:off x="6666271" y="3195484"/>
                <a:ext cx="304800" cy="2585884"/>
              </a:xfrm>
              <a:prstGeom prst="trapezoid">
                <a:avLst>
                  <a:gd name="adj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6" name="Google Shape;156;p4"/>
              <p:cNvSpPr/>
              <p:nvPr/>
            </p:nvSpPr>
            <p:spPr>
              <a:xfrm rot="7652202">
                <a:off x="6486501" y="3234812"/>
                <a:ext cx="1524000" cy="835742"/>
              </a:xfrm>
              <a:prstGeom prst="blockArc">
                <a:avLst>
                  <a:gd name="adj1" fmla="val 10800000"/>
                  <a:gd name="adj2" fmla="val 0"/>
                  <a:gd name="adj3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7" name="Google Shape;157;p4"/>
              <p:cNvSpPr/>
              <p:nvPr/>
            </p:nvSpPr>
            <p:spPr>
              <a:xfrm rot="-7652202" flipH="1">
                <a:off x="5797947" y="3067709"/>
                <a:ext cx="1331698" cy="789917"/>
              </a:xfrm>
              <a:prstGeom prst="blockArc">
                <a:avLst>
                  <a:gd name="adj1" fmla="val 10198505"/>
                  <a:gd name="adj2" fmla="val 21256982"/>
                  <a:gd name="adj3" fmla="val 15776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8" name="Google Shape;158;p4"/>
            <p:cNvGrpSpPr/>
            <p:nvPr/>
          </p:nvGrpSpPr>
          <p:grpSpPr>
            <a:xfrm>
              <a:off x="4635942" y="159405"/>
              <a:ext cx="4222922" cy="3812309"/>
              <a:chOff x="4635942" y="159405"/>
              <a:chExt cx="4222922" cy="3812309"/>
            </a:xfrm>
          </p:grpSpPr>
          <p:sp>
            <p:nvSpPr>
              <p:cNvPr id="159" name="Google Shape;159;p4"/>
              <p:cNvSpPr/>
              <p:nvPr/>
            </p:nvSpPr>
            <p:spPr>
              <a:xfrm rot="3623560">
                <a:off x="5971355" y="1763798"/>
                <a:ext cx="1798300" cy="1909123"/>
              </a:xfrm>
              <a:prstGeom prst="ellipse">
                <a:avLst/>
              </a:prstGeom>
              <a:solidFill>
                <a:srgbClr val="5D992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60" name="Google Shape;160;p4"/>
              <p:cNvGrpSpPr/>
              <p:nvPr/>
            </p:nvGrpSpPr>
            <p:grpSpPr>
              <a:xfrm>
                <a:off x="4635942" y="159405"/>
                <a:ext cx="4222922" cy="3721460"/>
                <a:chOff x="4635942" y="159405"/>
                <a:chExt cx="4222922" cy="3721460"/>
              </a:xfrm>
            </p:grpSpPr>
            <p:sp>
              <p:nvSpPr>
                <p:cNvPr id="161" name="Google Shape;161;p4"/>
                <p:cNvSpPr/>
                <p:nvPr/>
              </p:nvSpPr>
              <p:spPr>
                <a:xfrm rot="-3778891">
                  <a:off x="5348748" y="2202425"/>
                  <a:ext cx="776748" cy="1573161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2" name="Google Shape;162;p4"/>
                <p:cNvSpPr/>
                <p:nvPr/>
              </p:nvSpPr>
              <p:spPr>
                <a:xfrm rot="4583819">
                  <a:off x="7408605" y="2531806"/>
                  <a:ext cx="776748" cy="1573161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3" name="Google Shape;163;p4"/>
                <p:cNvSpPr/>
                <p:nvPr/>
              </p:nvSpPr>
              <p:spPr>
                <a:xfrm rot="3623560">
                  <a:off x="7011958" y="1638937"/>
                  <a:ext cx="1287828" cy="2035501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4" name="Google Shape;164;p4"/>
                <p:cNvSpPr/>
                <p:nvPr/>
              </p:nvSpPr>
              <p:spPr>
                <a:xfrm rot="5400000">
                  <a:off x="5151196" y="825658"/>
                  <a:ext cx="3375587" cy="2043080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5" name="Google Shape;165;p4"/>
                <p:cNvSpPr/>
                <p:nvPr/>
              </p:nvSpPr>
              <p:spPr>
                <a:xfrm rot="-2394550">
                  <a:off x="5138911" y="1073582"/>
                  <a:ext cx="1287828" cy="2035501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</p:grpSp>
      <p:grpSp>
        <p:nvGrpSpPr>
          <p:cNvPr id="166" name="Google Shape;166;p4"/>
          <p:cNvGrpSpPr/>
          <p:nvPr/>
        </p:nvGrpSpPr>
        <p:grpSpPr>
          <a:xfrm flipH="1">
            <a:off x="10288588" y="2049269"/>
            <a:ext cx="1865400" cy="2483401"/>
            <a:chOff x="4635942" y="159405"/>
            <a:chExt cx="4222922" cy="5621963"/>
          </a:xfrm>
        </p:grpSpPr>
        <p:grpSp>
          <p:nvGrpSpPr>
            <p:cNvPr id="167" name="Google Shape;167;p4"/>
            <p:cNvGrpSpPr/>
            <p:nvPr/>
          </p:nvGrpSpPr>
          <p:grpSpPr>
            <a:xfrm>
              <a:off x="5744927" y="2694038"/>
              <a:ext cx="2299193" cy="3087330"/>
              <a:chOff x="5744927" y="2694038"/>
              <a:chExt cx="2299193" cy="3087330"/>
            </a:xfrm>
          </p:grpSpPr>
          <p:sp>
            <p:nvSpPr>
              <p:cNvPr id="168" name="Google Shape;168;p4"/>
              <p:cNvSpPr/>
              <p:nvPr/>
            </p:nvSpPr>
            <p:spPr>
              <a:xfrm>
                <a:off x="6666271" y="3195484"/>
                <a:ext cx="304800" cy="2585884"/>
              </a:xfrm>
              <a:prstGeom prst="trapezoid">
                <a:avLst>
                  <a:gd name="adj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9" name="Google Shape;169;p4"/>
              <p:cNvSpPr/>
              <p:nvPr/>
            </p:nvSpPr>
            <p:spPr>
              <a:xfrm rot="7652202">
                <a:off x="6486501" y="3234812"/>
                <a:ext cx="1524000" cy="835742"/>
              </a:xfrm>
              <a:prstGeom prst="blockArc">
                <a:avLst>
                  <a:gd name="adj1" fmla="val 10800000"/>
                  <a:gd name="adj2" fmla="val 0"/>
                  <a:gd name="adj3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0" name="Google Shape;170;p4"/>
              <p:cNvSpPr/>
              <p:nvPr/>
            </p:nvSpPr>
            <p:spPr>
              <a:xfrm rot="-7652202" flipH="1">
                <a:off x="5797947" y="3067709"/>
                <a:ext cx="1331698" cy="789917"/>
              </a:xfrm>
              <a:prstGeom prst="blockArc">
                <a:avLst>
                  <a:gd name="adj1" fmla="val 10198505"/>
                  <a:gd name="adj2" fmla="val 21256982"/>
                  <a:gd name="adj3" fmla="val 15776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71" name="Google Shape;171;p4"/>
            <p:cNvGrpSpPr/>
            <p:nvPr/>
          </p:nvGrpSpPr>
          <p:grpSpPr>
            <a:xfrm>
              <a:off x="4635942" y="159405"/>
              <a:ext cx="4222922" cy="3812309"/>
              <a:chOff x="4635942" y="159405"/>
              <a:chExt cx="4222922" cy="3812309"/>
            </a:xfrm>
          </p:grpSpPr>
          <p:sp>
            <p:nvSpPr>
              <p:cNvPr id="172" name="Google Shape;172;p4"/>
              <p:cNvSpPr/>
              <p:nvPr/>
            </p:nvSpPr>
            <p:spPr>
              <a:xfrm rot="3623560">
                <a:off x="5971355" y="1763798"/>
                <a:ext cx="1798300" cy="1909123"/>
              </a:xfrm>
              <a:prstGeom prst="ellipse">
                <a:avLst/>
              </a:prstGeom>
              <a:solidFill>
                <a:srgbClr val="5D992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73" name="Google Shape;173;p4"/>
              <p:cNvGrpSpPr/>
              <p:nvPr/>
            </p:nvGrpSpPr>
            <p:grpSpPr>
              <a:xfrm>
                <a:off x="4635942" y="159405"/>
                <a:ext cx="4222922" cy="3721460"/>
                <a:chOff x="4635942" y="159405"/>
                <a:chExt cx="4222922" cy="3721460"/>
              </a:xfrm>
            </p:grpSpPr>
            <p:sp>
              <p:nvSpPr>
                <p:cNvPr id="174" name="Google Shape;174;p4"/>
                <p:cNvSpPr/>
                <p:nvPr/>
              </p:nvSpPr>
              <p:spPr>
                <a:xfrm rot="-3778891">
                  <a:off x="5348748" y="2202425"/>
                  <a:ext cx="776748" cy="1573161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75" name="Google Shape;175;p4"/>
                <p:cNvSpPr/>
                <p:nvPr/>
              </p:nvSpPr>
              <p:spPr>
                <a:xfrm rot="4583819">
                  <a:off x="7408605" y="2531806"/>
                  <a:ext cx="776748" cy="1573161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76" name="Google Shape;176;p4"/>
                <p:cNvSpPr/>
                <p:nvPr/>
              </p:nvSpPr>
              <p:spPr>
                <a:xfrm rot="3623560">
                  <a:off x="7011958" y="1638937"/>
                  <a:ext cx="1287828" cy="2035501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77" name="Google Shape;177;p4"/>
                <p:cNvSpPr/>
                <p:nvPr/>
              </p:nvSpPr>
              <p:spPr>
                <a:xfrm rot="5400000">
                  <a:off x="5151196" y="825658"/>
                  <a:ext cx="3375587" cy="2043080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78" name="Google Shape;178;p4"/>
                <p:cNvSpPr/>
                <p:nvPr/>
              </p:nvSpPr>
              <p:spPr>
                <a:xfrm rot="-2394550">
                  <a:off x="5138911" y="1073582"/>
                  <a:ext cx="1287828" cy="2035501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</p:grpSp>
      <p:grpSp>
        <p:nvGrpSpPr>
          <p:cNvPr id="179" name="Google Shape;179;p4"/>
          <p:cNvGrpSpPr/>
          <p:nvPr/>
        </p:nvGrpSpPr>
        <p:grpSpPr>
          <a:xfrm>
            <a:off x="598341" y="2139120"/>
            <a:ext cx="2467196" cy="2499429"/>
            <a:chOff x="1184647" y="176788"/>
            <a:chExt cx="3316830" cy="3360163"/>
          </a:xfrm>
        </p:grpSpPr>
        <p:sp>
          <p:nvSpPr>
            <p:cNvPr id="180" name="Google Shape;180;p4"/>
            <p:cNvSpPr/>
            <p:nvPr/>
          </p:nvSpPr>
          <p:spPr>
            <a:xfrm>
              <a:off x="1342103" y="474202"/>
              <a:ext cx="2816942" cy="3062748"/>
            </a:xfrm>
            <a:custGeom>
              <a:avLst/>
              <a:gdLst/>
              <a:ahLst/>
              <a:cxnLst/>
              <a:rect l="l" t="t" r="r" b="b"/>
              <a:pathLst>
                <a:path w="2718620" h="3062748" extrusionOk="0">
                  <a:moveTo>
                    <a:pt x="4917" y="1558413"/>
                  </a:moveTo>
                  <a:lnTo>
                    <a:pt x="2708788" y="1558413"/>
                  </a:lnTo>
                  <a:lnTo>
                    <a:pt x="2708788" y="3062748"/>
                  </a:lnTo>
                  <a:lnTo>
                    <a:pt x="4917" y="3062748"/>
                  </a:lnTo>
                  <a:lnTo>
                    <a:pt x="4917" y="1558413"/>
                  </a:lnTo>
                  <a:close/>
                  <a:moveTo>
                    <a:pt x="1361768" y="0"/>
                  </a:moveTo>
                  <a:lnTo>
                    <a:pt x="2541639" y="781664"/>
                  </a:lnTo>
                  <a:lnTo>
                    <a:pt x="2718620" y="1558412"/>
                  </a:lnTo>
                  <a:lnTo>
                    <a:pt x="0" y="1558412"/>
                  </a:lnTo>
                  <a:lnTo>
                    <a:pt x="194187" y="781664"/>
                  </a:lnTo>
                  <a:lnTo>
                    <a:pt x="181897" y="781664"/>
                  </a:lnTo>
                  <a:lnTo>
                    <a:pt x="196626" y="771906"/>
                  </a:lnTo>
                  <a:cubicBezTo>
                    <a:pt x="196632" y="771881"/>
                    <a:pt x="196639" y="771856"/>
                    <a:pt x="196645" y="771831"/>
                  </a:cubicBezTo>
                  <a:lnTo>
                    <a:pt x="1361768" y="0"/>
                  </a:lnTo>
                  <a:close/>
                </a:path>
              </a:pathLst>
            </a:custGeom>
            <a:solidFill>
              <a:srgbClr val="DE343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1" name="Google Shape;181;p4"/>
            <p:cNvSpPr/>
            <p:nvPr/>
          </p:nvSpPr>
          <p:spPr>
            <a:xfrm>
              <a:off x="1533832" y="1248697"/>
              <a:ext cx="196645" cy="2288253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2" name="Google Shape;182;p4"/>
            <p:cNvSpPr/>
            <p:nvPr/>
          </p:nvSpPr>
          <p:spPr>
            <a:xfrm>
              <a:off x="1873045" y="993059"/>
              <a:ext cx="201561" cy="2543892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3" name="Google Shape;183;p4"/>
            <p:cNvSpPr/>
            <p:nvPr/>
          </p:nvSpPr>
          <p:spPr>
            <a:xfrm>
              <a:off x="2241754" y="737419"/>
              <a:ext cx="196646" cy="2799531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4"/>
            <p:cNvSpPr/>
            <p:nvPr/>
          </p:nvSpPr>
          <p:spPr>
            <a:xfrm>
              <a:off x="2659622" y="516193"/>
              <a:ext cx="211394" cy="2787445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5" name="Google Shape;185;p4"/>
            <p:cNvSpPr/>
            <p:nvPr/>
          </p:nvSpPr>
          <p:spPr>
            <a:xfrm>
              <a:off x="3097158" y="749505"/>
              <a:ext cx="211394" cy="2787445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86" name="Google Shape;186;p4"/>
            <p:cNvGrpSpPr/>
            <p:nvPr/>
          </p:nvGrpSpPr>
          <p:grpSpPr>
            <a:xfrm>
              <a:off x="2025445" y="2153265"/>
              <a:ext cx="1386349" cy="1383685"/>
              <a:chOff x="2025445" y="2153265"/>
              <a:chExt cx="1386349" cy="1383685"/>
            </a:xfrm>
          </p:grpSpPr>
          <p:sp>
            <p:nvSpPr>
              <p:cNvPr id="187" name="Google Shape;187;p4"/>
              <p:cNvSpPr/>
              <p:nvPr/>
            </p:nvSpPr>
            <p:spPr>
              <a:xfrm>
                <a:off x="2074606" y="2222090"/>
                <a:ext cx="1278194" cy="1238865"/>
              </a:xfrm>
              <a:prstGeom prst="rect">
                <a:avLst/>
              </a:prstGeom>
              <a:solidFill>
                <a:srgbClr val="7A432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8" name="Google Shape;188;p4"/>
              <p:cNvSpPr/>
              <p:nvPr/>
            </p:nvSpPr>
            <p:spPr>
              <a:xfrm>
                <a:off x="2025445" y="2153265"/>
                <a:ext cx="1386349" cy="1383685"/>
              </a:xfrm>
              <a:prstGeom prst="frame">
                <a:avLst>
                  <a:gd name="adj1" fmla="val 5394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" name="Google Shape;189;p4"/>
              <p:cNvSpPr/>
              <p:nvPr/>
            </p:nvSpPr>
            <p:spPr>
              <a:xfrm rot="-2625309">
                <a:off x="2673861" y="1954191"/>
                <a:ext cx="75845" cy="18030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" name="Google Shape;190;p4"/>
              <p:cNvSpPr/>
              <p:nvPr/>
            </p:nvSpPr>
            <p:spPr>
              <a:xfrm rot="2625309" flipH="1">
                <a:off x="2678777" y="1958068"/>
                <a:ext cx="75845" cy="18030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91" name="Google Shape;191;p4"/>
            <p:cNvGrpSpPr/>
            <p:nvPr/>
          </p:nvGrpSpPr>
          <p:grpSpPr>
            <a:xfrm>
              <a:off x="2374491" y="1165123"/>
              <a:ext cx="722672" cy="624348"/>
              <a:chOff x="2374491" y="1165123"/>
              <a:chExt cx="722672" cy="624348"/>
            </a:xfrm>
          </p:grpSpPr>
          <p:sp>
            <p:nvSpPr>
              <p:cNvPr id="192" name="Google Shape;192;p4"/>
              <p:cNvSpPr/>
              <p:nvPr/>
            </p:nvSpPr>
            <p:spPr>
              <a:xfrm>
                <a:off x="2423651" y="1214284"/>
                <a:ext cx="644014" cy="545690"/>
              </a:xfrm>
              <a:prstGeom prst="rect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3" name="Google Shape;193;p4"/>
              <p:cNvSpPr/>
              <p:nvPr/>
            </p:nvSpPr>
            <p:spPr>
              <a:xfrm>
                <a:off x="2408903" y="1435510"/>
                <a:ext cx="644014" cy="309716"/>
              </a:xfrm>
              <a:custGeom>
                <a:avLst/>
                <a:gdLst/>
                <a:ahLst/>
                <a:cxnLst/>
                <a:rect l="l" t="t" r="r" b="b"/>
                <a:pathLst>
                  <a:path w="644014" h="422801" extrusionOk="0">
                    <a:moveTo>
                      <a:pt x="599959" y="0"/>
                    </a:moveTo>
                    <a:lnTo>
                      <a:pt x="644014" y="4441"/>
                    </a:lnTo>
                    <a:lnTo>
                      <a:pt x="644014" y="422801"/>
                    </a:lnTo>
                    <a:lnTo>
                      <a:pt x="253" y="422801"/>
                    </a:lnTo>
                    <a:lnTo>
                      <a:pt x="0" y="421988"/>
                    </a:lnTo>
                    <a:lnTo>
                      <a:pt x="0" y="288618"/>
                    </a:lnTo>
                    <a:lnTo>
                      <a:pt x="8661" y="260717"/>
                    </a:lnTo>
                    <a:cubicBezTo>
                      <a:pt x="45551" y="173500"/>
                      <a:pt x="131912" y="112303"/>
                      <a:pt x="232565" y="112303"/>
                    </a:cubicBezTo>
                    <a:cubicBezTo>
                      <a:pt x="266116" y="112303"/>
                      <a:pt x="298079" y="119103"/>
                      <a:pt x="327151" y="131399"/>
                    </a:cubicBezTo>
                    <a:lnTo>
                      <a:pt x="361277" y="149922"/>
                    </a:lnTo>
                    <a:lnTo>
                      <a:pt x="409040" y="79081"/>
                    </a:lnTo>
                    <a:cubicBezTo>
                      <a:pt x="457900" y="30221"/>
                      <a:pt x="525400" y="0"/>
                      <a:pt x="599959" y="0"/>
                    </a:cubicBezTo>
                    <a:close/>
                  </a:path>
                </a:pathLst>
              </a:custGeom>
              <a:solidFill>
                <a:srgbClr val="F6BD3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4" name="Google Shape;194;p4"/>
              <p:cNvSpPr/>
              <p:nvPr/>
            </p:nvSpPr>
            <p:spPr>
              <a:xfrm>
                <a:off x="2374491" y="1165123"/>
                <a:ext cx="722672" cy="624348"/>
              </a:xfrm>
              <a:prstGeom prst="frame">
                <a:avLst>
                  <a:gd name="adj1" fmla="val 7579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95" name="Google Shape;195;p4"/>
            <p:cNvSpPr/>
            <p:nvPr/>
          </p:nvSpPr>
          <p:spPr>
            <a:xfrm>
              <a:off x="3495364" y="1000229"/>
              <a:ext cx="172068" cy="2536722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4"/>
            <p:cNvSpPr/>
            <p:nvPr/>
          </p:nvSpPr>
          <p:spPr>
            <a:xfrm>
              <a:off x="3785414" y="1268360"/>
              <a:ext cx="216315" cy="2268589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4"/>
            <p:cNvSpPr/>
            <p:nvPr/>
          </p:nvSpPr>
          <p:spPr>
            <a:xfrm rot="507733" flipH="1">
              <a:off x="1313970" y="391006"/>
              <a:ext cx="3058184" cy="1983868"/>
            </a:xfrm>
            <a:custGeom>
              <a:avLst/>
              <a:gdLst/>
              <a:ahLst/>
              <a:cxnLst/>
              <a:rect l="l" t="t" r="r" b="b"/>
              <a:pathLst>
                <a:path w="3058184" h="1983868" extrusionOk="0">
                  <a:moveTo>
                    <a:pt x="1790172" y="0"/>
                  </a:moveTo>
                  <a:lnTo>
                    <a:pt x="337068" y="697550"/>
                  </a:lnTo>
                  <a:lnTo>
                    <a:pt x="336159" y="698006"/>
                  </a:lnTo>
                  <a:lnTo>
                    <a:pt x="336667" y="698534"/>
                  </a:lnTo>
                  <a:lnTo>
                    <a:pt x="0" y="1523911"/>
                  </a:lnTo>
                  <a:lnTo>
                    <a:pt x="142860" y="1526149"/>
                  </a:lnTo>
                  <a:lnTo>
                    <a:pt x="444404" y="801038"/>
                  </a:lnTo>
                  <a:lnTo>
                    <a:pt x="1761161" y="163027"/>
                  </a:lnTo>
                  <a:lnTo>
                    <a:pt x="1763045" y="164848"/>
                  </a:lnTo>
                  <a:lnTo>
                    <a:pt x="1761810" y="173151"/>
                  </a:lnTo>
                  <a:lnTo>
                    <a:pt x="1769467" y="169233"/>
                  </a:lnTo>
                  <a:lnTo>
                    <a:pt x="2843463" y="1162933"/>
                  </a:lnTo>
                  <a:lnTo>
                    <a:pt x="2920860" y="1944421"/>
                  </a:lnTo>
                  <a:lnTo>
                    <a:pt x="3058184" y="1983868"/>
                  </a:lnTo>
                  <a:lnTo>
                    <a:pt x="2976374" y="1096231"/>
                  </a:lnTo>
                  <a:lnTo>
                    <a:pt x="2977014" y="1095874"/>
                  </a:lnTo>
                  <a:lnTo>
                    <a:pt x="2976277" y="1095173"/>
                  </a:lnTo>
                  <a:lnTo>
                    <a:pt x="1791460" y="6923"/>
                  </a:lnTo>
                  <a:lnTo>
                    <a:pt x="1792200" y="195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8" name="Google Shape;198;p4"/>
          <p:cNvGrpSpPr/>
          <p:nvPr/>
        </p:nvGrpSpPr>
        <p:grpSpPr>
          <a:xfrm>
            <a:off x="7138219" y="4607556"/>
            <a:ext cx="4940709" cy="1510465"/>
            <a:chOff x="5368412" y="3770459"/>
            <a:chExt cx="6553200" cy="2003433"/>
          </a:xfrm>
        </p:grpSpPr>
        <p:sp>
          <p:nvSpPr>
            <p:cNvPr id="199" name="Google Shape;199;p4"/>
            <p:cNvSpPr/>
            <p:nvPr/>
          </p:nvSpPr>
          <p:spPr>
            <a:xfrm>
              <a:off x="5368412" y="4267200"/>
              <a:ext cx="6528619" cy="235974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4"/>
            <p:cNvSpPr/>
            <p:nvPr/>
          </p:nvSpPr>
          <p:spPr>
            <a:xfrm>
              <a:off x="5392993" y="5216013"/>
              <a:ext cx="6528619" cy="235974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4"/>
            <p:cNvSpPr/>
            <p:nvPr/>
          </p:nvSpPr>
          <p:spPr>
            <a:xfrm>
              <a:off x="5658465" y="3775587"/>
              <a:ext cx="290052" cy="19910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4"/>
            <p:cNvSpPr/>
            <p:nvPr/>
          </p:nvSpPr>
          <p:spPr>
            <a:xfrm>
              <a:off x="6282813" y="3780504"/>
              <a:ext cx="290052" cy="19910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4"/>
            <p:cNvSpPr/>
            <p:nvPr/>
          </p:nvSpPr>
          <p:spPr>
            <a:xfrm>
              <a:off x="6902246" y="3773023"/>
              <a:ext cx="290052" cy="19910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4"/>
            <p:cNvSpPr/>
            <p:nvPr/>
          </p:nvSpPr>
          <p:spPr>
            <a:xfrm>
              <a:off x="7526592" y="3777940"/>
              <a:ext cx="290052" cy="19910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4"/>
            <p:cNvSpPr/>
            <p:nvPr/>
          </p:nvSpPr>
          <p:spPr>
            <a:xfrm>
              <a:off x="8146487" y="3777940"/>
              <a:ext cx="290052" cy="19910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4"/>
            <p:cNvSpPr/>
            <p:nvPr/>
          </p:nvSpPr>
          <p:spPr>
            <a:xfrm>
              <a:off x="8770835" y="3782857"/>
              <a:ext cx="290052" cy="19910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4"/>
            <p:cNvSpPr/>
            <p:nvPr/>
          </p:nvSpPr>
          <p:spPr>
            <a:xfrm>
              <a:off x="9390267" y="3775376"/>
              <a:ext cx="290052" cy="19910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4"/>
            <p:cNvSpPr/>
            <p:nvPr/>
          </p:nvSpPr>
          <p:spPr>
            <a:xfrm>
              <a:off x="10014615" y="3780293"/>
              <a:ext cx="290052" cy="19910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4"/>
            <p:cNvSpPr/>
            <p:nvPr/>
          </p:nvSpPr>
          <p:spPr>
            <a:xfrm>
              <a:off x="10658168" y="3777940"/>
              <a:ext cx="290052" cy="19910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4"/>
            <p:cNvSpPr/>
            <p:nvPr/>
          </p:nvSpPr>
          <p:spPr>
            <a:xfrm>
              <a:off x="11277600" y="3770459"/>
              <a:ext cx="290052" cy="19910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11" name="Google Shape;211;p4"/>
          <p:cNvGrpSpPr/>
          <p:nvPr/>
        </p:nvGrpSpPr>
        <p:grpSpPr>
          <a:xfrm>
            <a:off x="9016180" y="703005"/>
            <a:ext cx="2590800" cy="1056969"/>
            <a:chOff x="1720645" y="1037302"/>
            <a:chExt cx="2590800" cy="1056969"/>
          </a:xfrm>
        </p:grpSpPr>
        <p:grpSp>
          <p:nvGrpSpPr>
            <p:cNvPr id="212" name="Google Shape;212;p4"/>
            <p:cNvGrpSpPr/>
            <p:nvPr/>
          </p:nvGrpSpPr>
          <p:grpSpPr>
            <a:xfrm>
              <a:off x="1936954" y="1037302"/>
              <a:ext cx="2113937" cy="1056969"/>
              <a:chOff x="2762864" y="368709"/>
              <a:chExt cx="6320448" cy="2541638"/>
            </a:xfrm>
          </p:grpSpPr>
          <p:sp>
            <p:nvSpPr>
              <p:cNvPr id="213" name="Google Shape;213;p4"/>
              <p:cNvSpPr/>
              <p:nvPr/>
            </p:nvSpPr>
            <p:spPr>
              <a:xfrm rot="-5400000" flipH="1">
                <a:off x="5276617" y="-891432"/>
                <a:ext cx="1288026" cy="6315532"/>
              </a:xfrm>
              <a:custGeom>
                <a:avLst/>
                <a:gdLst/>
                <a:ahLst/>
                <a:cxnLst/>
                <a:rect l="l" t="t" r="r" b="b"/>
                <a:pathLst>
                  <a:path w="2186416" h="8188579" extrusionOk="0">
                    <a:moveTo>
                      <a:pt x="14748" y="648474"/>
                    </a:moveTo>
                    <a:lnTo>
                      <a:pt x="0" y="7540105"/>
                    </a:lnTo>
                    <a:lnTo>
                      <a:pt x="1" y="7540105"/>
                    </a:lnTo>
                    <a:lnTo>
                      <a:pt x="1" y="8185395"/>
                    </a:lnTo>
                    <a:lnTo>
                      <a:pt x="30549" y="8188579"/>
                    </a:lnTo>
                    <a:cubicBezTo>
                      <a:pt x="256875" y="8188579"/>
                      <a:pt x="440349" y="7998851"/>
                      <a:pt x="440349" y="7764813"/>
                    </a:cubicBezTo>
                    <a:cubicBezTo>
                      <a:pt x="440349" y="7706303"/>
                      <a:pt x="428882" y="7650563"/>
                      <a:pt x="408145" y="7599863"/>
                    </a:cubicBezTo>
                    <a:lnTo>
                      <a:pt x="376777" y="7540105"/>
                    </a:lnTo>
                    <a:lnTo>
                      <a:pt x="378070" y="7540105"/>
                    </a:lnTo>
                    <a:lnTo>
                      <a:pt x="384058" y="7544001"/>
                    </a:lnTo>
                    <a:cubicBezTo>
                      <a:pt x="516266" y="7618873"/>
                      <a:pt x="667774" y="7661401"/>
                      <a:pt x="828810" y="7661401"/>
                    </a:cubicBezTo>
                    <a:cubicBezTo>
                      <a:pt x="1344125" y="7661401"/>
                      <a:pt x="1761871" y="7225901"/>
                      <a:pt x="1761871" y="6688685"/>
                    </a:cubicBezTo>
                    <a:cubicBezTo>
                      <a:pt x="1761871" y="6487229"/>
                      <a:pt x="1703125" y="6300077"/>
                      <a:pt x="1602519" y="6144831"/>
                    </a:cubicBezTo>
                    <a:lnTo>
                      <a:pt x="1511669" y="6030041"/>
                    </a:lnTo>
                    <a:lnTo>
                      <a:pt x="1617910" y="5970163"/>
                    </a:lnTo>
                    <a:cubicBezTo>
                      <a:pt x="1795287" y="5845732"/>
                      <a:pt x="1911907" y="5635010"/>
                      <a:pt x="1911907" y="5396006"/>
                    </a:cubicBezTo>
                    <a:cubicBezTo>
                      <a:pt x="1911907" y="5252604"/>
                      <a:pt x="1869924" y="5119384"/>
                      <a:pt x="1798023" y="5008875"/>
                    </a:cubicBezTo>
                    <a:lnTo>
                      <a:pt x="1732079" y="4925883"/>
                    </a:lnTo>
                    <a:lnTo>
                      <a:pt x="1760291" y="4909920"/>
                    </a:lnTo>
                    <a:cubicBezTo>
                      <a:pt x="1915414" y="4800667"/>
                      <a:pt x="2037327" y="4644062"/>
                      <a:pt x="2106948" y="4459999"/>
                    </a:cubicBezTo>
                    <a:lnTo>
                      <a:pt x="2132287" y="4378578"/>
                    </a:lnTo>
                    <a:lnTo>
                      <a:pt x="2143038" y="4378578"/>
                    </a:lnTo>
                    <a:lnTo>
                      <a:pt x="2144468" y="4374505"/>
                    </a:lnTo>
                    <a:cubicBezTo>
                      <a:pt x="2171730" y="4283129"/>
                      <a:pt x="2186416" y="4185977"/>
                      <a:pt x="2186416" y="4085249"/>
                    </a:cubicBezTo>
                    <a:cubicBezTo>
                      <a:pt x="2186416" y="3749489"/>
                      <a:pt x="2023235" y="3453462"/>
                      <a:pt x="1775039" y="3278658"/>
                    </a:cubicBezTo>
                    <a:lnTo>
                      <a:pt x="1746827" y="3262695"/>
                    </a:lnTo>
                    <a:lnTo>
                      <a:pt x="1812771" y="3179703"/>
                    </a:lnTo>
                    <a:cubicBezTo>
                      <a:pt x="1884672" y="3069194"/>
                      <a:pt x="1926655" y="2935974"/>
                      <a:pt x="1926655" y="2792572"/>
                    </a:cubicBezTo>
                    <a:cubicBezTo>
                      <a:pt x="1926655" y="2553568"/>
                      <a:pt x="1810035" y="2342846"/>
                      <a:pt x="1632658" y="2218416"/>
                    </a:cubicBezTo>
                    <a:lnTo>
                      <a:pt x="1526417" y="2158538"/>
                    </a:lnTo>
                    <a:lnTo>
                      <a:pt x="1617267" y="2043748"/>
                    </a:lnTo>
                    <a:cubicBezTo>
                      <a:pt x="1717873" y="1888501"/>
                      <a:pt x="1776619" y="1701349"/>
                      <a:pt x="1776619" y="1499893"/>
                    </a:cubicBezTo>
                    <a:cubicBezTo>
                      <a:pt x="1776619" y="962677"/>
                      <a:pt x="1358873" y="527177"/>
                      <a:pt x="843558" y="527177"/>
                    </a:cubicBezTo>
                    <a:cubicBezTo>
                      <a:pt x="682522" y="527177"/>
                      <a:pt x="531014" y="569706"/>
                      <a:pt x="398806" y="644578"/>
                    </a:cubicBezTo>
                    <a:lnTo>
                      <a:pt x="392818" y="648474"/>
                    </a:lnTo>
                    <a:lnTo>
                      <a:pt x="391525" y="648474"/>
                    </a:lnTo>
                    <a:lnTo>
                      <a:pt x="422893" y="588715"/>
                    </a:lnTo>
                    <a:cubicBezTo>
                      <a:pt x="443630" y="538016"/>
                      <a:pt x="455097" y="482276"/>
                      <a:pt x="455097" y="423766"/>
                    </a:cubicBezTo>
                    <a:cubicBezTo>
                      <a:pt x="455097" y="189727"/>
                      <a:pt x="271623" y="0"/>
                      <a:pt x="45297" y="0"/>
                    </a:cubicBezTo>
                    <a:lnTo>
                      <a:pt x="14749" y="3184"/>
                    </a:lnTo>
                    <a:lnTo>
                      <a:pt x="14749" y="648474"/>
                    </a:lnTo>
                    <a:lnTo>
                      <a:pt x="14748" y="648474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4" name="Google Shape;214;p4"/>
              <p:cNvSpPr/>
              <p:nvPr/>
            </p:nvSpPr>
            <p:spPr>
              <a:xfrm rot="-5400000">
                <a:off x="5281533" y="-2145044"/>
                <a:ext cx="1288026" cy="6315532"/>
              </a:xfrm>
              <a:custGeom>
                <a:avLst/>
                <a:gdLst/>
                <a:ahLst/>
                <a:cxnLst/>
                <a:rect l="l" t="t" r="r" b="b"/>
                <a:pathLst>
                  <a:path w="2186416" h="8188579" extrusionOk="0">
                    <a:moveTo>
                      <a:pt x="14748" y="648474"/>
                    </a:moveTo>
                    <a:lnTo>
                      <a:pt x="0" y="7540105"/>
                    </a:lnTo>
                    <a:lnTo>
                      <a:pt x="1" y="7540105"/>
                    </a:lnTo>
                    <a:lnTo>
                      <a:pt x="1" y="8185395"/>
                    </a:lnTo>
                    <a:lnTo>
                      <a:pt x="30549" y="8188579"/>
                    </a:lnTo>
                    <a:cubicBezTo>
                      <a:pt x="256875" y="8188579"/>
                      <a:pt x="440349" y="7998851"/>
                      <a:pt x="440349" y="7764813"/>
                    </a:cubicBezTo>
                    <a:cubicBezTo>
                      <a:pt x="440349" y="7706303"/>
                      <a:pt x="428882" y="7650563"/>
                      <a:pt x="408145" y="7599863"/>
                    </a:cubicBezTo>
                    <a:lnTo>
                      <a:pt x="376777" y="7540105"/>
                    </a:lnTo>
                    <a:lnTo>
                      <a:pt x="378070" y="7540105"/>
                    </a:lnTo>
                    <a:lnTo>
                      <a:pt x="384058" y="7544001"/>
                    </a:lnTo>
                    <a:cubicBezTo>
                      <a:pt x="516266" y="7618873"/>
                      <a:pt x="667774" y="7661401"/>
                      <a:pt x="828810" y="7661401"/>
                    </a:cubicBezTo>
                    <a:cubicBezTo>
                      <a:pt x="1344125" y="7661401"/>
                      <a:pt x="1761871" y="7225901"/>
                      <a:pt x="1761871" y="6688685"/>
                    </a:cubicBezTo>
                    <a:cubicBezTo>
                      <a:pt x="1761871" y="6487229"/>
                      <a:pt x="1703125" y="6300077"/>
                      <a:pt x="1602519" y="6144831"/>
                    </a:cubicBezTo>
                    <a:lnTo>
                      <a:pt x="1511669" y="6030041"/>
                    </a:lnTo>
                    <a:lnTo>
                      <a:pt x="1617910" y="5970163"/>
                    </a:lnTo>
                    <a:cubicBezTo>
                      <a:pt x="1795287" y="5845732"/>
                      <a:pt x="1911907" y="5635010"/>
                      <a:pt x="1911907" y="5396006"/>
                    </a:cubicBezTo>
                    <a:cubicBezTo>
                      <a:pt x="1911907" y="5252604"/>
                      <a:pt x="1869924" y="5119384"/>
                      <a:pt x="1798023" y="5008875"/>
                    </a:cubicBezTo>
                    <a:lnTo>
                      <a:pt x="1732079" y="4925883"/>
                    </a:lnTo>
                    <a:lnTo>
                      <a:pt x="1760291" y="4909920"/>
                    </a:lnTo>
                    <a:cubicBezTo>
                      <a:pt x="1915414" y="4800667"/>
                      <a:pt x="2037327" y="4644062"/>
                      <a:pt x="2106948" y="4459999"/>
                    </a:cubicBezTo>
                    <a:lnTo>
                      <a:pt x="2132287" y="4378578"/>
                    </a:lnTo>
                    <a:lnTo>
                      <a:pt x="2143038" y="4378578"/>
                    </a:lnTo>
                    <a:lnTo>
                      <a:pt x="2144468" y="4374505"/>
                    </a:lnTo>
                    <a:cubicBezTo>
                      <a:pt x="2171730" y="4283129"/>
                      <a:pt x="2186416" y="4185977"/>
                      <a:pt x="2186416" y="4085249"/>
                    </a:cubicBezTo>
                    <a:cubicBezTo>
                      <a:pt x="2186416" y="3749489"/>
                      <a:pt x="2023235" y="3453462"/>
                      <a:pt x="1775039" y="3278658"/>
                    </a:cubicBezTo>
                    <a:lnTo>
                      <a:pt x="1746827" y="3262695"/>
                    </a:lnTo>
                    <a:lnTo>
                      <a:pt x="1812771" y="3179703"/>
                    </a:lnTo>
                    <a:cubicBezTo>
                      <a:pt x="1884672" y="3069194"/>
                      <a:pt x="1926655" y="2935974"/>
                      <a:pt x="1926655" y="2792572"/>
                    </a:cubicBezTo>
                    <a:cubicBezTo>
                      <a:pt x="1926655" y="2553568"/>
                      <a:pt x="1810035" y="2342846"/>
                      <a:pt x="1632658" y="2218416"/>
                    </a:cubicBezTo>
                    <a:lnTo>
                      <a:pt x="1526417" y="2158538"/>
                    </a:lnTo>
                    <a:lnTo>
                      <a:pt x="1617267" y="2043748"/>
                    </a:lnTo>
                    <a:cubicBezTo>
                      <a:pt x="1717873" y="1888501"/>
                      <a:pt x="1776619" y="1701349"/>
                      <a:pt x="1776619" y="1499893"/>
                    </a:cubicBezTo>
                    <a:cubicBezTo>
                      <a:pt x="1776619" y="962677"/>
                      <a:pt x="1358873" y="527177"/>
                      <a:pt x="843558" y="527177"/>
                    </a:cubicBezTo>
                    <a:cubicBezTo>
                      <a:pt x="682522" y="527177"/>
                      <a:pt x="531014" y="569706"/>
                      <a:pt x="398806" y="644578"/>
                    </a:cubicBezTo>
                    <a:lnTo>
                      <a:pt x="392818" y="648474"/>
                    </a:lnTo>
                    <a:lnTo>
                      <a:pt x="391525" y="648474"/>
                    </a:lnTo>
                    <a:lnTo>
                      <a:pt x="422893" y="588715"/>
                    </a:lnTo>
                    <a:cubicBezTo>
                      <a:pt x="443630" y="538016"/>
                      <a:pt x="455097" y="482276"/>
                      <a:pt x="455097" y="423766"/>
                    </a:cubicBezTo>
                    <a:cubicBezTo>
                      <a:pt x="455097" y="189727"/>
                      <a:pt x="271623" y="0"/>
                      <a:pt x="45297" y="0"/>
                    </a:cubicBezTo>
                    <a:lnTo>
                      <a:pt x="14749" y="3184"/>
                    </a:lnTo>
                    <a:lnTo>
                      <a:pt x="14749" y="648474"/>
                    </a:lnTo>
                    <a:lnTo>
                      <a:pt x="14748" y="648474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15" name="Google Shape;215;p4"/>
            <p:cNvSpPr/>
            <p:nvPr/>
          </p:nvSpPr>
          <p:spPr>
            <a:xfrm>
              <a:off x="1720645" y="1278194"/>
              <a:ext cx="629265" cy="619432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4"/>
            <p:cNvSpPr/>
            <p:nvPr/>
          </p:nvSpPr>
          <p:spPr>
            <a:xfrm>
              <a:off x="3682180" y="1273278"/>
              <a:ext cx="629265" cy="619432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7" name="Google Shape;217;p4"/>
          <p:cNvSpPr txBox="1"/>
          <p:nvPr/>
        </p:nvSpPr>
        <p:spPr>
          <a:xfrm rot="5400000">
            <a:off x="-679350" y="617307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rgbClr val="FFFFFF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5">
  <p:cSld name="Dos objetos"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" name="Google Shape;276;p6"/>
          <p:cNvGrpSpPr/>
          <p:nvPr/>
        </p:nvGrpSpPr>
        <p:grpSpPr>
          <a:xfrm>
            <a:off x="0" y="4807022"/>
            <a:ext cx="12192001" cy="2051517"/>
            <a:chOff x="-1" y="1165126"/>
            <a:chExt cx="12192001" cy="5693913"/>
          </a:xfrm>
        </p:grpSpPr>
        <p:sp>
          <p:nvSpPr>
            <p:cNvPr id="277" name="Google Shape;277;p6"/>
            <p:cNvSpPr/>
            <p:nvPr/>
          </p:nvSpPr>
          <p:spPr>
            <a:xfrm flipH="1">
              <a:off x="2641369" y="1165126"/>
              <a:ext cx="9550631" cy="4118748"/>
            </a:xfrm>
            <a:custGeom>
              <a:avLst/>
              <a:gdLst/>
              <a:ahLst/>
              <a:cxnLst/>
              <a:rect l="l" t="t" r="r" b="b"/>
              <a:pathLst>
                <a:path w="17286210" h="4589134" extrusionOk="0">
                  <a:moveTo>
                    <a:pt x="0" y="621818"/>
                  </a:moveTo>
                  <a:cubicBezTo>
                    <a:pt x="1667619" y="180472"/>
                    <a:pt x="2694406" y="-175644"/>
                    <a:pt x="5575441" y="92827"/>
                  </a:cubicBezTo>
                  <a:cubicBezTo>
                    <a:pt x="8456476" y="361298"/>
                    <a:pt x="14461074" y="2124491"/>
                    <a:pt x="17286210" y="2232646"/>
                  </a:cubicBezTo>
                  <a:lnTo>
                    <a:pt x="12192000" y="4589134"/>
                  </a:lnTo>
                  <a:lnTo>
                    <a:pt x="0" y="4589134"/>
                  </a:lnTo>
                  <a:lnTo>
                    <a:pt x="0" y="621818"/>
                  </a:lnTo>
                  <a:close/>
                </a:path>
              </a:pathLst>
            </a:custGeom>
            <a:solidFill>
              <a:srgbClr val="7FA00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8" name="Google Shape;278;p6"/>
            <p:cNvSpPr/>
            <p:nvPr/>
          </p:nvSpPr>
          <p:spPr>
            <a:xfrm>
              <a:off x="-1" y="1725220"/>
              <a:ext cx="9550631" cy="4104338"/>
            </a:xfrm>
            <a:custGeom>
              <a:avLst/>
              <a:gdLst/>
              <a:ahLst/>
              <a:cxnLst/>
              <a:rect l="l" t="t" r="r" b="b"/>
              <a:pathLst>
                <a:path w="17286210" h="4573079" extrusionOk="0">
                  <a:moveTo>
                    <a:pt x="0" y="605763"/>
                  </a:moveTo>
                  <a:cubicBezTo>
                    <a:pt x="1241238" y="306870"/>
                    <a:pt x="2694406" y="-191699"/>
                    <a:pt x="5575441" y="76772"/>
                  </a:cubicBezTo>
                  <a:cubicBezTo>
                    <a:pt x="8456476" y="345243"/>
                    <a:pt x="14461074" y="2108436"/>
                    <a:pt x="17286210" y="2216591"/>
                  </a:cubicBezTo>
                  <a:lnTo>
                    <a:pt x="12192000" y="4573079"/>
                  </a:lnTo>
                  <a:lnTo>
                    <a:pt x="0" y="4573079"/>
                  </a:lnTo>
                  <a:lnTo>
                    <a:pt x="0" y="605763"/>
                  </a:lnTo>
                  <a:close/>
                </a:path>
              </a:pathLst>
            </a:custGeom>
            <a:solidFill>
              <a:srgbClr val="7EB10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6"/>
            <p:cNvSpPr/>
            <p:nvPr/>
          </p:nvSpPr>
          <p:spPr>
            <a:xfrm>
              <a:off x="0" y="2864852"/>
              <a:ext cx="12192000" cy="3994187"/>
            </a:xfrm>
            <a:custGeom>
              <a:avLst/>
              <a:gdLst/>
              <a:ahLst/>
              <a:cxnLst/>
              <a:rect l="l" t="t" r="r" b="b"/>
              <a:pathLst>
                <a:path w="12192000" h="4450348" extrusionOk="0">
                  <a:moveTo>
                    <a:pt x="0" y="483032"/>
                  </a:moveTo>
                  <a:cubicBezTo>
                    <a:pt x="619432" y="-232265"/>
                    <a:pt x="4509728" y="70076"/>
                    <a:pt x="4552335" y="30747"/>
                  </a:cubicBezTo>
                  <a:cubicBezTo>
                    <a:pt x="4594942" y="-8582"/>
                    <a:pt x="9366864" y="374877"/>
                    <a:pt x="12192000" y="483032"/>
                  </a:cubicBezTo>
                  <a:lnTo>
                    <a:pt x="12192000" y="4450348"/>
                  </a:lnTo>
                  <a:lnTo>
                    <a:pt x="0" y="4450348"/>
                  </a:lnTo>
                  <a:lnTo>
                    <a:pt x="0" y="483032"/>
                  </a:lnTo>
                  <a:close/>
                </a:path>
              </a:pathLst>
            </a:custGeom>
            <a:solidFill>
              <a:srgbClr val="91C30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80" name="Google Shape;280;p6"/>
          <p:cNvSpPr txBox="1"/>
          <p:nvPr/>
        </p:nvSpPr>
        <p:spPr>
          <a:xfrm rot="5400000">
            <a:off x="-679350" y="617307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rgbClr val="FFFFFF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6">
  <p:cSld name="Dos objetos_1"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引导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852324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CEED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/>
        </p:nvSpPr>
        <p:spPr>
          <a:xfrm rot="5400000">
            <a:off x="-679350" y="617307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l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2" r:id="rId3"/>
    <p:sldLayoutId id="2147483653" r:id="rId4"/>
    <p:sldLayoutId id="214748365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3" Type="http://schemas.openxmlformats.org/officeDocument/2006/relationships/slideLayout" Target="../slideLayouts/slideLayout4.xml"/><Relationship Id="rId7" Type="http://schemas.microsoft.com/office/2007/relationships/hdphoto" Target="../media/hdphoto1.wdp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" Type="http://schemas.openxmlformats.org/officeDocument/2006/relationships/audio" Target="../media/media1.mp3"/><Relationship Id="rId16" Type="http://schemas.openxmlformats.org/officeDocument/2006/relationships/image" Target="../media/image7.png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5" Type="http://schemas.openxmlformats.org/officeDocument/2006/relationships/image" Target="../media/image1.png"/><Relationship Id="rId15" Type="http://schemas.microsoft.com/office/2007/relationships/hdphoto" Target="../media/hdphoto5.wdp"/><Relationship Id="rId10" Type="http://schemas.openxmlformats.org/officeDocument/2006/relationships/image" Target="../media/image4.png"/><Relationship Id="rId4" Type="http://schemas.openxmlformats.org/officeDocument/2006/relationships/slide" Target="slide2.xml"/><Relationship Id="rId9" Type="http://schemas.microsoft.com/office/2007/relationships/hdphoto" Target="../media/hdphoto2.wdp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1.svg"/><Relationship Id="rId3" Type="http://schemas.openxmlformats.org/officeDocument/2006/relationships/audio" Target="../media/audio1.wav"/><Relationship Id="rId7" Type="http://schemas.openxmlformats.org/officeDocument/2006/relationships/slide" Target="slide3.xml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11" Type="http://schemas.microsoft.com/office/2007/relationships/hdphoto" Target="../media/hdphoto2.wdp"/><Relationship Id="rId5" Type="http://schemas.openxmlformats.org/officeDocument/2006/relationships/image" Target="../media/image7.png"/><Relationship Id="rId10" Type="http://schemas.openxmlformats.org/officeDocument/2006/relationships/image" Target="../media/image3.png"/><Relationship Id="rId4" Type="http://schemas.openxmlformats.org/officeDocument/2006/relationships/image" Target="../media/image9.jp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1.svg"/><Relationship Id="rId5" Type="http://schemas.openxmlformats.org/officeDocument/2006/relationships/image" Target="../media/image2.png"/><Relationship Id="rId10" Type="http://schemas.openxmlformats.org/officeDocument/2006/relationships/image" Target="../media/image10.png"/><Relationship Id="rId4" Type="http://schemas.microsoft.com/office/2007/relationships/hdphoto" Target="../media/hdphoto6.wdp"/><Relationship Id="rId9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slide" Target="slid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6.wdp"/><Relationship Id="rId9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audio" Target="../media/audio1.wav"/><Relationship Id="rId7" Type="http://schemas.microsoft.com/office/2007/relationships/hdphoto" Target="../media/hdphoto3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6.wdp"/><Relationship Id="rId10" Type="http://schemas.openxmlformats.org/officeDocument/2006/relationships/image" Target="../media/image11.svg"/><Relationship Id="rId4" Type="http://schemas.openxmlformats.org/officeDocument/2006/relationships/image" Target="../media/image7.png"/><Relationship Id="rId9" Type="http://schemas.openxmlformats.org/officeDocument/2006/relationships/image" Target="../media/image10.png"/><Relationship Id="rId1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11" Type="http://schemas.openxmlformats.org/officeDocument/2006/relationships/image" Target="../media/image11.svg"/><Relationship Id="rId5" Type="http://schemas.openxmlformats.org/officeDocument/2006/relationships/image" Target="../media/image4.png"/><Relationship Id="rId10" Type="http://schemas.openxmlformats.org/officeDocument/2006/relationships/image" Target="../media/image10.png"/><Relationship Id="rId4" Type="http://schemas.microsoft.com/office/2007/relationships/hdphoto" Target="../media/hdphoto6.wdp"/><Relationship Id="rId9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7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11" Type="http://schemas.openxmlformats.org/officeDocument/2006/relationships/image" Target="../media/image11.sv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microsoft.com/office/2007/relationships/hdphoto" Target="../media/hdphoto6.wdp"/><Relationship Id="rId9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11" Type="http://schemas.openxmlformats.org/officeDocument/2006/relationships/slide" Target="slide1.xml"/><Relationship Id="rId5" Type="http://schemas.openxmlformats.org/officeDocument/2006/relationships/image" Target="../media/image7.png"/><Relationship Id="rId10" Type="http://schemas.microsoft.com/office/2007/relationships/hdphoto" Target="../media/hdphoto8.wdp"/><Relationship Id="rId4" Type="http://schemas.microsoft.com/office/2007/relationships/hdphoto" Target="../media/hdphoto5.wdp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slide" Target="slide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5" Type="http://schemas.openxmlformats.org/officeDocument/2006/relationships/image" Target="../media/image13.png"/><Relationship Id="rId4" Type="http://schemas.microsoft.com/office/2007/relationships/hdphoto" Target="../media/hdphoto6.wdp"/><Relationship Id="rId9" Type="http://schemas.openxmlformats.org/officeDocument/2006/relationships/image" Target="../media/image11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0.png"/><Relationship Id="rId3" Type="http://schemas.openxmlformats.org/officeDocument/2006/relationships/image" Target="../media/image14.jpg"/><Relationship Id="rId7" Type="http://schemas.microsoft.com/office/2007/relationships/hdphoto" Target="../media/hdphoto8.wdp"/><Relationship Id="rId12" Type="http://schemas.openxmlformats.org/officeDocument/2006/relationships/slide" Target="slide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microsoft.com/office/2007/relationships/hdphoto" Target="../media/hdphoto6.wdp"/><Relationship Id="rId5" Type="http://schemas.microsoft.com/office/2007/relationships/hdphoto" Target="../media/hdphoto1.wdp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microsoft.com/office/2007/relationships/hdphoto" Target="../media/hdphoto2.wdp"/><Relationship Id="rId14" Type="http://schemas.openxmlformats.org/officeDocument/2006/relationships/image" Target="../media/image11.sv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microsoft.com/office/2007/relationships/hdphoto" Target="../media/hdphoto10.wdp"/><Relationship Id="rId3" Type="http://schemas.openxmlformats.org/officeDocument/2006/relationships/image" Target="../media/image16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image" Target="../media/image15.png"/><Relationship Id="rId16" Type="http://schemas.openxmlformats.org/officeDocument/2006/relationships/image" Target="../media/image11.svg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11" Type="http://schemas.openxmlformats.org/officeDocument/2006/relationships/slide" Target="slide12.xml"/><Relationship Id="rId5" Type="http://schemas.openxmlformats.org/officeDocument/2006/relationships/image" Target="../media/image2.png"/><Relationship Id="rId15" Type="http://schemas.openxmlformats.org/officeDocument/2006/relationships/image" Target="../media/image10.png"/><Relationship Id="rId10" Type="http://schemas.microsoft.com/office/2007/relationships/hdphoto" Target="../media/hdphoto6.wdp"/><Relationship Id="rId4" Type="http://schemas.microsoft.com/office/2007/relationships/hdphoto" Target="../media/hdphoto9.wdp"/><Relationship Id="rId9" Type="http://schemas.openxmlformats.org/officeDocument/2006/relationships/image" Target="../media/image7.png"/><Relationship Id="rId14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slide" Target="slide13.xml"/><Relationship Id="rId18" Type="http://schemas.openxmlformats.org/officeDocument/2006/relationships/image" Target="../media/image23.png"/><Relationship Id="rId3" Type="http://schemas.openxmlformats.org/officeDocument/2006/relationships/audio" Target="../media/audio2.wav"/><Relationship Id="rId21" Type="http://schemas.openxmlformats.org/officeDocument/2006/relationships/comments" Target="../comments/comment1.xml"/><Relationship Id="rId7" Type="http://schemas.openxmlformats.org/officeDocument/2006/relationships/image" Target="../media/image2.png"/><Relationship Id="rId12" Type="http://schemas.openxmlformats.org/officeDocument/2006/relationships/image" Target="../media/image22.png"/><Relationship Id="rId17" Type="http://schemas.openxmlformats.org/officeDocument/2006/relationships/slide" Target="slide1.xml"/><Relationship Id="rId2" Type="http://schemas.openxmlformats.org/officeDocument/2006/relationships/notesSlide" Target="../notesSlides/notesSlide10.xml"/><Relationship Id="rId16" Type="http://schemas.openxmlformats.org/officeDocument/2006/relationships/slide" Target="slide16.xml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5" Type="http://schemas.openxmlformats.org/officeDocument/2006/relationships/slide" Target="slide14.xml"/><Relationship Id="rId10" Type="http://schemas.openxmlformats.org/officeDocument/2006/relationships/image" Target="../media/image20.png"/><Relationship Id="rId19" Type="http://schemas.openxmlformats.org/officeDocument/2006/relationships/image" Target="../media/image24.svg"/><Relationship Id="rId4" Type="http://schemas.openxmlformats.org/officeDocument/2006/relationships/audio" Target="../media/audio3.wav"/><Relationship Id="rId9" Type="http://schemas.openxmlformats.org/officeDocument/2006/relationships/image" Target="../media/image19.png"/><Relationship Id="rId14" Type="http://schemas.openxmlformats.org/officeDocument/2006/relationships/slide" Target="slide15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slide" Target="slide15.xml"/><Relationship Id="rId18" Type="http://schemas.openxmlformats.org/officeDocument/2006/relationships/image" Target="../media/image25.png"/><Relationship Id="rId3" Type="http://schemas.openxmlformats.org/officeDocument/2006/relationships/audio" Target="../media/audio2.wav"/><Relationship Id="rId7" Type="http://schemas.openxmlformats.org/officeDocument/2006/relationships/image" Target="../media/image2.png"/><Relationship Id="rId12" Type="http://schemas.openxmlformats.org/officeDocument/2006/relationships/image" Target="../media/image22.png"/><Relationship Id="rId17" Type="http://schemas.openxmlformats.org/officeDocument/2006/relationships/image" Target="../media/image24.sv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5" Type="http://schemas.openxmlformats.org/officeDocument/2006/relationships/slide" Target="slide1.xml"/><Relationship Id="rId10" Type="http://schemas.openxmlformats.org/officeDocument/2006/relationships/image" Target="../media/image20.png"/><Relationship Id="rId19" Type="http://schemas.openxmlformats.org/officeDocument/2006/relationships/comments" Target="../comments/comment2.xml"/><Relationship Id="rId4" Type="http://schemas.openxmlformats.org/officeDocument/2006/relationships/audio" Target="../media/audio3.wav"/><Relationship Id="rId9" Type="http://schemas.openxmlformats.org/officeDocument/2006/relationships/image" Target="../media/image19.png"/><Relationship Id="rId14" Type="http://schemas.openxmlformats.org/officeDocument/2006/relationships/slide" Target="slide16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slide" Target="slide15.xml"/><Relationship Id="rId18" Type="http://schemas.openxmlformats.org/officeDocument/2006/relationships/image" Target="../media/image25.png"/><Relationship Id="rId3" Type="http://schemas.openxmlformats.org/officeDocument/2006/relationships/audio" Target="../media/audio2.wav"/><Relationship Id="rId7" Type="http://schemas.openxmlformats.org/officeDocument/2006/relationships/image" Target="../media/image2.png"/><Relationship Id="rId12" Type="http://schemas.openxmlformats.org/officeDocument/2006/relationships/image" Target="../media/image22.png"/><Relationship Id="rId17" Type="http://schemas.openxmlformats.org/officeDocument/2006/relationships/image" Target="../media/image24.sv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5" Type="http://schemas.openxmlformats.org/officeDocument/2006/relationships/slide" Target="slide1.xml"/><Relationship Id="rId10" Type="http://schemas.openxmlformats.org/officeDocument/2006/relationships/image" Target="../media/image20.png"/><Relationship Id="rId19" Type="http://schemas.openxmlformats.org/officeDocument/2006/relationships/comments" Target="../comments/comment3.xml"/><Relationship Id="rId4" Type="http://schemas.openxmlformats.org/officeDocument/2006/relationships/audio" Target="../media/audio3.wav"/><Relationship Id="rId9" Type="http://schemas.openxmlformats.org/officeDocument/2006/relationships/image" Target="../media/image19.png"/><Relationship Id="rId14" Type="http://schemas.openxmlformats.org/officeDocument/2006/relationships/slide" Target="slide16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slide" Target="slide16.xml"/><Relationship Id="rId18" Type="http://schemas.openxmlformats.org/officeDocument/2006/relationships/comments" Target="../comments/comment4.xml"/><Relationship Id="rId3" Type="http://schemas.openxmlformats.org/officeDocument/2006/relationships/audio" Target="../media/audio2.wav"/><Relationship Id="rId7" Type="http://schemas.openxmlformats.org/officeDocument/2006/relationships/image" Target="../media/image2.png"/><Relationship Id="rId12" Type="http://schemas.openxmlformats.org/officeDocument/2006/relationships/image" Target="../media/image22.png"/><Relationship Id="rId17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24.sv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5" Type="http://schemas.openxmlformats.org/officeDocument/2006/relationships/image" Target="../media/image23.png"/><Relationship Id="rId10" Type="http://schemas.openxmlformats.org/officeDocument/2006/relationships/image" Target="../media/image20.png"/><Relationship Id="rId4" Type="http://schemas.openxmlformats.org/officeDocument/2006/relationships/audio" Target="../media/audio3.wav"/><Relationship Id="rId9" Type="http://schemas.openxmlformats.org/officeDocument/2006/relationships/image" Target="../media/image19.png"/><Relationship Id="rId14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2.png"/><Relationship Id="rId18" Type="http://schemas.openxmlformats.org/officeDocument/2006/relationships/slide" Target="slide1.xml"/><Relationship Id="rId3" Type="http://schemas.openxmlformats.org/officeDocument/2006/relationships/slideLayout" Target="../slideLayouts/slideLayout5.xml"/><Relationship Id="rId21" Type="http://schemas.openxmlformats.org/officeDocument/2006/relationships/image" Target="../media/image25.png"/><Relationship Id="rId7" Type="http://schemas.openxmlformats.org/officeDocument/2006/relationships/image" Target="../media/image18.png"/><Relationship Id="rId12" Type="http://schemas.openxmlformats.org/officeDocument/2006/relationships/image" Target="../media/image21.png"/><Relationship Id="rId17" Type="http://schemas.openxmlformats.org/officeDocument/2006/relationships/slide" Target="slide20.xml"/><Relationship Id="rId2" Type="http://schemas.openxmlformats.org/officeDocument/2006/relationships/audio" Target="../media/media1.mp3"/><Relationship Id="rId16" Type="http://schemas.openxmlformats.org/officeDocument/2006/relationships/slide" Target="slide18.xml"/><Relationship Id="rId20" Type="http://schemas.openxmlformats.org/officeDocument/2006/relationships/image" Target="../media/image24.svg"/><Relationship Id="rId1" Type="http://schemas.microsoft.com/office/2007/relationships/media" Target="../media/media1.mp3"/><Relationship Id="rId6" Type="http://schemas.openxmlformats.org/officeDocument/2006/relationships/audio" Target="../media/audio2.wav"/><Relationship Id="rId11" Type="http://schemas.openxmlformats.org/officeDocument/2006/relationships/image" Target="../media/image20.png"/><Relationship Id="rId5" Type="http://schemas.openxmlformats.org/officeDocument/2006/relationships/audio" Target="../media/audio3.wav"/><Relationship Id="rId15" Type="http://schemas.openxmlformats.org/officeDocument/2006/relationships/slide" Target="slide17.xml"/><Relationship Id="rId10" Type="http://schemas.openxmlformats.org/officeDocument/2006/relationships/image" Target="../media/image8.png"/><Relationship Id="rId19" Type="http://schemas.openxmlformats.org/officeDocument/2006/relationships/image" Target="../media/image23.png"/><Relationship Id="rId4" Type="http://schemas.openxmlformats.org/officeDocument/2006/relationships/notesSlide" Target="../notesSlides/notesSlide14.xml"/><Relationship Id="rId9" Type="http://schemas.openxmlformats.org/officeDocument/2006/relationships/image" Target="../media/image19.png"/><Relationship Id="rId14" Type="http://schemas.openxmlformats.org/officeDocument/2006/relationships/slide" Target="slide19.xml"/><Relationship Id="rId22" Type="http://schemas.openxmlformats.org/officeDocument/2006/relationships/comments" Target="../comments/comment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2.png"/><Relationship Id="rId18" Type="http://schemas.openxmlformats.org/officeDocument/2006/relationships/image" Target="../media/image23.png"/><Relationship Id="rId3" Type="http://schemas.openxmlformats.org/officeDocument/2006/relationships/slideLayout" Target="../slideLayouts/slideLayout5.xml"/><Relationship Id="rId21" Type="http://schemas.openxmlformats.org/officeDocument/2006/relationships/comments" Target="../comments/comment6.xml"/><Relationship Id="rId7" Type="http://schemas.openxmlformats.org/officeDocument/2006/relationships/image" Target="../media/image18.png"/><Relationship Id="rId12" Type="http://schemas.openxmlformats.org/officeDocument/2006/relationships/image" Target="../media/image21.png"/><Relationship Id="rId17" Type="http://schemas.openxmlformats.org/officeDocument/2006/relationships/slide" Target="slide1.xml"/><Relationship Id="rId2" Type="http://schemas.openxmlformats.org/officeDocument/2006/relationships/audio" Target="../media/media1.mp3"/><Relationship Id="rId16" Type="http://schemas.openxmlformats.org/officeDocument/2006/relationships/slide" Target="slide20.xml"/><Relationship Id="rId20" Type="http://schemas.openxmlformats.org/officeDocument/2006/relationships/image" Target="../media/image25.png"/><Relationship Id="rId1" Type="http://schemas.microsoft.com/office/2007/relationships/media" Target="../media/media1.mp3"/><Relationship Id="rId6" Type="http://schemas.openxmlformats.org/officeDocument/2006/relationships/audio" Target="../media/audio3.wav"/><Relationship Id="rId11" Type="http://schemas.openxmlformats.org/officeDocument/2006/relationships/image" Target="../media/image20.png"/><Relationship Id="rId5" Type="http://schemas.openxmlformats.org/officeDocument/2006/relationships/audio" Target="../media/audio2.wav"/><Relationship Id="rId15" Type="http://schemas.openxmlformats.org/officeDocument/2006/relationships/slide" Target="slide19.xml"/><Relationship Id="rId10" Type="http://schemas.openxmlformats.org/officeDocument/2006/relationships/image" Target="../media/image8.png"/><Relationship Id="rId19" Type="http://schemas.openxmlformats.org/officeDocument/2006/relationships/image" Target="../media/image24.svg"/><Relationship Id="rId4" Type="http://schemas.openxmlformats.org/officeDocument/2006/relationships/notesSlide" Target="../notesSlides/notesSlide15.xml"/><Relationship Id="rId9" Type="http://schemas.openxmlformats.org/officeDocument/2006/relationships/image" Target="../media/image19.png"/><Relationship Id="rId14" Type="http://schemas.openxmlformats.org/officeDocument/2006/relationships/slide" Target="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2.png"/><Relationship Id="rId18" Type="http://schemas.openxmlformats.org/officeDocument/2006/relationships/image" Target="../media/image24.sv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8.png"/><Relationship Id="rId12" Type="http://schemas.openxmlformats.org/officeDocument/2006/relationships/image" Target="../media/image21.png"/><Relationship Id="rId17" Type="http://schemas.openxmlformats.org/officeDocument/2006/relationships/image" Target="../media/image23.png"/><Relationship Id="rId2" Type="http://schemas.openxmlformats.org/officeDocument/2006/relationships/audio" Target="../media/media1.mp3"/><Relationship Id="rId16" Type="http://schemas.openxmlformats.org/officeDocument/2006/relationships/slide" Target="slide1.xml"/><Relationship Id="rId20" Type="http://schemas.openxmlformats.org/officeDocument/2006/relationships/comments" Target="../comments/comment7.xml"/><Relationship Id="rId1" Type="http://schemas.microsoft.com/office/2007/relationships/media" Target="../media/media1.mp3"/><Relationship Id="rId6" Type="http://schemas.openxmlformats.org/officeDocument/2006/relationships/audio" Target="../media/audio3.wav"/><Relationship Id="rId11" Type="http://schemas.openxmlformats.org/officeDocument/2006/relationships/image" Target="../media/image20.png"/><Relationship Id="rId5" Type="http://schemas.openxmlformats.org/officeDocument/2006/relationships/audio" Target="../media/audio2.wav"/><Relationship Id="rId15" Type="http://schemas.openxmlformats.org/officeDocument/2006/relationships/slide" Target="slide20.xml"/><Relationship Id="rId10" Type="http://schemas.openxmlformats.org/officeDocument/2006/relationships/image" Target="../media/image8.png"/><Relationship Id="rId19" Type="http://schemas.openxmlformats.org/officeDocument/2006/relationships/image" Target="../media/image25.png"/><Relationship Id="rId4" Type="http://schemas.openxmlformats.org/officeDocument/2006/relationships/notesSlide" Target="../notesSlides/notesSlide16.xml"/><Relationship Id="rId9" Type="http://schemas.openxmlformats.org/officeDocument/2006/relationships/image" Target="../media/image19.png"/><Relationship Id="rId1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2.png"/><Relationship Id="rId18" Type="http://schemas.openxmlformats.org/officeDocument/2006/relationships/image" Target="../media/image25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8.png"/><Relationship Id="rId12" Type="http://schemas.openxmlformats.org/officeDocument/2006/relationships/image" Target="../media/image21.png"/><Relationship Id="rId17" Type="http://schemas.openxmlformats.org/officeDocument/2006/relationships/image" Target="../media/image24.svg"/><Relationship Id="rId2" Type="http://schemas.openxmlformats.org/officeDocument/2006/relationships/audio" Target="../media/media1.mp3"/><Relationship Id="rId16" Type="http://schemas.openxmlformats.org/officeDocument/2006/relationships/image" Target="../media/image23.png"/><Relationship Id="rId1" Type="http://schemas.microsoft.com/office/2007/relationships/media" Target="../media/media1.mp3"/><Relationship Id="rId6" Type="http://schemas.openxmlformats.org/officeDocument/2006/relationships/audio" Target="../media/audio3.wav"/><Relationship Id="rId11" Type="http://schemas.openxmlformats.org/officeDocument/2006/relationships/image" Target="../media/image20.png"/><Relationship Id="rId5" Type="http://schemas.openxmlformats.org/officeDocument/2006/relationships/audio" Target="../media/audio2.wav"/><Relationship Id="rId15" Type="http://schemas.openxmlformats.org/officeDocument/2006/relationships/slide" Target="slide1.xml"/><Relationship Id="rId10" Type="http://schemas.openxmlformats.org/officeDocument/2006/relationships/image" Target="../media/image8.png"/><Relationship Id="rId19" Type="http://schemas.openxmlformats.org/officeDocument/2006/relationships/comments" Target="../comments/comment8.xml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19.png"/><Relationship Id="rId1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1.png"/><Relationship Id="rId18" Type="http://schemas.openxmlformats.org/officeDocument/2006/relationships/slide" Target="slide24.xml"/><Relationship Id="rId3" Type="http://schemas.openxmlformats.org/officeDocument/2006/relationships/slideLayout" Target="../slideLayouts/slideLayout5.xml"/><Relationship Id="rId21" Type="http://schemas.openxmlformats.org/officeDocument/2006/relationships/image" Target="../media/image24.svg"/><Relationship Id="rId7" Type="http://schemas.openxmlformats.org/officeDocument/2006/relationships/image" Target="../media/image18.png"/><Relationship Id="rId12" Type="http://schemas.openxmlformats.org/officeDocument/2006/relationships/image" Target="../media/image20.png"/><Relationship Id="rId17" Type="http://schemas.openxmlformats.org/officeDocument/2006/relationships/slide" Target="slide23.xml"/><Relationship Id="rId2" Type="http://schemas.openxmlformats.org/officeDocument/2006/relationships/audio" Target="../media/media1.mp3"/><Relationship Id="rId16" Type="http://schemas.openxmlformats.org/officeDocument/2006/relationships/slide" Target="slide22.xml"/><Relationship Id="rId20" Type="http://schemas.openxmlformats.org/officeDocument/2006/relationships/image" Target="../media/image23.png"/><Relationship Id="rId1" Type="http://schemas.microsoft.com/office/2007/relationships/media" Target="../media/media1.mp3"/><Relationship Id="rId6" Type="http://schemas.openxmlformats.org/officeDocument/2006/relationships/audio" Target="../media/audio3.wav"/><Relationship Id="rId11" Type="http://schemas.openxmlformats.org/officeDocument/2006/relationships/image" Target="../media/image8.png"/><Relationship Id="rId5" Type="http://schemas.openxmlformats.org/officeDocument/2006/relationships/audio" Target="../media/audio2.wav"/><Relationship Id="rId15" Type="http://schemas.openxmlformats.org/officeDocument/2006/relationships/slide" Target="slide21.xml"/><Relationship Id="rId23" Type="http://schemas.openxmlformats.org/officeDocument/2006/relationships/comments" Target="../comments/comment9.xml"/><Relationship Id="rId10" Type="http://schemas.microsoft.com/office/2007/relationships/hdphoto" Target="../media/hdphoto2.wdp"/><Relationship Id="rId19" Type="http://schemas.openxmlformats.org/officeDocument/2006/relationships/slide" Target="slide1.xml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3.png"/><Relationship Id="rId14" Type="http://schemas.openxmlformats.org/officeDocument/2006/relationships/image" Target="../media/image22.png"/><Relationship Id="rId22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1.png"/><Relationship Id="rId18" Type="http://schemas.openxmlformats.org/officeDocument/2006/relationships/slide" Target="slide1.xml"/><Relationship Id="rId3" Type="http://schemas.openxmlformats.org/officeDocument/2006/relationships/slideLayout" Target="../slideLayouts/slideLayout5.xml"/><Relationship Id="rId21" Type="http://schemas.openxmlformats.org/officeDocument/2006/relationships/image" Target="../media/image25.png"/><Relationship Id="rId7" Type="http://schemas.openxmlformats.org/officeDocument/2006/relationships/image" Target="../media/image18.png"/><Relationship Id="rId12" Type="http://schemas.openxmlformats.org/officeDocument/2006/relationships/image" Target="../media/image20.png"/><Relationship Id="rId17" Type="http://schemas.openxmlformats.org/officeDocument/2006/relationships/slide" Target="slide24.xml"/><Relationship Id="rId2" Type="http://schemas.openxmlformats.org/officeDocument/2006/relationships/audio" Target="../media/media1.mp3"/><Relationship Id="rId16" Type="http://schemas.openxmlformats.org/officeDocument/2006/relationships/slide" Target="slide23.xml"/><Relationship Id="rId20" Type="http://schemas.openxmlformats.org/officeDocument/2006/relationships/image" Target="../media/image24.svg"/><Relationship Id="rId1" Type="http://schemas.microsoft.com/office/2007/relationships/media" Target="../media/media1.mp3"/><Relationship Id="rId6" Type="http://schemas.openxmlformats.org/officeDocument/2006/relationships/audio" Target="../media/audio3.wav"/><Relationship Id="rId11" Type="http://schemas.openxmlformats.org/officeDocument/2006/relationships/image" Target="../media/image8.png"/><Relationship Id="rId5" Type="http://schemas.openxmlformats.org/officeDocument/2006/relationships/audio" Target="../media/audio2.wav"/><Relationship Id="rId15" Type="http://schemas.openxmlformats.org/officeDocument/2006/relationships/slide" Target="slide22.xml"/><Relationship Id="rId10" Type="http://schemas.microsoft.com/office/2007/relationships/hdphoto" Target="../media/hdphoto2.wdp"/><Relationship Id="rId19" Type="http://schemas.openxmlformats.org/officeDocument/2006/relationships/image" Target="../media/image23.png"/><Relationship Id="rId4" Type="http://schemas.openxmlformats.org/officeDocument/2006/relationships/notesSlide" Target="../notesSlides/notesSlide19.xml"/><Relationship Id="rId9" Type="http://schemas.openxmlformats.org/officeDocument/2006/relationships/image" Target="../media/image3.png"/><Relationship Id="rId14" Type="http://schemas.openxmlformats.org/officeDocument/2006/relationships/image" Target="../media/image22.png"/><Relationship Id="rId22" Type="http://schemas.openxmlformats.org/officeDocument/2006/relationships/comments" Target="../comments/comment1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1.png"/><Relationship Id="rId18" Type="http://schemas.openxmlformats.org/officeDocument/2006/relationships/image" Target="../media/image23.png"/><Relationship Id="rId3" Type="http://schemas.openxmlformats.org/officeDocument/2006/relationships/slideLayout" Target="../slideLayouts/slideLayout5.xml"/><Relationship Id="rId21" Type="http://schemas.openxmlformats.org/officeDocument/2006/relationships/comments" Target="../comments/comment11.xml"/><Relationship Id="rId7" Type="http://schemas.openxmlformats.org/officeDocument/2006/relationships/image" Target="../media/image18.png"/><Relationship Id="rId12" Type="http://schemas.openxmlformats.org/officeDocument/2006/relationships/image" Target="../media/image20.png"/><Relationship Id="rId17" Type="http://schemas.openxmlformats.org/officeDocument/2006/relationships/slide" Target="slide1.xml"/><Relationship Id="rId2" Type="http://schemas.openxmlformats.org/officeDocument/2006/relationships/audio" Target="../media/media1.mp3"/><Relationship Id="rId16" Type="http://schemas.openxmlformats.org/officeDocument/2006/relationships/slide" Target="slide24.xml"/><Relationship Id="rId20" Type="http://schemas.openxmlformats.org/officeDocument/2006/relationships/image" Target="../media/image25.png"/><Relationship Id="rId1" Type="http://schemas.microsoft.com/office/2007/relationships/media" Target="../media/media1.mp3"/><Relationship Id="rId6" Type="http://schemas.openxmlformats.org/officeDocument/2006/relationships/audio" Target="../media/audio3.wav"/><Relationship Id="rId11" Type="http://schemas.openxmlformats.org/officeDocument/2006/relationships/image" Target="../media/image8.png"/><Relationship Id="rId5" Type="http://schemas.openxmlformats.org/officeDocument/2006/relationships/audio" Target="../media/audio2.wav"/><Relationship Id="rId15" Type="http://schemas.openxmlformats.org/officeDocument/2006/relationships/slide" Target="slide23.xml"/><Relationship Id="rId10" Type="http://schemas.microsoft.com/office/2007/relationships/hdphoto" Target="../media/hdphoto2.wdp"/><Relationship Id="rId19" Type="http://schemas.openxmlformats.org/officeDocument/2006/relationships/image" Target="../media/image24.svg"/><Relationship Id="rId4" Type="http://schemas.openxmlformats.org/officeDocument/2006/relationships/notesSlide" Target="../notesSlides/notesSlide20.xml"/><Relationship Id="rId9" Type="http://schemas.openxmlformats.org/officeDocument/2006/relationships/image" Target="../media/image3.png"/><Relationship Id="rId1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1.png"/><Relationship Id="rId18" Type="http://schemas.openxmlformats.org/officeDocument/2006/relationships/image" Target="../media/image24.sv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8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" Type="http://schemas.openxmlformats.org/officeDocument/2006/relationships/audio" Target="../media/media1.mp3"/><Relationship Id="rId16" Type="http://schemas.openxmlformats.org/officeDocument/2006/relationships/slide" Target="slide1.xml"/><Relationship Id="rId20" Type="http://schemas.openxmlformats.org/officeDocument/2006/relationships/comments" Target="../comments/comment12.xml"/><Relationship Id="rId1" Type="http://schemas.microsoft.com/office/2007/relationships/media" Target="../media/media1.mp3"/><Relationship Id="rId6" Type="http://schemas.openxmlformats.org/officeDocument/2006/relationships/audio" Target="../media/audio3.wav"/><Relationship Id="rId11" Type="http://schemas.openxmlformats.org/officeDocument/2006/relationships/image" Target="../media/image8.png"/><Relationship Id="rId5" Type="http://schemas.openxmlformats.org/officeDocument/2006/relationships/audio" Target="../media/audio2.wav"/><Relationship Id="rId15" Type="http://schemas.openxmlformats.org/officeDocument/2006/relationships/slide" Target="slide24.xml"/><Relationship Id="rId10" Type="http://schemas.microsoft.com/office/2007/relationships/hdphoto" Target="../media/hdphoto2.wdp"/><Relationship Id="rId19" Type="http://schemas.openxmlformats.org/officeDocument/2006/relationships/image" Target="../media/image25.png"/><Relationship Id="rId4" Type="http://schemas.openxmlformats.org/officeDocument/2006/relationships/notesSlide" Target="../notesSlides/notesSlide21.xml"/><Relationship Id="rId9" Type="http://schemas.openxmlformats.org/officeDocument/2006/relationships/image" Target="../media/image3.png"/><Relationship Id="rId1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slide" Target="slide26.xml"/><Relationship Id="rId3" Type="http://schemas.openxmlformats.org/officeDocument/2006/relationships/slideLayout" Target="../slideLayouts/slideLayout5.xml"/><Relationship Id="rId21" Type="http://schemas.openxmlformats.org/officeDocument/2006/relationships/image" Target="../media/image23.png"/><Relationship Id="rId7" Type="http://schemas.openxmlformats.org/officeDocument/2006/relationships/image" Target="../media/image18.png"/><Relationship Id="rId12" Type="http://schemas.openxmlformats.org/officeDocument/2006/relationships/image" Target="../media/image8.png"/><Relationship Id="rId17" Type="http://schemas.openxmlformats.org/officeDocument/2006/relationships/slide" Target="slide25.xml"/><Relationship Id="rId2" Type="http://schemas.openxmlformats.org/officeDocument/2006/relationships/audio" Target="../media/media1.mp3"/><Relationship Id="rId16" Type="http://schemas.openxmlformats.org/officeDocument/2006/relationships/slide" Target="slide27.xml"/><Relationship Id="rId20" Type="http://schemas.openxmlformats.org/officeDocument/2006/relationships/slide" Target="slide1.xml"/><Relationship Id="rId1" Type="http://schemas.microsoft.com/office/2007/relationships/media" Target="../media/media1.mp3"/><Relationship Id="rId6" Type="http://schemas.openxmlformats.org/officeDocument/2006/relationships/audio" Target="../media/audio2.wav"/><Relationship Id="rId11" Type="http://schemas.openxmlformats.org/officeDocument/2006/relationships/image" Target="../media/image19.png"/><Relationship Id="rId24" Type="http://schemas.openxmlformats.org/officeDocument/2006/relationships/comments" Target="../comments/comment13.xml"/><Relationship Id="rId5" Type="http://schemas.openxmlformats.org/officeDocument/2006/relationships/audio" Target="../media/audio3.wav"/><Relationship Id="rId15" Type="http://schemas.openxmlformats.org/officeDocument/2006/relationships/image" Target="../media/image22.png"/><Relationship Id="rId23" Type="http://schemas.openxmlformats.org/officeDocument/2006/relationships/image" Target="../media/image25.png"/><Relationship Id="rId10" Type="http://schemas.microsoft.com/office/2007/relationships/hdphoto" Target="../media/hdphoto5.wdp"/><Relationship Id="rId19" Type="http://schemas.openxmlformats.org/officeDocument/2006/relationships/slide" Target="slide16.xml"/><Relationship Id="rId4" Type="http://schemas.openxmlformats.org/officeDocument/2006/relationships/notesSlide" Target="../notesSlides/notesSlide22.xml"/><Relationship Id="rId9" Type="http://schemas.openxmlformats.org/officeDocument/2006/relationships/image" Target="../media/image6.png"/><Relationship Id="rId14" Type="http://schemas.openxmlformats.org/officeDocument/2006/relationships/image" Target="../media/image21.png"/><Relationship Id="rId22" Type="http://schemas.openxmlformats.org/officeDocument/2006/relationships/image" Target="../media/image24.sv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slide" Target="slide16.xml"/><Relationship Id="rId3" Type="http://schemas.openxmlformats.org/officeDocument/2006/relationships/slideLayout" Target="../slideLayouts/slideLayout5.xml"/><Relationship Id="rId21" Type="http://schemas.openxmlformats.org/officeDocument/2006/relationships/image" Target="../media/image24.svg"/><Relationship Id="rId7" Type="http://schemas.openxmlformats.org/officeDocument/2006/relationships/image" Target="../media/image18.png"/><Relationship Id="rId12" Type="http://schemas.openxmlformats.org/officeDocument/2006/relationships/image" Target="../media/image8.png"/><Relationship Id="rId17" Type="http://schemas.openxmlformats.org/officeDocument/2006/relationships/slide" Target="slide26.xml"/><Relationship Id="rId2" Type="http://schemas.openxmlformats.org/officeDocument/2006/relationships/audio" Target="../media/media1.mp3"/><Relationship Id="rId16" Type="http://schemas.openxmlformats.org/officeDocument/2006/relationships/slide" Target="slide27.xml"/><Relationship Id="rId20" Type="http://schemas.openxmlformats.org/officeDocument/2006/relationships/image" Target="../media/image23.png"/><Relationship Id="rId1" Type="http://schemas.microsoft.com/office/2007/relationships/media" Target="../media/media1.mp3"/><Relationship Id="rId6" Type="http://schemas.openxmlformats.org/officeDocument/2006/relationships/audio" Target="../media/audio2.wav"/><Relationship Id="rId11" Type="http://schemas.openxmlformats.org/officeDocument/2006/relationships/image" Target="../media/image19.png"/><Relationship Id="rId5" Type="http://schemas.openxmlformats.org/officeDocument/2006/relationships/audio" Target="../media/audio3.wav"/><Relationship Id="rId15" Type="http://schemas.openxmlformats.org/officeDocument/2006/relationships/image" Target="../media/image22.png"/><Relationship Id="rId23" Type="http://schemas.openxmlformats.org/officeDocument/2006/relationships/comments" Target="../comments/comment14.xml"/><Relationship Id="rId10" Type="http://schemas.microsoft.com/office/2007/relationships/hdphoto" Target="../media/hdphoto5.wdp"/><Relationship Id="rId19" Type="http://schemas.openxmlformats.org/officeDocument/2006/relationships/slide" Target="slide1.xml"/><Relationship Id="rId4" Type="http://schemas.openxmlformats.org/officeDocument/2006/relationships/notesSlide" Target="../notesSlides/notesSlide23.xml"/><Relationship Id="rId9" Type="http://schemas.openxmlformats.org/officeDocument/2006/relationships/image" Target="../media/image6.png"/><Relationship Id="rId14" Type="http://schemas.openxmlformats.org/officeDocument/2006/relationships/image" Target="../media/image21.png"/><Relationship Id="rId22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slide" Target="slide1.xml"/><Relationship Id="rId3" Type="http://schemas.openxmlformats.org/officeDocument/2006/relationships/slideLayout" Target="../slideLayouts/slideLayout5.xml"/><Relationship Id="rId21" Type="http://schemas.openxmlformats.org/officeDocument/2006/relationships/image" Target="../media/image25.png"/><Relationship Id="rId7" Type="http://schemas.openxmlformats.org/officeDocument/2006/relationships/image" Target="../media/image18.png"/><Relationship Id="rId12" Type="http://schemas.openxmlformats.org/officeDocument/2006/relationships/image" Target="../media/image8.png"/><Relationship Id="rId17" Type="http://schemas.openxmlformats.org/officeDocument/2006/relationships/slide" Target="slide16.xml"/><Relationship Id="rId2" Type="http://schemas.openxmlformats.org/officeDocument/2006/relationships/audio" Target="../media/media1.mp3"/><Relationship Id="rId16" Type="http://schemas.openxmlformats.org/officeDocument/2006/relationships/slide" Target="slide27.xml"/><Relationship Id="rId20" Type="http://schemas.openxmlformats.org/officeDocument/2006/relationships/image" Target="../media/image24.svg"/><Relationship Id="rId1" Type="http://schemas.microsoft.com/office/2007/relationships/media" Target="../media/media1.mp3"/><Relationship Id="rId6" Type="http://schemas.openxmlformats.org/officeDocument/2006/relationships/audio" Target="../media/audio2.wav"/><Relationship Id="rId11" Type="http://schemas.openxmlformats.org/officeDocument/2006/relationships/image" Target="../media/image19.png"/><Relationship Id="rId5" Type="http://schemas.openxmlformats.org/officeDocument/2006/relationships/audio" Target="../media/audio3.wav"/><Relationship Id="rId15" Type="http://schemas.openxmlformats.org/officeDocument/2006/relationships/image" Target="../media/image22.png"/><Relationship Id="rId10" Type="http://schemas.microsoft.com/office/2007/relationships/hdphoto" Target="../media/hdphoto5.wdp"/><Relationship Id="rId19" Type="http://schemas.openxmlformats.org/officeDocument/2006/relationships/image" Target="../media/image23.png"/><Relationship Id="rId4" Type="http://schemas.openxmlformats.org/officeDocument/2006/relationships/notesSlide" Target="../notesSlides/notesSlide24.xml"/><Relationship Id="rId9" Type="http://schemas.openxmlformats.org/officeDocument/2006/relationships/image" Target="../media/image6.png"/><Relationship Id="rId14" Type="http://schemas.openxmlformats.org/officeDocument/2006/relationships/image" Target="../media/image21.png"/><Relationship Id="rId22" Type="http://schemas.openxmlformats.org/officeDocument/2006/relationships/comments" Target="../comments/comment15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3.png"/><Relationship Id="rId3" Type="http://schemas.openxmlformats.org/officeDocument/2006/relationships/slideLayout" Target="../slideLayouts/slideLayout5.xml"/><Relationship Id="rId21" Type="http://schemas.openxmlformats.org/officeDocument/2006/relationships/comments" Target="../comments/comment16.xml"/><Relationship Id="rId7" Type="http://schemas.openxmlformats.org/officeDocument/2006/relationships/image" Target="../media/image18.png"/><Relationship Id="rId12" Type="http://schemas.openxmlformats.org/officeDocument/2006/relationships/image" Target="../media/image8.png"/><Relationship Id="rId17" Type="http://schemas.openxmlformats.org/officeDocument/2006/relationships/slide" Target="slide1.xml"/><Relationship Id="rId2" Type="http://schemas.openxmlformats.org/officeDocument/2006/relationships/audio" Target="../media/media1.mp3"/><Relationship Id="rId16" Type="http://schemas.openxmlformats.org/officeDocument/2006/relationships/slide" Target="slide16.xml"/><Relationship Id="rId20" Type="http://schemas.openxmlformats.org/officeDocument/2006/relationships/image" Target="../media/image25.png"/><Relationship Id="rId1" Type="http://schemas.microsoft.com/office/2007/relationships/media" Target="../media/media1.mp3"/><Relationship Id="rId6" Type="http://schemas.openxmlformats.org/officeDocument/2006/relationships/audio" Target="../media/audio2.wav"/><Relationship Id="rId11" Type="http://schemas.openxmlformats.org/officeDocument/2006/relationships/image" Target="../media/image19.png"/><Relationship Id="rId5" Type="http://schemas.openxmlformats.org/officeDocument/2006/relationships/audio" Target="../media/audio3.wav"/><Relationship Id="rId15" Type="http://schemas.openxmlformats.org/officeDocument/2006/relationships/image" Target="../media/image22.png"/><Relationship Id="rId10" Type="http://schemas.microsoft.com/office/2007/relationships/hdphoto" Target="../media/hdphoto5.wdp"/><Relationship Id="rId19" Type="http://schemas.openxmlformats.org/officeDocument/2006/relationships/image" Target="../media/image24.svg"/><Relationship Id="rId4" Type="http://schemas.openxmlformats.org/officeDocument/2006/relationships/notesSlide" Target="../notesSlides/notesSlide25.xml"/><Relationship Id="rId9" Type="http://schemas.openxmlformats.org/officeDocument/2006/relationships/image" Target="../media/image6.png"/><Relationship Id="rId1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9.xml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0.xml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7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Rectangle 1">
            <a:extLst>
              <a:ext uri="{FF2B5EF4-FFF2-40B4-BE49-F238E27FC236}">
                <a16:creationId xmlns:a16="http://schemas.microsoft.com/office/drawing/2014/main" id="{CA243D96-D839-40F3-B473-10ED797695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PH"/>
          </a:p>
        </p:txBody>
      </p:sp>
      <p:sp>
        <p:nvSpPr>
          <p:cNvPr id="83" name="Rectangle 2">
            <a:extLst>
              <a:ext uri="{FF2B5EF4-FFF2-40B4-BE49-F238E27FC236}">
                <a16:creationId xmlns:a16="http://schemas.microsoft.com/office/drawing/2014/main" id="{09E4BF27-D9A4-40F4-A34D-E62E0A0446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PH"/>
          </a:p>
        </p:txBody>
      </p:sp>
      <p:grpSp>
        <p:nvGrpSpPr>
          <p:cNvPr id="84" name="Google Shape;1496;p18">
            <a:extLst>
              <a:ext uri="{FF2B5EF4-FFF2-40B4-BE49-F238E27FC236}">
                <a16:creationId xmlns:a16="http://schemas.microsoft.com/office/drawing/2014/main" id="{3CC584F4-2B5D-47D0-8DDA-12DB3EC0C0FE}"/>
              </a:ext>
            </a:extLst>
          </p:cNvPr>
          <p:cNvGrpSpPr/>
          <p:nvPr/>
        </p:nvGrpSpPr>
        <p:grpSpPr>
          <a:xfrm>
            <a:off x="3924521" y="6167100"/>
            <a:ext cx="250271" cy="220014"/>
            <a:chOff x="7501776" y="2192592"/>
            <a:chExt cx="2193439" cy="2035284"/>
          </a:xfrm>
        </p:grpSpPr>
        <p:grpSp>
          <p:nvGrpSpPr>
            <p:cNvPr id="85" name="Google Shape;1497;p18">
              <a:extLst>
                <a:ext uri="{FF2B5EF4-FFF2-40B4-BE49-F238E27FC236}">
                  <a16:creationId xmlns:a16="http://schemas.microsoft.com/office/drawing/2014/main" id="{FBE44221-1CA0-4E9E-ACA6-D9CA8D3B9E38}"/>
                </a:ext>
              </a:extLst>
            </p:cNvPr>
            <p:cNvGrpSpPr/>
            <p:nvPr/>
          </p:nvGrpSpPr>
          <p:grpSpPr>
            <a:xfrm>
              <a:off x="8451889" y="3542449"/>
              <a:ext cx="273563" cy="660846"/>
              <a:chOff x="8291419" y="3871862"/>
              <a:chExt cx="372346" cy="899477"/>
            </a:xfrm>
          </p:grpSpPr>
          <p:sp>
            <p:nvSpPr>
              <p:cNvPr id="98" name="Google Shape;1498;p18">
                <a:extLst>
                  <a:ext uri="{FF2B5EF4-FFF2-40B4-BE49-F238E27FC236}">
                    <a16:creationId xmlns:a16="http://schemas.microsoft.com/office/drawing/2014/main" id="{A0FCFBD8-78AF-4854-9453-975A7920815B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9" name="Google Shape;1499;p18">
                <a:extLst>
                  <a:ext uri="{FF2B5EF4-FFF2-40B4-BE49-F238E27FC236}">
                    <a16:creationId xmlns:a16="http://schemas.microsoft.com/office/drawing/2014/main" id="{883FCBD2-5673-4D2C-9151-64492DA26A53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0" name="Google Shape;1500;p18">
                <a:extLst>
                  <a:ext uri="{FF2B5EF4-FFF2-40B4-BE49-F238E27FC236}">
                    <a16:creationId xmlns:a16="http://schemas.microsoft.com/office/drawing/2014/main" id="{FADF1431-B074-4C48-9659-19E87D3D1CBF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1" name="Google Shape;1501;p18">
                <a:extLst>
                  <a:ext uri="{FF2B5EF4-FFF2-40B4-BE49-F238E27FC236}">
                    <a16:creationId xmlns:a16="http://schemas.microsoft.com/office/drawing/2014/main" id="{F7244137-7411-410C-B36F-946443FC40CD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86" name="Google Shape;1502;p18">
              <a:extLst>
                <a:ext uri="{FF2B5EF4-FFF2-40B4-BE49-F238E27FC236}">
                  <a16:creationId xmlns:a16="http://schemas.microsoft.com/office/drawing/2014/main" id="{96A2E864-15DB-4563-82B4-CE418BC344E8}"/>
                </a:ext>
              </a:extLst>
            </p:cNvPr>
            <p:cNvGrpSpPr/>
            <p:nvPr/>
          </p:nvGrpSpPr>
          <p:grpSpPr>
            <a:xfrm>
              <a:off x="8142173" y="3567030"/>
              <a:ext cx="273563" cy="660846"/>
              <a:chOff x="8291419" y="3871862"/>
              <a:chExt cx="372346" cy="899477"/>
            </a:xfrm>
          </p:grpSpPr>
          <p:sp>
            <p:nvSpPr>
              <p:cNvPr id="94" name="Google Shape;1503;p18">
                <a:extLst>
                  <a:ext uri="{FF2B5EF4-FFF2-40B4-BE49-F238E27FC236}">
                    <a16:creationId xmlns:a16="http://schemas.microsoft.com/office/drawing/2014/main" id="{DEB4A1F2-313B-4D04-BF49-4875B602AAD5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5" name="Google Shape;1504;p18">
                <a:extLst>
                  <a:ext uri="{FF2B5EF4-FFF2-40B4-BE49-F238E27FC236}">
                    <a16:creationId xmlns:a16="http://schemas.microsoft.com/office/drawing/2014/main" id="{3E112538-6E2E-4301-A6A8-449BD98D74AD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" name="Google Shape;1505;p18">
                <a:extLst>
                  <a:ext uri="{FF2B5EF4-FFF2-40B4-BE49-F238E27FC236}">
                    <a16:creationId xmlns:a16="http://schemas.microsoft.com/office/drawing/2014/main" id="{C48DABB8-D270-425C-B9C8-AD483B9D8458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7" name="Google Shape;1506;p18">
                <a:extLst>
                  <a:ext uri="{FF2B5EF4-FFF2-40B4-BE49-F238E27FC236}">
                    <a16:creationId xmlns:a16="http://schemas.microsoft.com/office/drawing/2014/main" id="{72BB25C3-FD62-49ED-882D-A0483A82D458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87" name="Google Shape;1507;p18">
              <a:extLst>
                <a:ext uri="{FF2B5EF4-FFF2-40B4-BE49-F238E27FC236}">
                  <a16:creationId xmlns:a16="http://schemas.microsoft.com/office/drawing/2014/main" id="{2AA7DC46-A74E-4A91-84EB-D4C72ED2EB53}"/>
                </a:ext>
              </a:extLst>
            </p:cNvPr>
            <p:cNvSpPr/>
            <p:nvPr/>
          </p:nvSpPr>
          <p:spPr>
            <a:xfrm>
              <a:off x="7501776" y="2192592"/>
              <a:ext cx="2193439" cy="1642496"/>
            </a:xfrm>
            <a:custGeom>
              <a:avLst/>
              <a:gdLst/>
              <a:ahLst/>
              <a:cxnLst/>
              <a:rect l="l" t="t" r="r" b="b"/>
              <a:pathLst>
                <a:path w="2193439" h="1809913" extrusionOk="0">
                  <a:moveTo>
                    <a:pt x="511515" y="0"/>
                  </a:moveTo>
                  <a:cubicBezTo>
                    <a:pt x="707003" y="0"/>
                    <a:pt x="874730" y="117618"/>
                    <a:pt x="946376" y="285243"/>
                  </a:cubicBezTo>
                  <a:lnTo>
                    <a:pt x="947398" y="288501"/>
                  </a:lnTo>
                  <a:lnTo>
                    <a:pt x="1018792" y="279263"/>
                  </a:lnTo>
                  <a:cubicBezTo>
                    <a:pt x="1049201" y="276645"/>
                    <a:pt x="1080055" y="275304"/>
                    <a:pt x="1111279" y="275304"/>
                  </a:cubicBezTo>
                  <a:cubicBezTo>
                    <a:pt x="1361069" y="275304"/>
                    <a:pt x="1764192" y="498796"/>
                    <a:pt x="1927886" y="637581"/>
                  </a:cubicBezTo>
                  <a:lnTo>
                    <a:pt x="2193439" y="816763"/>
                  </a:lnTo>
                  <a:lnTo>
                    <a:pt x="1997470" y="1196780"/>
                  </a:lnTo>
                  <a:cubicBezTo>
                    <a:pt x="1913122" y="1546251"/>
                    <a:pt x="1472195" y="1815896"/>
                    <a:pt x="1111279" y="1809136"/>
                  </a:cubicBezTo>
                  <a:cubicBezTo>
                    <a:pt x="1004549" y="1807137"/>
                    <a:pt x="-17790" y="1909097"/>
                    <a:pt x="236" y="358877"/>
                  </a:cubicBezTo>
                  <a:cubicBezTo>
                    <a:pt x="39565" y="81277"/>
                    <a:pt x="250865" y="0"/>
                    <a:pt x="511515" y="0"/>
                  </a:cubicBezTo>
                  <a:close/>
                </a:path>
              </a:pathLst>
            </a:custGeom>
            <a:solidFill>
              <a:srgbClr val="EECF0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1508;p18">
              <a:extLst>
                <a:ext uri="{FF2B5EF4-FFF2-40B4-BE49-F238E27FC236}">
                  <a16:creationId xmlns:a16="http://schemas.microsoft.com/office/drawing/2014/main" id="{DE961354-151E-4FAC-8669-A22163E68FE4}"/>
                </a:ext>
              </a:extLst>
            </p:cNvPr>
            <p:cNvSpPr/>
            <p:nvPr/>
          </p:nvSpPr>
          <p:spPr>
            <a:xfrm>
              <a:off x="7605238" y="2472381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1509;p18">
              <a:extLst>
                <a:ext uri="{FF2B5EF4-FFF2-40B4-BE49-F238E27FC236}">
                  <a16:creationId xmlns:a16="http://schemas.microsoft.com/office/drawing/2014/main" id="{1461C8A3-D2A5-45E3-A3FC-40CEEBB9B634}"/>
                </a:ext>
              </a:extLst>
            </p:cNvPr>
            <p:cNvSpPr/>
            <p:nvPr/>
          </p:nvSpPr>
          <p:spPr>
            <a:xfrm>
              <a:off x="8147513" y="2437968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90" name="Google Shape;1510;p18">
              <a:extLst>
                <a:ext uri="{FF2B5EF4-FFF2-40B4-BE49-F238E27FC236}">
                  <a16:creationId xmlns:a16="http://schemas.microsoft.com/office/drawing/2014/main" id="{22656E51-6A76-4231-8283-189A08CA4A10}"/>
                </a:ext>
              </a:extLst>
            </p:cNvPr>
            <p:cNvGrpSpPr/>
            <p:nvPr/>
          </p:nvGrpSpPr>
          <p:grpSpPr>
            <a:xfrm>
              <a:off x="7772445" y="2615907"/>
              <a:ext cx="368253" cy="245237"/>
              <a:chOff x="7684336" y="2714268"/>
              <a:chExt cx="607177" cy="357801"/>
            </a:xfrm>
          </p:grpSpPr>
          <p:sp>
            <p:nvSpPr>
              <p:cNvPr id="92" name="Google Shape;1511;p18">
                <a:extLst>
                  <a:ext uri="{FF2B5EF4-FFF2-40B4-BE49-F238E27FC236}">
                    <a16:creationId xmlns:a16="http://schemas.microsoft.com/office/drawing/2014/main" id="{D6776DC0-9F9C-4C7B-BDFA-FA0EFFEBED24}"/>
                  </a:ext>
                </a:extLst>
              </p:cNvPr>
              <p:cNvSpPr/>
              <p:nvPr/>
            </p:nvSpPr>
            <p:spPr>
              <a:xfrm>
                <a:off x="7684336" y="2714268"/>
                <a:ext cx="600900" cy="134700"/>
              </a:xfrm>
              <a:prstGeom prst="trapezoid">
                <a:avLst>
                  <a:gd name="adj" fmla="val 71875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3" name="Google Shape;1512;p18">
                <a:extLst>
                  <a:ext uri="{FF2B5EF4-FFF2-40B4-BE49-F238E27FC236}">
                    <a16:creationId xmlns:a16="http://schemas.microsoft.com/office/drawing/2014/main" id="{7A17C681-C524-403E-8B06-84DBACCCABE2}"/>
                  </a:ext>
                </a:extLst>
              </p:cNvPr>
              <p:cNvSpPr/>
              <p:nvPr/>
            </p:nvSpPr>
            <p:spPr>
              <a:xfrm rot="10800000">
                <a:off x="7690613" y="2845269"/>
                <a:ext cx="600900" cy="226800"/>
              </a:xfrm>
              <a:prstGeom prst="triangle">
                <a:avLst>
                  <a:gd name="adj" fmla="val 50000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91" name="Google Shape;1513;p18">
              <a:extLst>
                <a:ext uri="{FF2B5EF4-FFF2-40B4-BE49-F238E27FC236}">
                  <a16:creationId xmlns:a16="http://schemas.microsoft.com/office/drawing/2014/main" id="{746EF6C8-26B5-4333-B0EB-E3351E39B0C5}"/>
                </a:ext>
              </a:extLst>
            </p:cNvPr>
            <p:cNvSpPr/>
            <p:nvPr/>
          </p:nvSpPr>
          <p:spPr>
            <a:xfrm rot="10800000" flipH="1">
              <a:off x="8095618" y="2821481"/>
              <a:ext cx="1309183" cy="733538"/>
            </a:xfrm>
            <a:custGeom>
              <a:avLst/>
              <a:gdLst/>
              <a:ahLst/>
              <a:cxnLst/>
              <a:rect l="l" t="t" r="r" b="b"/>
              <a:pathLst>
                <a:path w="1309183" h="733538" extrusionOk="0">
                  <a:moveTo>
                    <a:pt x="574381" y="0"/>
                  </a:moveTo>
                  <a:cubicBezTo>
                    <a:pt x="614034" y="0"/>
                    <a:pt x="652748" y="2202"/>
                    <a:pt x="690139" y="6396"/>
                  </a:cubicBezTo>
                  <a:lnTo>
                    <a:pt x="744600" y="15662"/>
                  </a:lnTo>
                  <a:lnTo>
                    <a:pt x="760472" y="8591"/>
                  </a:lnTo>
                  <a:cubicBezTo>
                    <a:pt x="793244" y="18387"/>
                    <a:pt x="904557" y="60502"/>
                    <a:pt x="941233" y="74438"/>
                  </a:cubicBezTo>
                  <a:lnTo>
                    <a:pt x="980530" y="92209"/>
                  </a:lnTo>
                  <a:cubicBezTo>
                    <a:pt x="1006515" y="106452"/>
                    <a:pt x="1030023" y="122053"/>
                    <a:pt x="1050667" y="138802"/>
                  </a:cubicBezTo>
                  <a:lnTo>
                    <a:pt x="1061079" y="149316"/>
                  </a:lnTo>
                  <a:lnTo>
                    <a:pt x="1245063" y="264267"/>
                  </a:lnTo>
                  <a:cubicBezTo>
                    <a:pt x="1308926" y="304167"/>
                    <a:pt x="1328352" y="388286"/>
                    <a:pt x="1288451" y="452148"/>
                  </a:cubicBezTo>
                  <a:lnTo>
                    <a:pt x="1288450" y="452148"/>
                  </a:lnTo>
                  <a:cubicBezTo>
                    <a:pt x="1258524" y="500045"/>
                    <a:pt x="1203726" y="522946"/>
                    <a:pt x="1151256" y="514570"/>
                  </a:cubicBezTo>
                  <a:lnTo>
                    <a:pt x="1115521" y="501151"/>
                  </a:lnTo>
                  <a:lnTo>
                    <a:pt x="1117066" y="545570"/>
                  </a:lnTo>
                  <a:cubicBezTo>
                    <a:pt x="1114274" y="563060"/>
                    <a:pt x="1108006" y="580292"/>
                    <a:pt x="1098031" y="596257"/>
                  </a:cubicBezTo>
                  <a:lnTo>
                    <a:pt x="1098030" y="596257"/>
                  </a:lnTo>
                  <a:cubicBezTo>
                    <a:pt x="1058129" y="660120"/>
                    <a:pt x="974011" y="679545"/>
                    <a:pt x="910148" y="639645"/>
                  </a:cubicBezTo>
                  <a:lnTo>
                    <a:pt x="882384" y="622298"/>
                  </a:lnTo>
                  <a:lnTo>
                    <a:pt x="864689" y="669419"/>
                  </a:lnTo>
                  <a:lnTo>
                    <a:pt x="864688" y="669419"/>
                  </a:lnTo>
                  <a:cubicBezTo>
                    <a:pt x="824787" y="733282"/>
                    <a:pt x="740669" y="752707"/>
                    <a:pt x="676806" y="712807"/>
                  </a:cubicBezTo>
                  <a:lnTo>
                    <a:pt x="540721" y="627782"/>
                  </a:lnTo>
                  <a:lnTo>
                    <a:pt x="458623" y="623246"/>
                  </a:lnTo>
                  <a:cubicBezTo>
                    <a:pt x="196888" y="593890"/>
                    <a:pt x="0" y="466958"/>
                    <a:pt x="0" y="314821"/>
                  </a:cubicBezTo>
                  <a:cubicBezTo>
                    <a:pt x="0" y="140950"/>
                    <a:pt x="257159" y="0"/>
                    <a:pt x="574381" y="0"/>
                  </a:cubicBezTo>
                  <a:close/>
                </a:path>
              </a:pathLst>
            </a:custGeom>
            <a:solidFill>
              <a:srgbClr val="F7B5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05" name="Picture 104">
            <a:hlinkClick r:id="rId4" action="ppaction://hlinksldjump"/>
            <a:extLst>
              <a:ext uri="{FF2B5EF4-FFF2-40B4-BE49-F238E27FC236}">
                <a16:creationId xmlns:a16="http://schemas.microsoft.com/office/drawing/2014/main" id="{5FA4CE86-59F8-4C4E-AF23-27B149D138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5859" y="1045237"/>
            <a:ext cx="5090506" cy="5090506"/>
          </a:xfrm>
          <a:prstGeom prst="rect">
            <a:avLst/>
          </a:prstGeom>
        </p:spPr>
      </p:pic>
      <p:sp>
        <p:nvSpPr>
          <p:cNvPr id="106" name="Rectangle 105">
            <a:hlinkClick r:id="rId4" action="ppaction://hlinksldjump"/>
            <a:extLst>
              <a:ext uri="{FF2B5EF4-FFF2-40B4-BE49-F238E27FC236}">
                <a16:creationId xmlns:a16="http://schemas.microsoft.com/office/drawing/2014/main" id="{489613B6-AFD4-4791-A909-9A41923FB401}"/>
              </a:ext>
            </a:extLst>
          </p:cNvPr>
          <p:cNvSpPr/>
          <p:nvPr/>
        </p:nvSpPr>
        <p:spPr>
          <a:xfrm>
            <a:off x="4715146" y="2438400"/>
            <a:ext cx="2891118" cy="3069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07" name="Arrow: Right 106">
            <a:extLst>
              <a:ext uri="{FF2B5EF4-FFF2-40B4-BE49-F238E27FC236}">
                <a16:creationId xmlns:a16="http://schemas.microsoft.com/office/drawing/2014/main" id="{E5D91D9D-C354-45E3-8F14-3EA07BF3DECB}"/>
              </a:ext>
            </a:extLst>
          </p:cNvPr>
          <p:cNvSpPr/>
          <p:nvPr/>
        </p:nvSpPr>
        <p:spPr>
          <a:xfrm>
            <a:off x="2605334" y="3303220"/>
            <a:ext cx="892092" cy="5633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sp>
        <p:nvSpPr>
          <p:cNvPr id="108" name="Arrow: Right 107">
            <a:extLst>
              <a:ext uri="{FF2B5EF4-FFF2-40B4-BE49-F238E27FC236}">
                <a16:creationId xmlns:a16="http://schemas.microsoft.com/office/drawing/2014/main" id="{5549A994-286B-49D4-AF83-B84C9A150026}"/>
              </a:ext>
            </a:extLst>
          </p:cNvPr>
          <p:cNvSpPr/>
          <p:nvPr/>
        </p:nvSpPr>
        <p:spPr>
          <a:xfrm rot="5400000">
            <a:off x="5673753" y="451163"/>
            <a:ext cx="868610" cy="5937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sp>
        <p:nvSpPr>
          <p:cNvPr id="109" name="Arrow: Right 108">
            <a:extLst>
              <a:ext uri="{FF2B5EF4-FFF2-40B4-BE49-F238E27FC236}">
                <a16:creationId xmlns:a16="http://schemas.microsoft.com/office/drawing/2014/main" id="{E427858E-02E2-4FF8-BEA0-19D3E2D92C38}"/>
              </a:ext>
            </a:extLst>
          </p:cNvPr>
          <p:cNvSpPr/>
          <p:nvPr/>
        </p:nvSpPr>
        <p:spPr>
          <a:xfrm rot="16200000">
            <a:off x="5668510" y="5920499"/>
            <a:ext cx="869991" cy="7073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sp>
        <p:nvSpPr>
          <p:cNvPr id="110" name="Arrow: Right 109">
            <a:extLst>
              <a:ext uri="{FF2B5EF4-FFF2-40B4-BE49-F238E27FC236}">
                <a16:creationId xmlns:a16="http://schemas.microsoft.com/office/drawing/2014/main" id="{1482EB37-FB7C-41E2-B52E-B521F644A084}"/>
              </a:ext>
            </a:extLst>
          </p:cNvPr>
          <p:cNvSpPr/>
          <p:nvPr/>
        </p:nvSpPr>
        <p:spPr>
          <a:xfrm rot="10800000">
            <a:off x="8757605" y="3324852"/>
            <a:ext cx="862211" cy="5515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111" name="Picture 110">
            <a:extLst>
              <a:ext uri="{FF2B5EF4-FFF2-40B4-BE49-F238E27FC236}">
                <a16:creationId xmlns:a16="http://schemas.microsoft.com/office/drawing/2014/main" id="{A99FFF46-E70C-4EFB-AB49-50C1103013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163" b="90306" l="10000" r="90000">
                        <a14:foregroundMark x1="37959" y1="22755" x2="36122" y2="29388"/>
                        <a14:foregroundMark x1="26122" y1="22449" x2="22041" y2="27857"/>
                        <a14:foregroundMark x1="22551" y1="32653" x2="22347" y2="32449"/>
                        <a14:foregroundMark x1="25102" y1="32347" x2="19796" y2="31429"/>
                        <a14:foregroundMark x1="26939" y1="14898" x2="19082" y2="20000"/>
                        <a14:foregroundMark x1="23878" y1="16735" x2="24388" y2="8265"/>
                        <a14:foregroundMark x1="24388" y1="8265" x2="34490" y2="9694"/>
                        <a14:foregroundMark x1="48265" y1="89796" x2="41122" y2="903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04894" y="4563288"/>
            <a:ext cx="2294712" cy="2294712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CE12A657-47C8-4834-955F-D907905FE96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47778" y1="36944" x2="55556" y2="41111"/>
                        <a14:foregroundMark x1="31111" y1="39444" x2="55000" y2="39444"/>
                        <a14:foregroundMark x1="50556" y1="33056" x2="53333" y2="39722"/>
                        <a14:foregroundMark x1="53611" y1="35278" x2="50000" y2="43889"/>
                        <a14:foregroundMark x1="43056" y1="42778" x2="40000" y2="42778"/>
                        <a14:foregroundMark x1="29167" y1="40000" x2="33889" y2="397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53113" y="-231494"/>
            <a:ext cx="2661928" cy="2570018"/>
          </a:xfrm>
          <a:prstGeom prst="rect">
            <a:avLst/>
          </a:prstGeom>
        </p:spPr>
      </p:pic>
      <p:grpSp>
        <p:nvGrpSpPr>
          <p:cNvPr id="113" name="Google Shape;425;p11">
            <a:extLst>
              <a:ext uri="{FF2B5EF4-FFF2-40B4-BE49-F238E27FC236}">
                <a16:creationId xmlns:a16="http://schemas.microsoft.com/office/drawing/2014/main" id="{83EB7161-48FE-41AA-ACDE-A330DB196332}"/>
              </a:ext>
            </a:extLst>
          </p:cNvPr>
          <p:cNvGrpSpPr/>
          <p:nvPr/>
        </p:nvGrpSpPr>
        <p:grpSpPr>
          <a:xfrm flipH="1">
            <a:off x="8434049" y="48442"/>
            <a:ext cx="1929146" cy="1658373"/>
            <a:chOff x="6971069" y="826492"/>
            <a:chExt cx="5130076" cy="3892989"/>
          </a:xfrm>
        </p:grpSpPr>
        <p:sp>
          <p:nvSpPr>
            <p:cNvPr id="114" name="Google Shape;426;p11">
              <a:extLst>
                <a:ext uri="{FF2B5EF4-FFF2-40B4-BE49-F238E27FC236}">
                  <a16:creationId xmlns:a16="http://schemas.microsoft.com/office/drawing/2014/main" id="{B4D87F4B-999B-4AAE-B96E-5FAC460D2B0B}"/>
                </a:ext>
              </a:extLst>
            </p:cNvPr>
            <p:cNvSpPr/>
            <p:nvPr/>
          </p:nvSpPr>
          <p:spPr>
            <a:xfrm>
              <a:off x="7988709" y="3769148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427;p11">
              <a:extLst>
                <a:ext uri="{FF2B5EF4-FFF2-40B4-BE49-F238E27FC236}">
                  <a16:creationId xmlns:a16="http://schemas.microsoft.com/office/drawing/2014/main" id="{8C409052-5A31-4BCC-9F15-E34F4FA5D833}"/>
                </a:ext>
              </a:extLst>
            </p:cNvPr>
            <p:cNvSpPr/>
            <p:nvPr/>
          </p:nvSpPr>
          <p:spPr>
            <a:xfrm rot="9772988">
              <a:off x="10998759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428;p11">
              <a:extLst>
                <a:ext uri="{FF2B5EF4-FFF2-40B4-BE49-F238E27FC236}">
                  <a16:creationId xmlns:a16="http://schemas.microsoft.com/office/drawing/2014/main" id="{DFFE6C00-CEF5-4447-B4C7-478D0B77E8D1}"/>
                </a:ext>
              </a:extLst>
            </p:cNvPr>
            <p:cNvSpPr/>
            <p:nvPr/>
          </p:nvSpPr>
          <p:spPr>
            <a:xfrm>
              <a:off x="10316641" y="3903406"/>
              <a:ext cx="442575" cy="668755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429;p11">
              <a:extLst>
                <a:ext uri="{FF2B5EF4-FFF2-40B4-BE49-F238E27FC236}">
                  <a16:creationId xmlns:a16="http://schemas.microsoft.com/office/drawing/2014/main" id="{C78B690A-3D54-4FBE-9187-7CFA452761F6}"/>
                </a:ext>
              </a:extLst>
            </p:cNvPr>
            <p:cNvSpPr/>
            <p:nvPr/>
          </p:nvSpPr>
          <p:spPr>
            <a:xfrm>
              <a:off x="10412361" y="3372464"/>
              <a:ext cx="855405" cy="934065"/>
            </a:xfrm>
            <a:prstGeom prst="ellipse">
              <a:avLst/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430;p11">
              <a:extLst>
                <a:ext uri="{FF2B5EF4-FFF2-40B4-BE49-F238E27FC236}">
                  <a16:creationId xmlns:a16="http://schemas.microsoft.com/office/drawing/2014/main" id="{688CAB18-A442-4E48-AC56-DEA6437E42A8}"/>
                </a:ext>
              </a:extLst>
            </p:cNvPr>
            <p:cNvSpPr/>
            <p:nvPr/>
          </p:nvSpPr>
          <p:spPr>
            <a:xfrm>
              <a:off x="7846142" y="1966451"/>
              <a:ext cx="3755922" cy="2113935"/>
            </a:xfrm>
            <a:prstGeom prst="roundRect">
              <a:avLst>
                <a:gd name="adj" fmla="val 31990"/>
              </a:avLst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431;p11">
              <a:extLst>
                <a:ext uri="{FF2B5EF4-FFF2-40B4-BE49-F238E27FC236}">
                  <a16:creationId xmlns:a16="http://schemas.microsoft.com/office/drawing/2014/main" id="{47893AC6-F4B7-4DC7-AA7D-373258FFDE00}"/>
                </a:ext>
              </a:extLst>
            </p:cNvPr>
            <p:cNvSpPr/>
            <p:nvPr/>
          </p:nvSpPr>
          <p:spPr>
            <a:xfrm rot="-422200" flipH="1">
              <a:off x="8368157" y="890995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432;p11">
              <a:extLst>
                <a:ext uri="{FF2B5EF4-FFF2-40B4-BE49-F238E27FC236}">
                  <a16:creationId xmlns:a16="http://schemas.microsoft.com/office/drawing/2014/main" id="{628D3409-FEDA-496A-A004-C8EFD371E37B}"/>
                </a:ext>
              </a:extLst>
            </p:cNvPr>
            <p:cNvSpPr/>
            <p:nvPr/>
          </p:nvSpPr>
          <p:spPr>
            <a:xfrm rot="422200">
              <a:off x="7505563" y="846750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21" name="Google Shape;433;p11">
              <a:extLst>
                <a:ext uri="{FF2B5EF4-FFF2-40B4-BE49-F238E27FC236}">
                  <a16:creationId xmlns:a16="http://schemas.microsoft.com/office/drawing/2014/main" id="{D8C2D1D2-1823-46D5-902E-7CFD9B852466}"/>
                </a:ext>
              </a:extLst>
            </p:cNvPr>
            <p:cNvGrpSpPr/>
            <p:nvPr/>
          </p:nvGrpSpPr>
          <p:grpSpPr>
            <a:xfrm>
              <a:off x="7108722" y="1109756"/>
              <a:ext cx="1957581" cy="2070418"/>
              <a:chOff x="8807161" y="1617408"/>
              <a:chExt cx="2146936" cy="2270688"/>
            </a:xfrm>
          </p:grpSpPr>
          <p:sp>
            <p:nvSpPr>
              <p:cNvPr id="153" name="Google Shape;434;p11">
                <a:extLst>
                  <a:ext uri="{FF2B5EF4-FFF2-40B4-BE49-F238E27FC236}">
                    <a16:creationId xmlns:a16="http://schemas.microsoft.com/office/drawing/2014/main" id="{669695B7-39BE-4BE2-A5EF-1C80BFFE39AB}"/>
                  </a:ext>
                </a:extLst>
              </p:cNvPr>
              <p:cNvSpPr/>
              <p:nvPr/>
            </p:nvSpPr>
            <p:spPr>
              <a:xfrm>
                <a:off x="8807161" y="1617408"/>
                <a:ext cx="2146936" cy="2236275"/>
              </a:xfrm>
              <a:custGeom>
                <a:avLst/>
                <a:gdLst/>
                <a:ahLst/>
                <a:cxnLst/>
                <a:rect l="l" t="t" r="r" b="b"/>
                <a:pathLst>
                  <a:path w="2146936" h="2236275" extrusionOk="0">
                    <a:moveTo>
                      <a:pt x="7458" y="1066800"/>
                    </a:moveTo>
                    <a:cubicBezTo>
                      <a:pt x="184439" y="507120"/>
                      <a:pt x="485081" y="0"/>
                      <a:pt x="1074258" y="0"/>
                    </a:cubicBezTo>
                    <a:lnTo>
                      <a:pt x="1074258" y="0"/>
                    </a:lnTo>
                    <a:cubicBezTo>
                      <a:pt x="1663435" y="0"/>
                      <a:pt x="1973910" y="457958"/>
                      <a:pt x="2141058" y="1066800"/>
                    </a:cubicBezTo>
                    <a:lnTo>
                      <a:pt x="2141058" y="1169475"/>
                    </a:lnTo>
                    <a:cubicBezTo>
                      <a:pt x="2209884" y="2112613"/>
                      <a:pt x="1663435" y="2236275"/>
                      <a:pt x="1074258" y="2236275"/>
                    </a:cubicBezTo>
                    <a:lnTo>
                      <a:pt x="1074258" y="2236275"/>
                    </a:lnTo>
                    <a:cubicBezTo>
                      <a:pt x="485081" y="2236275"/>
                      <a:pt x="-71200" y="2063452"/>
                      <a:pt x="7458" y="1169475"/>
                    </a:cubicBezTo>
                    <a:lnTo>
                      <a:pt x="7458" y="1066800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4" name="Google Shape;435;p11">
                <a:extLst>
                  <a:ext uri="{FF2B5EF4-FFF2-40B4-BE49-F238E27FC236}">
                    <a16:creationId xmlns:a16="http://schemas.microsoft.com/office/drawing/2014/main" id="{96CE11D5-9A77-4B72-A2C1-911A369421E6}"/>
                  </a:ext>
                </a:extLst>
              </p:cNvPr>
              <p:cNvSpPr/>
              <p:nvPr/>
            </p:nvSpPr>
            <p:spPr>
              <a:xfrm>
                <a:off x="8839796" y="3062748"/>
                <a:ext cx="2084472" cy="825348"/>
              </a:xfrm>
              <a:custGeom>
                <a:avLst/>
                <a:gdLst/>
                <a:ahLst/>
                <a:cxnLst/>
                <a:rect l="l" t="t" r="r" b="b"/>
                <a:pathLst>
                  <a:path w="2084472" h="825348" extrusionOk="0">
                    <a:moveTo>
                      <a:pt x="1089757" y="0"/>
                    </a:moveTo>
                    <a:cubicBezTo>
                      <a:pt x="1425013" y="0"/>
                      <a:pt x="1752079" y="33080"/>
                      <a:pt x="2005385" y="145156"/>
                    </a:cubicBezTo>
                    <a:lnTo>
                      <a:pt x="2084472" y="185519"/>
                    </a:lnTo>
                    <a:lnTo>
                      <a:pt x="2081104" y="207221"/>
                    </a:lnTo>
                    <a:cubicBezTo>
                      <a:pt x="1965913" y="743712"/>
                      <a:pt x="1515414" y="825348"/>
                      <a:pt x="1036708" y="825348"/>
                    </a:cubicBezTo>
                    <a:cubicBezTo>
                      <a:pt x="594825" y="825348"/>
                      <a:pt x="171447" y="728135"/>
                      <a:pt x="20559" y="302382"/>
                    </a:cubicBezTo>
                    <a:lnTo>
                      <a:pt x="0" y="229283"/>
                    </a:lnTo>
                    <a:lnTo>
                      <a:pt x="75072" y="179723"/>
                    </a:lnTo>
                    <a:cubicBezTo>
                      <a:pt x="337352" y="30916"/>
                      <a:pt x="706608" y="0"/>
                      <a:pt x="1089757" y="0"/>
                    </a:cubicBezTo>
                    <a:close/>
                  </a:path>
                </a:pathLst>
              </a:custGeom>
              <a:solidFill>
                <a:srgbClr val="F2B1D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2" name="Google Shape;436;p11">
              <a:extLst>
                <a:ext uri="{FF2B5EF4-FFF2-40B4-BE49-F238E27FC236}">
                  <a16:creationId xmlns:a16="http://schemas.microsoft.com/office/drawing/2014/main" id="{FAA9093C-2C8E-4BDC-819F-1C4CFF0EFC6A}"/>
                </a:ext>
              </a:extLst>
            </p:cNvPr>
            <p:cNvGrpSpPr/>
            <p:nvPr/>
          </p:nvGrpSpPr>
          <p:grpSpPr>
            <a:xfrm>
              <a:off x="7624909" y="1902134"/>
              <a:ext cx="144000" cy="216000"/>
              <a:chOff x="9443882" y="2472406"/>
              <a:chExt cx="130629" cy="186612"/>
            </a:xfrm>
          </p:grpSpPr>
          <p:sp>
            <p:nvSpPr>
              <p:cNvPr id="151" name="Google Shape;437;p11">
                <a:extLst>
                  <a:ext uri="{FF2B5EF4-FFF2-40B4-BE49-F238E27FC236}">
                    <a16:creationId xmlns:a16="http://schemas.microsoft.com/office/drawing/2014/main" id="{CB0C63D2-3952-4AFC-86C0-246E0C57A1DC}"/>
                  </a:ext>
                </a:extLst>
              </p:cNvPr>
              <p:cNvSpPr/>
              <p:nvPr/>
            </p:nvSpPr>
            <p:spPr>
              <a:xfrm>
                <a:off x="9443882" y="247240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2" name="Google Shape;438;p11">
                <a:extLst>
                  <a:ext uri="{FF2B5EF4-FFF2-40B4-BE49-F238E27FC236}">
                    <a16:creationId xmlns:a16="http://schemas.microsoft.com/office/drawing/2014/main" id="{96009321-4DDD-420C-9C07-22AA7A49AADA}"/>
                  </a:ext>
                </a:extLst>
              </p:cNvPr>
              <p:cNvSpPr/>
              <p:nvPr/>
            </p:nvSpPr>
            <p:spPr>
              <a:xfrm rot="7434764" flipH="1">
                <a:off x="9472579" y="2494243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3" name="Google Shape;439;p11">
              <a:extLst>
                <a:ext uri="{FF2B5EF4-FFF2-40B4-BE49-F238E27FC236}">
                  <a16:creationId xmlns:a16="http://schemas.microsoft.com/office/drawing/2014/main" id="{F3E18DFD-E5F1-49F9-B916-3BF2B4F5217E}"/>
                </a:ext>
              </a:extLst>
            </p:cNvPr>
            <p:cNvGrpSpPr/>
            <p:nvPr/>
          </p:nvGrpSpPr>
          <p:grpSpPr>
            <a:xfrm>
              <a:off x="8477510" y="1915076"/>
              <a:ext cx="144000" cy="216000"/>
              <a:chOff x="9922853" y="2475516"/>
              <a:chExt cx="130629" cy="186612"/>
            </a:xfrm>
          </p:grpSpPr>
          <p:sp>
            <p:nvSpPr>
              <p:cNvPr id="149" name="Google Shape;440;p11">
                <a:extLst>
                  <a:ext uri="{FF2B5EF4-FFF2-40B4-BE49-F238E27FC236}">
                    <a16:creationId xmlns:a16="http://schemas.microsoft.com/office/drawing/2014/main" id="{62C7D4F9-DCD3-45EC-9CD9-F07FF87FE338}"/>
                  </a:ext>
                </a:extLst>
              </p:cNvPr>
              <p:cNvSpPr/>
              <p:nvPr/>
            </p:nvSpPr>
            <p:spPr>
              <a:xfrm>
                <a:off x="9922853" y="247551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0" name="Google Shape;441;p11">
                <a:extLst>
                  <a:ext uri="{FF2B5EF4-FFF2-40B4-BE49-F238E27FC236}">
                    <a16:creationId xmlns:a16="http://schemas.microsoft.com/office/drawing/2014/main" id="{403CF727-D072-4EB3-87EF-8D3B196DF6C7}"/>
                  </a:ext>
                </a:extLst>
              </p:cNvPr>
              <p:cNvSpPr/>
              <p:nvPr/>
            </p:nvSpPr>
            <p:spPr>
              <a:xfrm rot="7434764" flipH="1">
                <a:off x="9942219" y="2497352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24" name="Google Shape;442;p11">
              <a:extLst>
                <a:ext uri="{FF2B5EF4-FFF2-40B4-BE49-F238E27FC236}">
                  <a16:creationId xmlns:a16="http://schemas.microsoft.com/office/drawing/2014/main" id="{2873D137-1502-4AD1-B3DC-204F2D2345E8}"/>
                </a:ext>
              </a:extLst>
            </p:cNvPr>
            <p:cNvSpPr/>
            <p:nvPr/>
          </p:nvSpPr>
          <p:spPr>
            <a:xfrm rot="4244396">
              <a:off x="8212753" y="2668236"/>
              <a:ext cx="294442" cy="539557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443;p11">
              <a:extLst>
                <a:ext uri="{FF2B5EF4-FFF2-40B4-BE49-F238E27FC236}">
                  <a16:creationId xmlns:a16="http://schemas.microsoft.com/office/drawing/2014/main" id="{B02885CC-7CB3-4504-B6F8-A8379449FE7E}"/>
                </a:ext>
              </a:extLst>
            </p:cNvPr>
            <p:cNvSpPr/>
            <p:nvPr/>
          </p:nvSpPr>
          <p:spPr>
            <a:xfrm rot="1636223">
              <a:off x="7395962" y="2573840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444;p11">
              <a:extLst>
                <a:ext uri="{FF2B5EF4-FFF2-40B4-BE49-F238E27FC236}">
                  <a16:creationId xmlns:a16="http://schemas.microsoft.com/office/drawing/2014/main" id="{26DF3928-49C8-4299-9351-A2D6F74A31D7}"/>
                </a:ext>
              </a:extLst>
            </p:cNvPr>
            <p:cNvSpPr/>
            <p:nvPr/>
          </p:nvSpPr>
          <p:spPr>
            <a:xfrm rot="-1636223" flipH="1">
              <a:off x="8590581" y="2559092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445;p11">
              <a:extLst>
                <a:ext uri="{FF2B5EF4-FFF2-40B4-BE49-F238E27FC236}">
                  <a16:creationId xmlns:a16="http://schemas.microsoft.com/office/drawing/2014/main" id="{77BBE4C3-54CB-403C-BBC8-3B2943BD98BA}"/>
                </a:ext>
              </a:extLst>
            </p:cNvPr>
            <p:cNvSpPr/>
            <p:nvPr/>
          </p:nvSpPr>
          <p:spPr>
            <a:xfrm rot="-7242731" flipH="1">
              <a:off x="8794773" y="1082950"/>
              <a:ext cx="330413" cy="599320"/>
            </a:xfrm>
            <a:prstGeom prst="ellipse">
              <a:avLst/>
            </a:prstGeom>
            <a:solidFill>
              <a:srgbClr val="F3F6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446;p11">
              <a:extLst>
                <a:ext uri="{FF2B5EF4-FFF2-40B4-BE49-F238E27FC236}">
                  <a16:creationId xmlns:a16="http://schemas.microsoft.com/office/drawing/2014/main" id="{4CD8DBD5-D303-40F9-90F5-B58830E99C26}"/>
                </a:ext>
              </a:extLst>
            </p:cNvPr>
            <p:cNvSpPr/>
            <p:nvPr/>
          </p:nvSpPr>
          <p:spPr>
            <a:xfrm>
              <a:off x="8554066" y="1425427"/>
              <a:ext cx="496249" cy="612721"/>
            </a:xfrm>
            <a:custGeom>
              <a:avLst/>
              <a:gdLst/>
              <a:ahLst/>
              <a:cxnLst/>
              <a:rect l="l" t="t" r="r" b="b"/>
              <a:pathLst>
                <a:path w="496249" h="612721" extrusionOk="0">
                  <a:moveTo>
                    <a:pt x="194598" y="0"/>
                  </a:moveTo>
                  <a:lnTo>
                    <a:pt x="278696" y="110225"/>
                  </a:lnTo>
                  <a:cubicBezTo>
                    <a:pt x="345640" y="213371"/>
                    <a:pt x="401524" y="331679"/>
                    <a:pt x="448275" y="460773"/>
                  </a:cubicBezTo>
                  <a:lnTo>
                    <a:pt x="496249" y="612721"/>
                  </a:lnTo>
                  <a:lnTo>
                    <a:pt x="490670" y="612392"/>
                  </a:lnTo>
                  <a:cubicBezTo>
                    <a:pt x="210645" y="578928"/>
                    <a:pt x="0" y="434233"/>
                    <a:pt x="0" y="260805"/>
                  </a:cubicBezTo>
                  <a:cubicBezTo>
                    <a:pt x="0" y="161704"/>
                    <a:pt x="68782" y="71984"/>
                    <a:pt x="179987" y="7040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29" name="Google Shape;447;p11">
              <a:extLst>
                <a:ext uri="{FF2B5EF4-FFF2-40B4-BE49-F238E27FC236}">
                  <a16:creationId xmlns:a16="http://schemas.microsoft.com/office/drawing/2014/main" id="{FA6109B0-C136-4FF8-96EF-D3FAF864C768}"/>
                </a:ext>
              </a:extLst>
            </p:cNvPr>
            <p:cNvGrpSpPr/>
            <p:nvPr/>
          </p:nvGrpSpPr>
          <p:grpSpPr>
            <a:xfrm>
              <a:off x="6971069" y="1062951"/>
              <a:ext cx="1140543" cy="1162204"/>
              <a:chOff x="6971069" y="1062951"/>
              <a:chExt cx="1140543" cy="1162204"/>
            </a:xfrm>
          </p:grpSpPr>
          <p:sp>
            <p:nvSpPr>
              <p:cNvPr id="147" name="Google Shape;448;p11">
                <a:extLst>
                  <a:ext uri="{FF2B5EF4-FFF2-40B4-BE49-F238E27FC236}">
                    <a16:creationId xmlns:a16="http://schemas.microsoft.com/office/drawing/2014/main" id="{1393FEF9-12F6-443B-BB15-A8A3BE6EAAB6}"/>
                  </a:ext>
                </a:extLst>
              </p:cNvPr>
              <p:cNvSpPr/>
              <p:nvPr/>
            </p:nvSpPr>
            <p:spPr>
              <a:xfrm rot="7242731">
                <a:off x="7147869" y="1058370"/>
                <a:ext cx="330413" cy="599320"/>
              </a:xfrm>
              <a:prstGeom prst="ellipse">
                <a:avLst/>
              </a:pr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8" name="Google Shape;449;p11">
                <a:extLst>
                  <a:ext uri="{FF2B5EF4-FFF2-40B4-BE49-F238E27FC236}">
                    <a16:creationId xmlns:a16="http://schemas.microsoft.com/office/drawing/2014/main" id="{68206586-9DF7-4757-B7E7-EEA473632CC9}"/>
                  </a:ext>
                </a:extLst>
              </p:cNvPr>
              <p:cNvSpPr/>
              <p:nvPr/>
            </p:nvSpPr>
            <p:spPr>
              <a:xfrm>
                <a:off x="7109748" y="1095145"/>
                <a:ext cx="1001865" cy="1130010"/>
              </a:xfrm>
              <a:custGeom>
                <a:avLst/>
                <a:gdLst/>
                <a:ahLst/>
                <a:cxnLst/>
                <a:rect l="l" t="t" r="r" b="b"/>
                <a:pathLst>
                  <a:path w="1001865" h="1130010" extrusionOk="0">
                    <a:moveTo>
                      <a:pt x="971064" y="0"/>
                    </a:moveTo>
                    <a:lnTo>
                      <a:pt x="976594" y="22343"/>
                    </a:lnTo>
                    <a:cubicBezTo>
                      <a:pt x="987234" y="67038"/>
                      <a:pt x="996101" y="168088"/>
                      <a:pt x="997875" y="220557"/>
                    </a:cubicBezTo>
                    <a:cubicBezTo>
                      <a:pt x="999649" y="273025"/>
                      <a:pt x="1010289" y="306062"/>
                      <a:pt x="987235" y="337154"/>
                    </a:cubicBezTo>
                    <a:cubicBezTo>
                      <a:pt x="964181" y="368246"/>
                      <a:pt x="951311" y="383045"/>
                      <a:pt x="859552" y="407111"/>
                    </a:cubicBezTo>
                    <a:cubicBezTo>
                      <a:pt x="767792" y="431177"/>
                      <a:pt x="500519" y="411590"/>
                      <a:pt x="436676" y="481547"/>
                    </a:cubicBezTo>
                    <a:cubicBezTo>
                      <a:pt x="372834" y="551505"/>
                      <a:pt x="475183" y="732385"/>
                      <a:pt x="476501" y="826859"/>
                    </a:cubicBezTo>
                    <a:cubicBezTo>
                      <a:pt x="477818" y="921332"/>
                      <a:pt x="474728" y="997868"/>
                      <a:pt x="444581" y="1048392"/>
                    </a:cubicBezTo>
                    <a:cubicBezTo>
                      <a:pt x="414433" y="1098917"/>
                      <a:pt x="386058" y="1130010"/>
                      <a:pt x="295616" y="1130010"/>
                    </a:cubicBezTo>
                    <a:cubicBezTo>
                      <a:pt x="239090" y="1130010"/>
                      <a:pt x="120217" y="1113310"/>
                      <a:pt x="26024" y="1091296"/>
                    </a:cubicBezTo>
                    <a:lnTo>
                      <a:pt x="0" y="1084524"/>
                    </a:lnTo>
                    <a:lnTo>
                      <a:pt x="858" y="1066193"/>
                    </a:lnTo>
                    <a:lnTo>
                      <a:pt x="858" y="972574"/>
                    </a:lnTo>
                    <a:cubicBezTo>
                      <a:pt x="152144" y="494151"/>
                      <a:pt x="402531" y="57849"/>
                      <a:pt x="875888" y="5181"/>
                    </a:cubicBezTo>
                    <a:close/>
                  </a:path>
                </a:pathLst>
              </a:cu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30" name="Google Shape;450;p11">
              <a:extLst>
                <a:ext uri="{FF2B5EF4-FFF2-40B4-BE49-F238E27FC236}">
                  <a16:creationId xmlns:a16="http://schemas.microsoft.com/office/drawing/2014/main" id="{3D2DB8E3-15E1-4294-BF8C-89093D2EFAFA}"/>
                </a:ext>
              </a:extLst>
            </p:cNvPr>
            <p:cNvSpPr/>
            <p:nvPr/>
          </p:nvSpPr>
          <p:spPr>
            <a:xfrm rot="2956074">
              <a:off x="9424011" y="2225804"/>
              <a:ext cx="703894" cy="448166"/>
            </a:xfrm>
            <a:custGeom>
              <a:avLst/>
              <a:gdLst/>
              <a:ahLst/>
              <a:cxnLst/>
              <a:rect l="l" t="t" r="r" b="b"/>
              <a:pathLst>
                <a:path w="5139382" h="2661424" extrusionOk="0">
                  <a:moveTo>
                    <a:pt x="2333" y="1330712"/>
                  </a:moveTo>
                  <a:cubicBezTo>
                    <a:pt x="-60444" y="588324"/>
                    <a:pt x="1152289" y="0"/>
                    <a:pt x="2570831" y="0"/>
                  </a:cubicBezTo>
                  <a:cubicBezTo>
                    <a:pt x="3989373" y="0"/>
                    <a:pt x="5123482" y="165412"/>
                    <a:pt x="5139329" y="1330712"/>
                  </a:cubicBezTo>
                  <a:cubicBezTo>
                    <a:pt x="5148487" y="2546764"/>
                    <a:pt x="3989373" y="2661424"/>
                    <a:pt x="2570831" y="2661424"/>
                  </a:cubicBezTo>
                  <a:cubicBezTo>
                    <a:pt x="1152289" y="2661424"/>
                    <a:pt x="65110" y="2073100"/>
                    <a:pt x="2333" y="1330712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451;p11">
              <a:extLst>
                <a:ext uri="{FF2B5EF4-FFF2-40B4-BE49-F238E27FC236}">
                  <a16:creationId xmlns:a16="http://schemas.microsoft.com/office/drawing/2014/main" id="{30D06FBD-E499-4770-AE21-B8AB7ADA865E}"/>
                </a:ext>
              </a:extLst>
            </p:cNvPr>
            <p:cNvSpPr/>
            <p:nvPr/>
          </p:nvSpPr>
          <p:spPr>
            <a:xfrm rot="7648571">
              <a:off x="8974749" y="3289133"/>
              <a:ext cx="661177" cy="379315"/>
            </a:xfrm>
            <a:custGeom>
              <a:avLst/>
              <a:gdLst/>
              <a:ahLst/>
              <a:cxnLst/>
              <a:rect l="l" t="t" r="r" b="b"/>
              <a:pathLst>
                <a:path w="5445303" h="2661452" extrusionOk="0">
                  <a:moveTo>
                    <a:pt x="11124" y="1344067"/>
                  </a:moveTo>
                  <a:cubicBezTo>
                    <a:pt x="195014" y="481541"/>
                    <a:pt x="1971082" y="2243"/>
                    <a:pt x="2876773" y="21"/>
                  </a:cubicBezTo>
                  <a:cubicBezTo>
                    <a:pt x="3782464" y="-2201"/>
                    <a:pt x="5429424" y="165433"/>
                    <a:pt x="5445271" y="1330733"/>
                  </a:cubicBezTo>
                  <a:cubicBezTo>
                    <a:pt x="5454429" y="2546785"/>
                    <a:pt x="3782464" y="2659223"/>
                    <a:pt x="2876773" y="2661445"/>
                  </a:cubicBezTo>
                  <a:cubicBezTo>
                    <a:pt x="1971082" y="2663667"/>
                    <a:pt x="-172766" y="2206593"/>
                    <a:pt x="11124" y="1344067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" name="Google Shape;452;p11">
              <a:extLst>
                <a:ext uri="{FF2B5EF4-FFF2-40B4-BE49-F238E27FC236}">
                  <a16:creationId xmlns:a16="http://schemas.microsoft.com/office/drawing/2014/main" id="{B3A1B841-8CB3-46B3-B6EC-28AEAD9E9AE4}"/>
                </a:ext>
              </a:extLst>
            </p:cNvPr>
            <p:cNvSpPr/>
            <p:nvPr/>
          </p:nvSpPr>
          <p:spPr>
            <a:xfrm rot="9870279">
              <a:off x="9994433" y="2378582"/>
              <a:ext cx="1333149" cy="1430557"/>
            </a:xfrm>
            <a:custGeom>
              <a:avLst/>
              <a:gdLst/>
              <a:ahLst/>
              <a:cxnLst/>
              <a:rect l="l" t="t" r="r" b="b"/>
              <a:pathLst>
                <a:path w="1066767" h="1044633" extrusionOk="0">
                  <a:moveTo>
                    <a:pt x="5241" y="847894"/>
                  </a:moveTo>
                  <a:cubicBezTo>
                    <a:pt x="28085" y="972431"/>
                    <a:pt x="195730" y="1042600"/>
                    <a:pt x="300209" y="1044539"/>
                  </a:cubicBezTo>
                  <a:cubicBezTo>
                    <a:pt x="404688" y="1046478"/>
                    <a:pt x="410003" y="1018319"/>
                    <a:pt x="437861" y="975713"/>
                  </a:cubicBezTo>
                  <a:cubicBezTo>
                    <a:pt x="465719" y="933107"/>
                    <a:pt x="468574" y="868567"/>
                    <a:pt x="467357" y="788900"/>
                  </a:cubicBezTo>
                  <a:cubicBezTo>
                    <a:pt x="466140" y="709233"/>
                    <a:pt x="351899" y="566535"/>
                    <a:pt x="430557" y="497709"/>
                  </a:cubicBezTo>
                  <a:cubicBezTo>
                    <a:pt x="509215" y="428883"/>
                    <a:pt x="754485" y="527965"/>
                    <a:pt x="939306" y="375946"/>
                  </a:cubicBezTo>
                  <a:cubicBezTo>
                    <a:pt x="1124127" y="223927"/>
                    <a:pt x="1137613" y="19784"/>
                    <a:pt x="779546" y="1354"/>
                  </a:cubicBezTo>
                  <a:cubicBezTo>
                    <a:pt x="421479" y="-17076"/>
                    <a:pt x="292193" y="156227"/>
                    <a:pt x="163142" y="297317"/>
                  </a:cubicBezTo>
                  <a:cubicBezTo>
                    <a:pt x="34091" y="438407"/>
                    <a:pt x="-17603" y="723357"/>
                    <a:pt x="5241" y="847894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" name="Google Shape;453;p11">
              <a:extLst>
                <a:ext uri="{FF2B5EF4-FFF2-40B4-BE49-F238E27FC236}">
                  <a16:creationId xmlns:a16="http://schemas.microsoft.com/office/drawing/2014/main" id="{94D61502-EDEB-4B11-B311-99BC3D2637D8}"/>
                </a:ext>
              </a:extLst>
            </p:cNvPr>
            <p:cNvSpPr/>
            <p:nvPr/>
          </p:nvSpPr>
          <p:spPr>
            <a:xfrm rot="-10415412">
              <a:off x="7815547" y="3404855"/>
              <a:ext cx="636152" cy="602785"/>
            </a:xfrm>
            <a:custGeom>
              <a:avLst/>
              <a:gdLst/>
              <a:ahLst/>
              <a:cxnLst/>
              <a:rect l="l" t="t" r="r" b="b"/>
              <a:pathLst>
                <a:path w="636152" h="602785" extrusionOk="0">
                  <a:moveTo>
                    <a:pt x="588724" y="593868"/>
                  </a:moveTo>
                  <a:cubicBezTo>
                    <a:pt x="537958" y="601054"/>
                    <a:pt x="482179" y="602785"/>
                    <a:pt x="423728" y="602785"/>
                  </a:cubicBezTo>
                  <a:cubicBezTo>
                    <a:pt x="189922" y="602785"/>
                    <a:pt x="10732" y="460684"/>
                    <a:pt x="385" y="281371"/>
                  </a:cubicBezTo>
                  <a:cubicBezTo>
                    <a:pt x="-6082" y="169300"/>
                    <a:pt x="69572" y="71766"/>
                    <a:pt x="184304" y="14374"/>
                  </a:cubicBezTo>
                  <a:lnTo>
                    <a:pt x="220072" y="0"/>
                  </a:lnTo>
                  <a:lnTo>
                    <a:pt x="272952" y="21453"/>
                  </a:lnTo>
                  <a:cubicBezTo>
                    <a:pt x="465278" y="122138"/>
                    <a:pt x="605783" y="313452"/>
                    <a:pt x="631842" y="545418"/>
                  </a:cubicBezTo>
                  <a:lnTo>
                    <a:pt x="636152" y="583781"/>
                  </a:ln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454;p11">
              <a:extLst>
                <a:ext uri="{FF2B5EF4-FFF2-40B4-BE49-F238E27FC236}">
                  <a16:creationId xmlns:a16="http://schemas.microsoft.com/office/drawing/2014/main" id="{077445CC-2392-4D57-8380-955ED2154CAC}"/>
                </a:ext>
              </a:extLst>
            </p:cNvPr>
            <p:cNvSpPr/>
            <p:nvPr/>
          </p:nvSpPr>
          <p:spPr>
            <a:xfrm>
              <a:off x="8900408" y="3778821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455;p11">
              <a:extLst>
                <a:ext uri="{FF2B5EF4-FFF2-40B4-BE49-F238E27FC236}">
                  <a16:creationId xmlns:a16="http://schemas.microsoft.com/office/drawing/2014/main" id="{7B4E387B-EB06-4219-861D-5C32B0B3D8E7}"/>
                </a:ext>
              </a:extLst>
            </p:cNvPr>
            <p:cNvSpPr/>
            <p:nvPr/>
          </p:nvSpPr>
          <p:spPr>
            <a:xfrm>
              <a:off x="11139824" y="3536950"/>
              <a:ext cx="442575" cy="1044882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36" name="Google Shape;456;p11">
              <a:extLst>
                <a:ext uri="{FF2B5EF4-FFF2-40B4-BE49-F238E27FC236}">
                  <a16:creationId xmlns:a16="http://schemas.microsoft.com/office/drawing/2014/main" id="{A62F06DA-6180-4A70-AFC7-C3BC007F9261}"/>
                </a:ext>
              </a:extLst>
            </p:cNvPr>
            <p:cNvGrpSpPr/>
            <p:nvPr/>
          </p:nvGrpSpPr>
          <p:grpSpPr>
            <a:xfrm>
              <a:off x="7959219" y="4385133"/>
              <a:ext cx="3662509" cy="334349"/>
              <a:chOff x="8656949" y="4116534"/>
              <a:chExt cx="1963259" cy="281656"/>
            </a:xfrm>
          </p:grpSpPr>
          <p:sp>
            <p:nvSpPr>
              <p:cNvPr id="143" name="Google Shape;457;p11">
                <a:extLst>
                  <a:ext uri="{FF2B5EF4-FFF2-40B4-BE49-F238E27FC236}">
                    <a16:creationId xmlns:a16="http://schemas.microsoft.com/office/drawing/2014/main" id="{BAE2E7BA-3EE3-4021-A9E7-9BD224A1450D}"/>
                  </a:ext>
                </a:extLst>
              </p:cNvPr>
              <p:cNvSpPr/>
              <p:nvPr/>
            </p:nvSpPr>
            <p:spPr>
              <a:xfrm rot="5400000" flipH="1">
                <a:off x="8658690" y="4114793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4" name="Google Shape;458;p11">
                <a:extLst>
                  <a:ext uri="{FF2B5EF4-FFF2-40B4-BE49-F238E27FC236}">
                    <a16:creationId xmlns:a16="http://schemas.microsoft.com/office/drawing/2014/main" id="{5D48D118-FF1F-4402-BF5A-6DB1A9ADEE4D}"/>
                  </a:ext>
                </a:extLst>
              </p:cNvPr>
              <p:cNvSpPr/>
              <p:nvPr/>
            </p:nvSpPr>
            <p:spPr>
              <a:xfrm rot="5400000" flipH="1">
                <a:off x="9153802" y="4129541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5" name="Google Shape;459;p11">
                <a:extLst>
                  <a:ext uri="{FF2B5EF4-FFF2-40B4-BE49-F238E27FC236}">
                    <a16:creationId xmlns:a16="http://schemas.microsoft.com/office/drawing/2014/main" id="{FD5F33DE-378C-421B-8160-675DC0CCD607}"/>
                  </a:ext>
                </a:extLst>
              </p:cNvPr>
              <p:cNvSpPr/>
              <p:nvPr/>
            </p:nvSpPr>
            <p:spPr>
              <a:xfrm rot="5400000" flipH="1">
                <a:off x="9909114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" name="Google Shape;460;p11">
                <a:extLst>
                  <a:ext uri="{FF2B5EF4-FFF2-40B4-BE49-F238E27FC236}">
                    <a16:creationId xmlns:a16="http://schemas.microsoft.com/office/drawing/2014/main" id="{3A124AED-324A-4F81-A548-CC19BF435755}"/>
                  </a:ext>
                </a:extLst>
              </p:cNvPr>
              <p:cNvSpPr/>
              <p:nvPr/>
            </p:nvSpPr>
            <p:spPr>
              <a:xfrm rot="5400000" flipH="1">
                <a:off x="10351559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37" name="Google Shape;461;p11">
              <a:extLst>
                <a:ext uri="{FF2B5EF4-FFF2-40B4-BE49-F238E27FC236}">
                  <a16:creationId xmlns:a16="http://schemas.microsoft.com/office/drawing/2014/main" id="{4EC809D3-92F8-40A9-9C81-692CCF558D00}"/>
                </a:ext>
              </a:extLst>
            </p:cNvPr>
            <p:cNvSpPr/>
            <p:nvPr/>
          </p:nvSpPr>
          <p:spPr>
            <a:xfrm rot="-9404966">
              <a:off x="10507146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462;p11">
              <a:extLst>
                <a:ext uri="{FF2B5EF4-FFF2-40B4-BE49-F238E27FC236}">
                  <a16:creationId xmlns:a16="http://schemas.microsoft.com/office/drawing/2014/main" id="{A0E0B269-72A9-4651-B249-BBB95950AF54}"/>
                </a:ext>
              </a:extLst>
            </p:cNvPr>
            <p:cNvSpPr/>
            <p:nvPr/>
          </p:nvSpPr>
          <p:spPr>
            <a:xfrm rot="10800000">
              <a:off x="10757869" y="4183213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463;p11">
              <a:extLst>
                <a:ext uri="{FF2B5EF4-FFF2-40B4-BE49-F238E27FC236}">
                  <a16:creationId xmlns:a16="http://schemas.microsoft.com/office/drawing/2014/main" id="{1EF00884-DC96-4058-8F1A-C75BA93A93F8}"/>
                </a:ext>
              </a:extLst>
            </p:cNvPr>
            <p:cNvSpPr/>
            <p:nvPr/>
          </p:nvSpPr>
          <p:spPr>
            <a:xfrm rot="-3833944">
              <a:off x="11399021" y="1875146"/>
              <a:ext cx="354697" cy="764642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rgbClr val="F7F7F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464;p11">
              <a:extLst>
                <a:ext uri="{FF2B5EF4-FFF2-40B4-BE49-F238E27FC236}">
                  <a16:creationId xmlns:a16="http://schemas.microsoft.com/office/drawing/2014/main" id="{18A389A8-B851-459C-A1F5-89FAC1159ECD}"/>
                </a:ext>
              </a:extLst>
            </p:cNvPr>
            <p:cNvSpPr/>
            <p:nvPr/>
          </p:nvSpPr>
          <p:spPr>
            <a:xfrm rot="1171418">
              <a:off x="11857703" y="2389239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465;p11">
              <a:extLst>
                <a:ext uri="{FF2B5EF4-FFF2-40B4-BE49-F238E27FC236}">
                  <a16:creationId xmlns:a16="http://schemas.microsoft.com/office/drawing/2014/main" id="{02AA2BE0-FBB4-4380-87AD-5B8BA1DB17AF}"/>
                </a:ext>
              </a:extLst>
            </p:cNvPr>
            <p:cNvSpPr/>
            <p:nvPr/>
          </p:nvSpPr>
          <p:spPr>
            <a:xfrm rot="-262621">
              <a:off x="11921612" y="2394156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466;p11">
              <a:extLst>
                <a:ext uri="{FF2B5EF4-FFF2-40B4-BE49-F238E27FC236}">
                  <a16:creationId xmlns:a16="http://schemas.microsoft.com/office/drawing/2014/main" id="{B9987510-AA45-4DAE-A6BD-328159144B9A}"/>
                </a:ext>
              </a:extLst>
            </p:cNvPr>
            <p:cNvSpPr/>
            <p:nvPr/>
          </p:nvSpPr>
          <p:spPr>
            <a:xfrm rot="-1825386">
              <a:off x="11983891" y="2369574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55" name="Picture 154">
            <a:extLst>
              <a:ext uri="{FF2B5EF4-FFF2-40B4-BE49-F238E27FC236}">
                <a16:creationId xmlns:a16="http://schemas.microsoft.com/office/drawing/2014/main" id="{C7BE2FC3-9300-49A1-92BC-B29141FF83F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67" b="98611" l="1519" r="98228">
                        <a14:foregroundMark x1="25063" y1="10833" x2="12152" y2="12500"/>
                        <a14:foregroundMark x1="25823" y1="10000" x2="20759" y2="1667"/>
                        <a14:foregroundMark x1="12911" y1="26667" x2="8608" y2="33333"/>
                        <a14:foregroundMark x1="18734" y1="22500" x2="3291" y2="30556"/>
                        <a14:foregroundMark x1="3291" y1="30556" x2="1772" y2="32500"/>
                        <a14:foregroundMark x1="87848" y1="49167" x2="98228" y2="48889"/>
                        <a14:foregroundMark x1="82785" y1="80833" x2="89620" y2="81111"/>
                        <a14:foregroundMark x1="57468" y1="87500" x2="52658" y2="96944"/>
                        <a14:foregroundMark x1="37215" y1="86944" x2="32911" y2="986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61232" y="4339353"/>
            <a:ext cx="2763515" cy="2518647"/>
          </a:xfrm>
          <a:prstGeom prst="rect">
            <a:avLst/>
          </a:prstGeom>
        </p:spPr>
      </p:pic>
      <p:pic>
        <p:nvPicPr>
          <p:cNvPr id="156" name="Picture 155">
            <a:extLst>
              <a:ext uri="{FF2B5EF4-FFF2-40B4-BE49-F238E27FC236}">
                <a16:creationId xmlns:a16="http://schemas.microsoft.com/office/drawing/2014/main" id="{E71BE42B-A3AD-4F2D-AAA2-EC4BF686CEF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000" b="96667" l="835" r="99374">
                        <a14:foregroundMark x1="26931" y1="31944" x2="51566" y2="53333"/>
                        <a14:foregroundMark x1="51566" y1="53333" x2="82255" y2="61111"/>
                        <a14:foregroundMark x1="82255" y1="61111" x2="85595" y2="58611"/>
                        <a14:foregroundMark x1="79958" y1="46111" x2="25470" y2="39167"/>
                        <a14:foregroundMark x1="91232" y1="40833" x2="95616" y2="53611"/>
                        <a14:foregroundMark x1="97704" y1="45833" x2="99582" y2="46944"/>
                        <a14:foregroundMark x1="89979" y1="63611" x2="88935" y2="90556"/>
                        <a14:foregroundMark x1="81628" y1="80833" x2="77662" y2="93333"/>
                        <a14:foregroundMark x1="89979" y1="89444" x2="84969" y2="96667"/>
                        <a14:foregroundMark x1="37996" y1="86111" x2="36534" y2="92222"/>
                        <a14:foregroundMark x1="9186" y1="30833" x2="11482" y2="15833"/>
                        <a14:foregroundMark x1="24843" y1="5000" x2="34238" y2="18333"/>
                        <a14:foregroundMark x1="18998" y1="27500" x2="22547" y2="18056"/>
                        <a14:foregroundMark x1="7307" y1="26944" x2="4384" y2="36667"/>
                        <a14:foregroundMark x1="11691" y1="14167" x2="835" y2="10278"/>
                        <a14:foregroundMark x1="835" y1="10278" x2="835" y2="1027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5580" y="2294712"/>
            <a:ext cx="1836943" cy="1448737"/>
          </a:xfrm>
          <a:prstGeom prst="rect">
            <a:avLst/>
          </a:prstGeom>
        </p:spPr>
      </p:pic>
      <p:pic>
        <p:nvPicPr>
          <p:cNvPr id="157" name="Picture 156">
            <a:extLst>
              <a:ext uri="{FF2B5EF4-FFF2-40B4-BE49-F238E27FC236}">
                <a16:creationId xmlns:a16="http://schemas.microsoft.com/office/drawing/2014/main" id="{B56C3782-7B82-402D-B50E-F3490D93E73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3889" b="96667" l="3163" r="98054">
                        <a14:foregroundMark x1="89538" y1="52500" x2="90511" y2="74167"/>
                        <a14:foregroundMark x1="89781" y1="33333" x2="93917" y2="35556"/>
                        <a14:foregroundMark x1="38200" y1="31389" x2="39173" y2="41111"/>
                        <a14:foregroundMark x1="34550" y1="29167" x2="42579" y2="35833"/>
                        <a14:foregroundMark x1="39903" y1="26389" x2="42822" y2="38889"/>
                        <a14:foregroundMark x1="91971" y1="47222" x2="96350" y2="63611"/>
                        <a14:foregroundMark x1="93187" y1="33333" x2="91727" y2="44167"/>
                        <a14:foregroundMark x1="95134" y1="45000" x2="98054" y2="39722"/>
                        <a14:foregroundMark x1="50608" y1="95000" x2="55474" y2="89444"/>
                        <a14:foregroundMark x1="26277" y1="94167" x2="24818" y2="90278"/>
                        <a14:foregroundMark x1="57178" y1="89167" x2="47445" y2="96667"/>
                        <a14:foregroundMark x1="83698" y1="88333" x2="83698" y2="94167"/>
                        <a14:foregroundMark x1="11922" y1="11667" x2="16302" y2="10556"/>
                        <a14:foregroundMark x1="8516" y1="20833" x2="3406" y2="13611"/>
                        <a14:foregroundMark x1="12652" y1="6944" x2="20681" y2="3889"/>
                        <a14:foregroundMark x1="23601" y1="26667" x2="17762" y2="27500"/>
                        <a14:foregroundMark x1="29684" y1="53611" x2="20195" y2="53056"/>
                        <a14:foregroundMark x1="24088" y1="38056" x2="12652" y2="44444"/>
                        <a14:foregroundMark x1="14842" y1="40278" x2="19708" y2="48056"/>
                        <a14:foregroundMark x1="36740" y1="31944" x2="39903" y2="42778"/>
                        <a14:foregroundMark x1="33090" y1="33611" x2="31144" y2="45278"/>
                        <a14:foregroundMark x1="43309" y1="43056" x2="49635" y2="54167"/>
                        <a14:foregroundMark x1="50852" y1="51667" x2="50122" y2="50000"/>
                        <a14:foregroundMark x1="27737" y1="20556" x2="21168" y2="16667"/>
                        <a14:foregroundMark x1="25791" y1="17500" x2="42092" y2="23056"/>
                        <a14:foregroundMark x1="37470" y1="20556" x2="42822" y2="22500"/>
                        <a14:foregroundMark x1="24088" y1="44167" x2="20681" y2="42222"/>
                        <a14:foregroundMark x1="20681" y1="45278" x2="37956" y2="43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10337" y="2372165"/>
            <a:ext cx="2240564" cy="1962538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id="{06CD64A4-FF9B-4197-A1ED-A6E38400C22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68095" y="4013364"/>
            <a:ext cx="1055810" cy="1478321"/>
          </a:xfrm>
          <a:prstGeom prst="rect">
            <a:avLst/>
          </a:prstGeom>
        </p:spPr>
      </p:pic>
      <p:sp>
        <p:nvSpPr>
          <p:cNvPr id="159" name="Rectangle: Rounded Corners 1">
            <a:extLst>
              <a:ext uri="{FF2B5EF4-FFF2-40B4-BE49-F238E27FC236}">
                <a16:creationId xmlns:a16="http://schemas.microsoft.com/office/drawing/2014/main" id="{13DFFF7B-5395-4B4F-95B1-063E96DFEC23}"/>
              </a:ext>
            </a:extLst>
          </p:cNvPr>
          <p:cNvSpPr/>
          <p:nvPr/>
        </p:nvSpPr>
        <p:spPr>
          <a:xfrm>
            <a:off x="4674499" y="1896990"/>
            <a:ext cx="3123712" cy="1005622"/>
          </a:xfrm>
          <a:custGeom>
            <a:avLst/>
            <a:gdLst>
              <a:gd name="connsiteX0" fmla="*/ 0 w 2186215"/>
              <a:gd name="connsiteY0" fmla="*/ 121727 h 730347"/>
              <a:gd name="connsiteX1" fmla="*/ 121727 w 2186215"/>
              <a:gd name="connsiteY1" fmla="*/ 0 h 730347"/>
              <a:gd name="connsiteX2" fmla="*/ 2064488 w 2186215"/>
              <a:gd name="connsiteY2" fmla="*/ 0 h 730347"/>
              <a:gd name="connsiteX3" fmla="*/ 2186215 w 2186215"/>
              <a:gd name="connsiteY3" fmla="*/ 121727 h 730347"/>
              <a:gd name="connsiteX4" fmla="*/ 2186215 w 2186215"/>
              <a:gd name="connsiteY4" fmla="*/ 608620 h 730347"/>
              <a:gd name="connsiteX5" fmla="*/ 2064488 w 2186215"/>
              <a:gd name="connsiteY5" fmla="*/ 730347 h 730347"/>
              <a:gd name="connsiteX6" fmla="*/ 121727 w 2186215"/>
              <a:gd name="connsiteY6" fmla="*/ 730347 h 730347"/>
              <a:gd name="connsiteX7" fmla="*/ 0 w 2186215"/>
              <a:gd name="connsiteY7" fmla="*/ 608620 h 730347"/>
              <a:gd name="connsiteX8" fmla="*/ 0 w 2186215"/>
              <a:gd name="connsiteY8" fmla="*/ 121727 h 730347"/>
              <a:gd name="connsiteX0" fmla="*/ 0 w 2435597"/>
              <a:gd name="connsiteY0" fmla="*/ 121727 h 730347"/>
              <a:gd name="connsiteX1" fmla="*/ 121727 w 2435597"/>
              <a:gd name="connsiteY1" fmla="*/ 0 h 730347"/>
              <a:gd name="connsiteX2" fmla="*/ 2064488 w 2435597"/>
              <a:gd name="connsiteY2" fmla="*/ 0 h 730347"/>
              <a:gd name="connsiteX3" fmla="*/ 2186215 w 2435597"/>
              <a:gd name="connsiteY3" fmla="*/ 121727 h 730347"/>
              <a:gd name="connsiteX4" fmla="*/ 2435597 w 2435597"/>
              <a:gd name="connsiteY4" fmla="*/ 590147 h 730347"/>
              <a:gd name="connsiteX5" fmla="*/ 2064488 w 2435597"/>
              <a:gd name="connsiteY5" fmla="*/ 730347 h 730347"/>
              <a:gd name="connsiteX6" fmla="*/ 121727 w 2435597"/>
              <a:gd name="connsiteY6" fmla="*/ 730347 h 730347"/>
              <a:gd name="connsiteX7" fmla="*/ 0 w 2435597"/>
              <a:gd name="connsiteY7" fmla="*/ 608620 h 730347"/>
              <a:gd name="connsiteX8" fmla="*/ 0 w 2435597"/>
              <a:gd name="connsiteY8" fmla="*/ 121727 h 730347"/>
              <a:gd name="connsiteX0" fmla="*/ 221673 w 2657270"/>
              <a:gd name="connsiteY0" fmla="*/ 121727 h 746386"/>
              <a:gd name="connsiteX1" fmla="*/ 343400 w 2657270"/>
              <a:gd name="connsiteY1" fmla="*/ 0 h 746386"/>
              <a:gd name="connsiteX2" fmla="*/ 2286161 w 2657270"/>
              <a:gd name="connsiteY2" fmla="*/ 0 h 746386"/>
              <a:gd name="connsiteX3" fmla="*/ 2407888 w 2657270"/>
              <a:gd name="connsiteY3" fmla="*/ 121727 h 746386"/>
              <a:gd name="connsiteX4" fmla="*/ 2657270 w 2657270"/>
              <a:gd name="connsiteY4" fmla="*/ 590147 h 746386"/>
              <a:gd name="connsiteX5" fmla="*/ 2286161 w 2657270"/>
              <a:gd name="connsiteY5" fmla="*/ 730347 h 746386"/>
              <a:gd name="connsiteX6" fmla="*/ 343400 w 2657270"/>
              <a:gd name="connsiteY6" fmla="*/ 730347 h 746386"/>
              <a:gd name="connsiteX7" fmla="*/ 0 w 2657270"/>
              <a:gd name="connsiteY7" fmla="*/ 710220 h 746386"/>
              <a:gd name="connsiteX8" fmla="*/ 221673 w 2657270"/>
              <a:gd name="connsiteY8" fmla="*/ 121727 h 746386"/>
              <a:gd name="connsiteX0" fmla="*/ 221673 w 2657270"/>
              <a:gd name="connsiteY0" fmla="*/ 278745 h 903404"/>
              <a:gd name="connsiteX1" fmla="*/ 343400 w 2657270"/>
              <a:gd name="connsiteY1" fmla="*/ 157018 h 903404"/>
              <a:gd name="connsiteX2" fmla="*/ 2572488 w 2657270"/>
              <a:gd name="connsiteY2" fmla="*/ 0 h 903404"/>
              <a:gd name="connsiteX3" fmla="*/ 2407888 w 2657270"/>
              <a:gd name="connsiteY3" fmla="*/ 278745 h 903404"/>
              <a:gd name="connsiteX4" fmla="*/ 2657270 w 2657270"/>
              <a:gd name="connsiteY4" fmla="*/ 747165 h 903404"/>
              <a:gd name="connsiteX5" fmla="*/ 2286161 w 2657270"/>
              <a:gd name="connsiteY5" fmla="*/ 887365 h 903404"/>
              <a:gd name="connsiteX6" fmla="*/ 343400 w 2657270"/>
              <a:gd name="connsiteY6" fmla="*/ 887365 h 903404"/>
              <a:gd name="connsiteX7" fmla="*/ 0 w 2657270"/>
              <a:gd name="connsiteY7" fmla="*/ 867238 h 903404"/>
              <a:gd name="connsiteX8" fmla="*/ 221673 w 2657270"/>
              <a:gd name="connsiteY8" fmla="*/ 278745 h 903404"/>
              <a:gd name="connsiteX0" fmla="*/ 221673 w 2657270"/>
              <a:gd name="connsiteY0" fmla="*/ 380345 h 1005004"/>
              <a:gd name="connsiteX1" fmla="*/ 84781 w 2657270"/>
              <a:gd name="connsiteY1" fmla="*/ 0 h 1005004"/>
              <a:gd name="connsiteX2" fmla="*/ 2572488 w 2657270"/>
              <a:gd name="connsiteY2" fmla="*/ 101600 h 1005004"/>
              <a:gd name="connsiteX3" fmla="*/ 2407888 w 2657270"/>
              <a:gd name="connsiteY3" fmla="*/ 380345 h 1005004"/>
              <a:gd name="connsiteX4" fmla="*/ 2657270 w 2657270"/>
              <a:gd name="connsiteY4" fmla="*/ 848765 h 1005004"/>
              <a:gd name="connsiteX5" fmla="*/ 2286161 w 2657270"/>
              <a:gd name="connsiteY5" fmla="*/ 988965 h 1005004"/>
              <a:gd name="connsiteX6" fmla="*/ 343400 w 2657270"/>
              <a:gd name="connsiteY6" fmla="*/ 988965 h 1005004"/>
              <a:gd name="connsiteX7" fmla="*/ 0 w 2657270"/>
              <a:gd name="connsiteY7" fmla="*/ 968838 h 1005004"/>
              <a:gd name="connsiteX8" fmla="*/ 221673 w 2657270"/>
              <a:gd name="connsiteY8" fmla="*/ 380345 h 1005004"/>
              <a:gd name="connsiteX0" fmla="*/ 221673 w 2657270"/>
              <a:gd name="connsiteY0" fmla="*/ 398818 h 1023477"/>
              <a:gd name="connsiteX1" fmla="*/ 84781 w 2657270"/>
              <a:gd name="connsiteY1" fmla="*/ 18473 h 1023477"/>
              <a:gd name="connsiteX2" fmla="*/ 2563252 w 2657270"/>
              <a:gd name="connsiteY2" fmla="*/ 0 h 1023477"/>
              <a:gd name="connsiteX3" fmla="*/ 2407888 w 2657270"/>
              <a:gd name="connsiteY3" fmla="*/ 398818 h 1023477"/>
              <a:gd name="connsiteX4" fmla="*/ 2657270 w 2657270"/>
              <a:gd name="connsiteY4" fmla="*/ 867238 h 1023477"/>
              <a:gd name="connsiteX5" fmla="*/ 2286161 w 2657270"/>
              <a:gd name="connsiteY5" fmla="*/ 1007438 h 1023477"/>
              <a:gd name="connsiteX6" fmla="*/ 343400 w 2657270"/>
              <a:gd name="connsiteY6" fmla="*/ 1007438 h 1023477"/>
              <a:gd name="connsiteX7" fmla="*/ 0 w 2657270"/>
              <a:gd name="connsiteY7" fmla="*/ 987311 h 1023477"/>
              <a:gd name="connsiteX8" fmla="*/ 221673 w 2657270"/>
              <a:gd name="connsiteY8" fmla="*/ 398818 h 1023477"/>
              <a:gd name="connsiteX0" fmla="*/ 221673 w 2805052"/>
              <a:gd name="connsiteY0" fmla="*/ 398818 h 1023477"/>
              <a:gd name="connsiteX1" fmla="*/ 84781 w 2805052"/>
              <a:gd name="connsiteY1" fmla="*/ 18473 h 1023477"/>
              <a:gd name="connsiteX2" fmla="*/ 2563252 w 2805052"/>
              <a:gd name="connsiteY2" fmla="*/ 0 h 1023477"/>
              <a:gd name="connsiteX3" fmla="*/ 2407888 w 2805052"/>
              <a:gd name="connsiteY3" fmla="*/ 398818 h 1023477"/>
              <a:gd name="connsiteX4" fmla="*/ 2805052 w 2805052"/>
              <a:gd name="connsiteY4" fmla="*/ 987311 h 1023477"/>
              <a:gd name="connsiteX5" fmla="*/ 2286161 w 2805052"/>
              <a:gd name="connsiteY5" fmla="*/ 1007438 h 1023477"/>
              <a:gd name="connsiteX6" fmla="*/ 343400 w 2805052"/>
              <a:gd name="connsiteY6" fmla="*/ 1007438 h 1023477"/>
              <a:gd name="connsiteX7" fmla="*/ 0 w 2805052"/>
              <a:gd name="connsiteY7" fmla="*/ 987311 h 1023477"/>
              <a:gd name="connsiteX8" fmla="*/ 221673 w 2805052"/>
              <a:gd name="connsiteY8" fmla="*/ 398818 h 1023477"/>
              <a:gd name="connsiteX0" fmla="*/ 221673 w 2805052"/>
              <a:gd name="connsiteY0" fmla="*/ 398818 h 1023477"/>
              <a:gd name="connsiteX1" fmla="*/ 84781 w 2805052"/>
              <a:gd name="connsiteY1" fmla="*/ 18473 h 1023477"/>
              <a:gd name="connsiteX2" fmla="*/ 2563252 w 2805052"/>
              <a:gd name="connsiteY2" fmla="*/ 0 h 1023477"/>
              <a:gd name="connsiteX3" fmla="*/ 2528441 w 2805052"/>
              <a:gd name="connsiteY3" fmla="*/ 502221 h 1023477"/>
              <a:gd name="connsiteX4" fmla="*/ 2805052 w 2805052"/>
              <a:gd name="connsiteY4" fmla="*/ 987311 h 1023477"/>
              <a:gd name="connsiteX5" fmla="*/ 2286161 w 2805052"/>
              <a:gd name="connsiteY5" fmla="*/ 1007438 h 1023477"/>
              <a:gd name="connsiteX6" fmla="*/ 343400 w 2805052"/>
              <a:gd name="connsiteY6" fmla="*/ 1007438 h 1023477"/>
              <a:gd name="connsiteX7" fmla="*/ 0 w 2805052"/>
              <a:gd name="connsiteY7" fmla="*/ 987311 h 1023477"/>
              <a:gd name="connsiteX8" fmla="*/ 221673 w 2805052"/>
              <a:gd name="connsiteY8" fmla="*/ 398818 h 1023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5052" h="1023477">
                <a:moveTo>
                  <a:pt x="221673" y="398818"/>
                </a:moveTo>
                <a:cubicBezTo>
                  <a:pt x="221673" y="331590"/>
                  <a:pt x="17553" y="18473"/>
                  <a:pt x="84781" y="18473"/>
                </a:cubicBezTo>
                <a:lnTo>
                  <a:pt x="2563252" y="0"/>
                </a:lnTo>
                <a:cubicBezTo>
                  <a:pt x="2630480" y="0"/>
                  <a:pt x="2528441" y="434993"/>
                  <a:pt x="2528441" y="502221"/>
                </a:cubicBezTo>
                <a:cubicBezTo>
                  <a:pt x="2528441" y="664519"/>
                  <a:pt x="2805052" y="825013"/>
                  <a:pt x="2805052" y="987311"/>
                </a:cubicBezTo>
                <a:cubicBezTo>
                  <a:pt x="2805052" y="1054539"/>
                  <a:pt x="2353389" y="1007438"/>
                  <a:pt x="2286161" y="1007438"/>
                </a:cubicBezTo>
                <a:lnTo>
                  <a:pt x="343400" y="1007438"/>
                </a:lnTo>
                <a:cubicBezTo>
                  <a:pt x="276172" y="1007438"/>
                  <a:pt x="0" y="1054539"/>
                  <a:pt x="0" y="987311"/>
                </a:cubicBezTo>
                <a:lnTo>
                  <a:pt x="221673" y="39881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bliqueTopLeft"/>
            <a:lightRig rig="threePt" dir="t"/>
          </a:scene3d>
          <a:sp3d>
            <a:bevelT w="114300" prst="artDeco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2400" dirty="0">
                <a:solidFill>
                  <a:schemeClr val="tx1"/>
                </a:solidFill>
                <a:latin typeface="Britannic Bold" panose="020B0903060703020204" pitchFamily="34" charset="0"/>
              </a:rPr>
              <a:t>Animals in the </a:t>
            </a:r>
          </a:p>
          <a:p>
            <a:pPr algn="ctr"/>
            <a:r>
              <a:rPr lang="en-PH" sz="2400" dirty="0">
                <a:solidFill>
                  <a:schemeClr val="tx1"/>
                </a:solidFill>
                <a:latin typeface="Britannic Bold" panose="020B0903060703020204" pitchFamily="34" charset="0"/>
              </a:rPr>
              <a:t>barn</a:t>
            </a:r>
          </a:p>
        </p:txBody>
      </p:sp>
      <p:pic>
        <p:nvPicPr>
          <p:cNvPr id="160" name="焕然一新">
            <a:hlinkClick r:id="" action="ppaction://media"/>
            <a:extLst>
              <a:ext uri="{FF2B5EF4-FFF2-40B4-BE49-F238E27FC236}">
                <a16:creationId xmlns:a16="http://schemas.microsoft.com/office/drawing/2014/main" id="{46765DFC-55C3-4847-B6E5-8F65411874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304800" y="-10452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564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8" dur="500" fill="hold"/>
                                        <p:tgtEl>
                                          <p:spTgt spid="110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" dur="500" fill="hold"/>
                                        <p:tgtEl>
                                          <p:spTgt spid="110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110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10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08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8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08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8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07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07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07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7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09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09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09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09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6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0"/>
                </p:tgtEl>
              </p:cMediaNode>
            </p:audio>
          </p:childTnLst>
        </p:cTn>
      </p:par>
    </p:tnLst>
    <p:bldLst>
      <p:bldP spid="107" grpId="0" uiExpand="1" build="allAtOnce" animBg="1"/>
      <p:bldP spid="108" grpId="0" uiExpand="1" build="allAtOnce" animBg="1"/>
      <p:bldP spid="109" grpId="0" uiExpand="1" build="allAtOnce" animBg="1"/>
      <p:bldP spid="110" grpId="0" uiExpan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0A590E-DF45-4D89-B758-9CA72C7508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8960" y="-50280"/>
            <a:ext cx="12349919" cy="77031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118DA2-8F64-4ED4-B1A9-3D11B62501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62867" y="3252083"/>
            <a:ext cx="2232613" cy="3542255"/>
          </a:xfrm>
          <a:prstGeom prst="rect">
            <a:avLst/>
          </a:prstGeom>
        </p:spPr>
      </p:pic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44415BCD-23FA-440D-B739-881B412EB74D}"/>
              </a:ext>
            </a:extLst>
          </p:cNvPr>
          <p:cNvSpPr/>
          <p:nvPr/>
        </p:nvSpPr>
        <p:spPr>
          <a:xfrm>
            <a:off x="1015565" y="1717482"/>
            <a:ext cx="3381506" cy="1943283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dirty="0">
                <a:solidFill>
                  <a:schemeClr val="tx1"/>
                </a:solidFill>
                <a:latin typeface="+mj-lt"/>
              </a:rPr>
              <a:t>Hello, kindergarten friends! Today, let’s explore my animals inside the barn and what they sound like</a:t>
            </a:r>
            <a:r>
              <a:rPr lang="en-US" sz="1700" dirty="0">
                <a:solidFill>
                  <a:schemeClr val="tx1"/>
                </a:solidFill>
              </a:rPr>
              <a:t>.</a:t>
            </a:r>
            <a:endParaRPr lang="en-PH" sz="1700" dirty="0">
              <a:solidFill>
                <a:schemeClr val="tx1"/>
              </a:solidFill>
              <a:latin typeface="Sitka Heading" pitchFamily="2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EFF9224F-0776-41D6-BE0D-BF55427B85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PH"/>
          </a:p>
        </p:txBody>
      </p:sp>
      <p:sp>
        <p:nvSpPr>
          <p:cNvPr id="9" name="Rectangle: Rounded Corners 8">
            <a:hlinkClick r:id="rId7" action="ppaction://hlinksldjump"/>
            <a:extLst>
              <a:ext uri="{FF2B5EF4-FFF2-40B4-BE49-F238E27FC236}">
                <a16:creationId xmlns:a16="http://schemas.microsoft.com/office/drawing/2014/main" id="{947B7750-5EE4-425C-A3C3-EDD45128FE25}"/>
              </a:ext>
            </a:extLst>
          </p:cNvPr>
          <p:cNvSpPr/>
          <p:nvPr/>
        </p:nvSpPr>
        <p:spPr>
          <a:xfrm>
            <a:off x="10352597" y="3252083"/>
            <a:ext cx="985963" cy="50887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100" dirty="0">
                <a:cs typeface="Aharoni" panose="02010803020104030203" pitchFamily="2" charset="-79"/>
              </a:rPr>
              <a:t>click this barn to start</a:t>
            </a:r>
            <a:endParaRPr lang="en-PH" sz="1100" dirty="0">
              <a:cs typeface="Aharoni" panose="02010803020104030203" pitchFamily="2" charset="-79"/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C6E4EE03-FACD-4297-9641-7BC904ECAD51}"/>
              </a:ext>
            </a:extLst>
          </p:cNvPr>
          <p:cNvSpPr/>
          <p:nvPr/>
        </p:nvSpPr>
        <p:spPr>
          <a:xfrm rot="16200000">
            <a:off x="10607036" y="3951803"/>
            <a:ext cx="532739" cy="50887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A18CBD3-697A-4E23-8F9F-6FC808EF05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PH"/>
          </a:p>
        </p:txBody>
      </p:sp>
      <p:grpSp>
        <p:nvGrpSpPr>
          <p:cNvPr id="31" name="Google Shape;1286;p18">
            <a:extLst>
              <a:ext uri="{FF2B5EF4-FFF2-40B4-BE49-F238E27FC236}">
                <a16:creationId xmlns:a16="http://schemas.microsoft.com/office/drawing/2014/main" id="{65287261-13AC-4073-BD17-A4B98564EDA6}"/>
              </a:ext>
            </a:extLst>
          </p:cNvPr>
          <p:cNvGrpSpPr/>
          <p:nvPr/>
        </p:nvGrpSpPr>
        <p:grpSpPr>
          <a:xfrm flipH="1">
            <a:off x="6623094" y="4489915"/>
            <a:ext cx="2654309" cy="2031946"/>
            <a:chOff x="6970781" y="846971"/>
            <a:chExt cx="5058717" cy="3872586"/>
          </a:xfrm>
        </p:grpSpPr>
        <p:sp>
          <p:nvSpPr>
            <p:cNvPr id="32" name="Google Shape;1287;p18">
              <a:extLst>
                <a:ext uri="{FF2B5EF4-FFF2-40B4-BE49-F238E27FC236}">
                  <a16:creationId xmlns:a16="http://schemas.microsoft.com/office/drawing/2014/main" id="{9711FE82-016D-460B-A033-9277060AB6E0}"/>
                </a:ext>
              </a:extLst>
            </p:cNvPr>
            <p:cNvSpPr/>
            <p:nvPr/>
          </p:nvSpPr>
          <p:spPr>
            <a:xfrm>
              <a:off x="7988709" y="3769148"/>
              <a:ext cx="442500" cy="7353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1288;p18">
              <a:extLst>
                <a:ext uri="{FF2B5EF4-FFF2-40B4-BE49-F238E27FC236}">
                  <a16:creationId xmlns:a16="http://schemas.microsoft.com/office/drawing/2014/main" id="{08B033EA-D62D-4574-A91A-FF9AD3DF73BB}"/>
                </a:ext>
              </a:extLst>
            </p:cNvPr>
            <p:cNvSpPr/>
            <p:nvPr/>
          </p:nvSpPr>
          <p:spPr>
            <a:xfrm rot="9774281">
              <a:off x="10998697" y="4099727"/>
              <a:ext cx="170430" cy="2624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1289;p18">
              <a:extLst>
                <a:ext uri="{FF2B5EF4-FFF2-40B4-BE49-F238E27FC236}">
                  <a16:creationId xmlns:a16="http://schemas.microsoft.com/office/drawing/2014/main" id="{F5D9CD85-A5FB-4B13-B6C7-93D009252976}"/>
                </a:ext>
              </a:extLst>
            </p:cNvPr>
            <p:cNvSpPr/>
            <p:nvPr/>
          </p:nvSpPr>
          <p:spPr>
            <a:xfrm>
              <a:off x="10316641" y="3903406"/>
              <a:ext cx="442500" cy="6687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" name="Google Shape;1290;p18">
              <a:extLst>
                <a:ext uri="{FF2B5EF4-FFF2-40B4-BE49-F238E27FC236}">
                  <a16:creationId xmlns:a16="http://schemas.microsoft.com/office/drawing/2014/main" id="{4200635A-C3FA-4A34-AD7E-8984A9BC4079}"/>
                </a:ext>
              </a:extLst>
            </p:cNvPr>
            <p:cNvSpPr/>
            <p:nvPr/>
          </p:nvSpPr>
          <p:spPr>
            <a:xfrm>
              <a:off x="10412361" y="3372464"/>
              <a:ext cx="855300" cy="934200"/>
            </a:xfrm>
            <a:prstGeom prst="ellipse">
              <a:avLst/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" name="Google Shape;1291;p18">
              <a:extLst>
                <a:ext uri="{FF2B5EF4-FFF2-40B4-BE49-F238E27FC236}">
                  <a16:creationId xmlns:a16="http://schemas.microsoft.com/office/drawing/2014/main" id="{26CC9E0F-2AFD-4B5B-9C06-12329169C852}"/>
                </a:ext>
              </a:extLst>
            </p:cNvPr>
            <p:cNvSpPr/>
            <p:nvPr/>
          </p:nvSpPr>
          <p:spPr>
            <a:xfrm>
              <a:off x="7846142" y="1966451"/>
              <a:ext cx="3756000" cy="2113800"/>
            </a:xfrm>
            <a:prstGeom prst="roundRect">
              <a:avLst>
                <a:gd name="adj" fmla="val 31990"/>
              </a:avLst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1292;p18">
              <a:extLst>
                <a:ext uri="{FF2B5EF4-FFF2-40B4-BE49-F238E27FC236}">
                  <a16:creationId xmlns:a16="http://schemas.microsoft.com/office/drawing/2014/main" id="{5F087890-5C83-4C4E-AA73-E76FDDE8F670}"/>
                </a:ext>
              </a:extLst>
            </p:cNvPr>
            <p:cNvSpPr/>
            <p:nvPr/>
          </p:nvSpPr>
          <p:spPr>
            <a:xfrm rot="-427501" flipH="1">
              <a:off x="8368865" y="891216"/>
              <a:ext cx="369201" cy="631432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293;p18">
              <a:extLst>
                <a:ext uri="{FF2B5EF4-FFF2-40B4-BE49-F238E27FC236}">
                  <a16:creationId xmlns:a16="http://schemas.microsoft.com/office/drawing/2014/main" id="{70C2A317-DB58-437F-82E3-1F5B181CB0FE}"/>
                </a:ext>
              </a:extLst>
            </p:cNvPr>
            <p:cNvSpPr/>
            <p:nvPr/>
          </p:nvSpPr>
          <p:spPr>
            <a:xfrm rot="427501">
              <a:off x="7505233" y="846971"/>
              <a:ext cx="369201" cy="631432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9" name="Google Shape;1294;p18">
              <a:extLst>
                <a:ext uri="{FF2B5EF4-FFF2-40B4-BE49-F238E27FC236}">
                  <a16:creationId xmlns:a16="http://schemas.microsoft.com/office/drawing/2014/main" id="{0A00AC3A-CB60-4240-84FA-943E58767CEA}"/>
                </a:ext>
              </a:extLst>
            </p:cNvPr>
            <p:cNvGrpSpPr/>
            <p:nvPr/>
          </p:nvGrpSpPr>
          <p:grpSpPr>
            <a:xfrm>
              <a:off x="7062494" y="1109753"/>
              <a:ext cx="2003783" cy="2039035"/>
              <a:chOff x="8756484" y="1617408"/>
              <a:chExt cx="2197613" cy="2236275"/>
            </a:xfrm>
          </p:grpSpPr>
          <p:sp>
            <p:nvSpPr>
              <p:cNvPr id="71" name="Google Shape;1295;p18">
                <a:extLst>
                  <a:ext uri="{FF2B5EF4-FFF2-40B4-BE49-F238E27FC236}">
                    <a16:creationId xmlns:a16="http://schemas.microsoft.com/office/drawing/2014/main" id="{CF8E89B1-C4E7-493F-8F2A-49259E7E7046}"/>
                  </a:ext>
                </a:extLst>
              </p:cNvPr>
              <p:cNvSpPr/>
              <p:nvPr/>
            </p:nvSpPr>
            <p:spPr>
              <a:xfrm>
                <a:off x="8807161" y="1617408"/>
                <a:ext cx="2146936" cy="2236275"/>
              </a:xfrm>
              <a:custGeom>
                <a:avLst/>
                <a:gdLst/>
                <a:ahLst/>
                <a:cxnLst/>
                <a:rect l="l" t="t" r="r" b="b"/>
                <a:pathLst>
                  <a:path w="2146936" h="2236275" extrusionOk="0">
                    <a:moveTo>
                      <a:pt x="7458" y="1066800"/>
                    </a:moveTo>
                    <a:cubicBezTo>
                      <a:pt x="184439" y="507120"/>
                      <a:pt x="485081" y="0"/>
                      <a:pt x="1074258" y="0"/>
                    </a:cubicBezTo>
                    <a:lnTo>
                      <a:pt x="1074258" y="0"/>
                    </a:lnTo>
                    <a:cubicBezTo>
                      <a:pt x="1663435" y="0"/>
                      <a:pt x="1973910" y="457958"/>
                      <a:pt x="2141058" y="1066800"/>
                    </a:cubicBezTo>
                    <a:lnTo>
                      <a:pt x="2141058" y="1169475"/>
                    </a:lnTo>
                    <a:cubicBezTo>
                      <a:pt x="2209884" y="2112613"/>
                      <a:pt x="1663435" y="2236275"/>
                      <a:pt x="1074258" y="2236275"/>
                    </a:cubicBezTo>
                    <a:lnTo>
                      <a:pt x="1074258" y="2236275"/>
                    </a:lnTo>
                    <a:cubicBezTo>
                      <a:pt x="485081" y="2236275"/>
                      <a:pt x="-71200" y="2063452"/>
                      <a:pt x="7458" y="1169475"/>
                    </a:cubicBezTo>
                    <a:lnTo>
                      <a:pt x="7458" y="1066800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2" name="Google Shape;1296;p18">
                <a:extLst>
                  <a:ext uri="{FF2B5EF4-FFF2-40B4-BE49-F238E27FC236}">
                    <a16:creationId xmlns:a16="http://schemas.microsoft.com/office/drawing/2014/main" id="{2CC79118-A14C-4A0F-BA18-3742C1F43EAD}"/>
                  </a:ext>
                </a:extLst>
              </p:cNvPr>
              <p:cNvSpPr/>
              <p:nvPr/>
            </p:nvSpPr>
            <p:spPr>
              <a:xfrm>
                <a:off x="8756484" y="3013679"/>
                <a:ext cx="2084472" cy="825347"/>
              </a:xfrm>
              <a:custGeom>
                <a:avLst/>
                <a:gdLst/>
                <a:ahLst/>
                <a:cxnLst/>
                <a:rect l="l" t="t" r="r" b="b"/>
                <a:pathLst>
                  <a:path w="2084472" h="825348" extrusionOk="0">
                    <a:moveTo>
                      <a:pt x="1089757" y="0"/>
                    </a:moveTo>
                    <a:cubicBezTo>
                      <a:pt x="1425013" y="0"/>
                      <a:pt x="1752079" y="33080"/>
                      <a:pt x="2005385" y="145156"/>
                    </a:cubicBezTo>
                    <a:lnTo>
                      <a:pt x="2084472" y="185519"/>
                    </a:lnTo>
                    <a:lnTo>
                      <a:pt x="2081104" y="207221"/>
                    </a:lnTo>
                    <a:cubicBezTo>
                      <a:pt x="1965913" y="743712"/>
                      <a:pt x="1515414" y="825348"/>
                      <a:pt x="1036708" y="825348"/>
                    </a:cubicBezTo>
                    <a:cubicBezTo>
                      <a:pt x="594825" y="825348"/>
                      <a:pt x="171447" y="728135"/>
                      <a:pt x="20559" y="302382"/>
                    </a:cubicBezTo>
                    <a:lnTo>
                      <a:pt x="0" y="229283"/>
                    </a:lnTo>
                    <a:lnTo>
                      <a:pt x="75072" y="179723"/>
                    </a:lnTo>
                    <a:cubicBezTo>
                      <a:pt x="337352" y="30916"/>
                      <a:pt x="706608" y="0"/>
                      <a:pt x="1089757" y="0"/>
                    </a:cubicBezTo>
                    <a:close/>
                  </a:path>
                </a:pathLst>
              </a:custGeom>
              <a:solidFill>
                <a:srgbClr val="F2B1D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0" name="Google Shape;1297;p18">
              <a:extLst>
                <a:ext uri="{FF2B5EF4-FFF2-40B4-BE49-F238E27FC236}">
                  <a16:creationId xmlns:a16="http://schemas.microsoft.com/office/drawing/2014/main" id="{68B14F75-44FF-446A-A68E-E32BBB79B94F}"/>
                </a:ext>
              </a:extLst>
            </p:cNvPr>
            <p:cNvGrpSpPr/>
            <p:nvPr/>
          </p:nvGrpSpPr>
          <p:grpSpPr>
            <a:xfrm>
              <a:off x="7625300" y="1902179"/>
              <a:ext cx="143863" cy="215990"/>
              <a:chOff x="9443882" y="2472406"/>
              <a:chExt cx="130500" cy="186600"/>
            </a:xfrm>
          </p:grpSpPr>
          <p:sp>
            <p:nvSpPr>
              <p:cNvPr id="69" name="Google Shape;1298;p18">
                <a:extLst>
                  <a:ext uri="{FF2B5EF4-FFF2-40B4-BE49-F238E27FC236}">
                    <a16:creationId xmlns:a16="http://schemas.microsoft.com/office/drawing/2014/main" id="{436BCB67-689A-4231-9BAB-E244F5039203}"/>
                  </a:ext>
                </a:extLst>
              </p:cNvPr>
              <p:cNvSpPr/>
              <p:nvPr/>
            </p:nvSpPr>
            <p:spPr>
              <a:xfrm>
                <a:off x="9443882" y="2472406"/>
                <a:ext cx="130500" cy="186600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" name="Google Shape;1299;p18">
                <a:extLst>
                  <a:ext uri="{FF2B5EF4-FFF2-40B4-BE49-F238E27FC236}">
                    <a16:creationId xmlns:a16="http://schemas.microsoft.com/office/drawing/2014/main" id="{354D1512-69E3-4809-9537-001A0A669D7C}"/>
                  </a:ext>
                </a:extLst>
              </p:cNvPr>
              <p:cNvSpPr/>
              <p:nvPr/>
            </p:nvSpPr>
            <p:spPr>
              <a:xfrm rot="7429325" flipH="1">
                <a:off x="9472469" y="2494118"/>
                <a:ext cx="36111" cy="3611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1" name="Google Shape;1300;p18">
              <a:extLst>
                <a:ext uri="{FF2B5EF4-FFF2-40B4-BE49-F238E27FC236}">
                  <a16:creationId xmlns:a16="http://schemas.microsoft.com/office/drawing/2014/main" id="{F9EB4491-4672-44CA-BDC5-ACF2E1D1FD46}"/>
                </a:ext>
              </a:extLst>
            </p:cNvPr>
            <p:cNvGrpSpPr/>
            <p:nvPr/>
          </p:nvGrpSpPr>
          <p:grpSpPr>
            <a:xfrm>
              <a:off x="8477921" y="1915121"/>
              <a:ext cx="143863" cy="215990"/>
              <a:chOff x="9922853" y="2475516"/>
              <a:chExt cx="130500" cy="186600"/>
            </a:xfrm>
          </p:grpSpPr>
          <p:sp>
            <p:nvSpPr>
              <p:cNvPr id="67" name="Google Shape;1301;p18">
                <a:extLst>
                  <a:ext uri="{FF2B5EF4-FFF2-40B4-BE49-F238E27FC236}">
                    <a16:creationId xmlns:a16="http://schemas.microsoft.com/office/drawing/2014/main" id="{4016FC6E-4138-4950-BA01-F1C7D8A424C3}"/>
                  </a:ext>
                </a:extLst>
              </p:cNvPr>
              <p:cNvSpPr/>
              <p:nvPr/>
            </p:nvSpPr>
            <p:spPr>
              <a:xfrm>
                <a:off x="9922853" y="2475516"/>
                <a:ext cx="130500" cy="186600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8" name="Google Shape;1302;p18">
                <a:extLst>
                  <a:ext uri="{FF2B5EF4-FFF2-40B4-BE49-F238E27FC236}">
                    <a16:creationId xmlns:a16="http://schemas.microsoft.com/office/drawing/2014/main" id="{CC75E450-F5D4-4E88-82B8-1234814F1A62}"/>
                  </a:ext>
                </a:extLst>
              </p:cNvPr>
              <p:cNvSpPr/>
              <p:nvPr/>
            </p:nvSpPr>
            <p:spPr>
              <a:xfrm rot="7429325" flipH="1">
                <a:off x="9942109" y="2497227"/>
                <a:ext cx="36111" cy="3611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2" name="Google Shape;1303;p18">
              <a:extLst>
                <a:ext uri="{FF2B5EF4-FFF2-40B4-BE49-F238E27FC236}">
                  <a16:creationId xmlns:a16="http://schemas.microsoft.com/office/drawing/2014/main" id="{C413F619-C30A-4432-8DD9-124AE6E26A39}"/>
                </a:ext>
              </a:extLst>
            </p:cNvPr>
            <p:cNvSpPr/>
            <p:nvPr/>
          </p:nvSpPr>
          <p:spPr>
            <a:xfrm rot="4244084">
              <a:off x="8212693" y="2668260"/>
              <a:ext cx="294597" cy="539571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1304;p18">
              <a:extLst>
                <a:ext uri="{FF2B5EF4-FFF2-40B4-BE49-F238E27FC236}">
                  <a16:creationId xmlns:a16="http://schemas.microsoft.com/office/drawing/2014/main" id="{A7BE11B5-2391-406B-8761-1CA18911FC96}"/>
                </a:ext>
              </a:extLst>
            </p:cNvPr>
            <p:cNvSpPr/>
            <p:nvPr/>
          </p:nvSpPr>
          <p:spPr>
            <a:xfrm rot="1639784">
              <a:off x="7395930" y="2573916"/>
              <a:ext cx="130687" cy="186636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" name="Google Shape;1305;p18">
              <a:extLst>
                <a:ext uri="{FF2B5EF4-FFF2-40B4-BE49-F238E27FC236}">
                  <a16:creationId xmlns:a16="http://schemas.microsoft.com/office/drawing/2014/main" id="{1FDE27C4-8413-44E8-9197-8566EEA9264E}"/>
                </a:ext>
              </a:extLst>
            </p:cNvPr>
            <p:cNvSpPr/>
            <p:nvPr/>
          </p:nvSpPr>
          <p:spPr>
            <a:xfrm rot="-1639784" flipH="1">
              <a:off x="8590555" y="2559168"/>
              <a:ext cx="130687" cy="186636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1306;p18">
              <a:extLst>
                <a:ext uri="{FF2B5EF4-FFF2-40B4-BE49-F238E27FC236}">
                  <a16:creationId xmlns:a16="http://schemas.microsoft.com/office/drawing/2014/main" id="{49E54E73-6455-4BF5-AB59-77B9458EE35A}"/>
                </a:ext>
              </a:extLst>
            </p:cNvPr>
            <p:cNvSpPr/>
            <p:nvPr/>
          </p:nvSpPr>
          <p:spPr>
            <a:xfrm rot="-7243912" flipH="1">
              <a:off x="8794866" y="1082972"/>
              <a:ext cx="330515" cy="599394"/>
            </a:xfrm>
            <a:prstGeom prst="ellipse">
              <a:avLst/>
            </a:prstGeom>
            <a:solidFill>
              <a:srgbClr val="F3F6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1307;p18">
              <a:extLst>
                <a:ext uri="{FF2B5EF4-FFF2-40B4-BE49-F238E27FC236}">
                  <a16:creationId xmlns:a16="http://schemas.microsoft.com/office/drawing/2014/main" id="{2C4CD1B6-C8D1-4EE3-BD0D-D0D473D896E9}"/>
                </a:ext>
              </a:extLst>
            </p:cNvPr>
            <p:cNvSpPr/>
            <p:nvPr/>
          </p:nvSpPr>
          <p:spPr>
            <a:xfrm>
              <a:off x="8554066" y="1425427"/>
              <a:ext cx="496249" cy="612721"/>
            </a:xfrm>
            <a:custGeom>
              <a:avLst/>
              <a:gdLst/>
              <a:ahLst/>
              <a:cxnLst/>
              <a:rect l="l" t="t" r="r" b="b"/>
              <a:pathLst>
                <a:path w="496249" h="612721" extrusionOk="0">
                  <a:moveTo>
                    <a:pt x="194598" y="0"/>
                  </a:moveTo>
                  <a:lnTo>
                    <a:pt x="278696" y="110225"/>
                  </a:lnTo>
                  <a:cubicBezTo>
                    <a:pt x="345640" y="213371"/>
                    <a:pt x="401524" y="331679"/>
                    <a:pt x="448275" y="460773"/>
                  </a:cubicBezTo>
                  <a:lnTo>
                    <a:pt x="496249" y="612721"/>
                  </a:lnTo>
                  <a:lnTo>
                    <a:pt x="490670" y="612392"/>
                  </a:lnTo>
                  <a:cubicBezTo>
                    <a:pt x="210645" y="578928"/>
                    <a:pt x="0" y="434233"/>
                    <a:pt x="0" y="260805"/>
                  </a:cubicBezTo>
                  <a:cubicBezTo>
                    <a:pt x="0" y="161704"/>
                    <a:pt x="68782" y="71984"/>
                    <a:pt x="179987" y="7040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47" name="Google Shape;1308;p18">
              <a:extLst>
                <a:ext uri="{FF2B5EF4-FFF2-40B4-BE49-F238E27FC236}">
                  <a16:creationId xmlns:a16="http://schemas.microsoft.com/office/drawing/2014/main" id="{3A90DA75-4903-437C-87DC-6067CC851673}"/>
                </a:ext>
              </a:extLst>
            </p:cNvPr>
            <p:cNvGrpSpPr/>
            <p:nvPr/>
          </p:nvGrpSpPr>
          <p:grpSpPr>
            <a:xfrm>
              <a:off x="6970781" y="1063039"/>
              <a:ext cx="1140831" cy="1162116"/>
              <a:chOff x="6970781" y="1063039"/>
              <a:chExt cx="1140831" cy="1162116"/>
            </a:xfrm>
          </p:grpSpPr>
          <p:sp>
            <p:nvSpPr>
              <p:cNvPr id="65" name="Google Shape;1309;p18">
                <a:extLst>
                  <a:ext uri="{FF2B5EF4-FFF2-40B4-BE49-F238E27FC236}">
                    <a16:creationId xmlns:a16="http://schemas.microsoft.com/office/drawing/2014/main" id="{CE5AA7CE-D938-4AFF-95A9-83A02DBC0BC7}"/>
                  </a:ext>
                </a:extLst>
              </p:cNvPr>
              <p:cNvSpPr/>
              <p:nvPr/>
            </p:nvSpPr>
            <p:spPr>
              <a:xfrm rot="7243912">
                <a:off x="7147674" y="1058392"/>
                <a:ext cx="330515" cy="599394"/>
              </a:xfrm>
              <a:prstGeom prst="ellipse">
                <a:avLst/>
              </a:pr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6" name="Google Shape;1310;p18">
                <a:extLst>
                  <a:ext uri="{FF2B5EF4-FFF2-40B4-BE49-F238E27FC236}">
                    <a16:creationId xmlns:a16="http://schemas.microsoft.com/office/drawing/2014/main" id="{B0F9809B-E388-4782-B2E5-849A4E6404B0}"/>
                  </a:ext>
                </a:extLst>
              </p:cNvPr>
              <p:cNvSpPr/>
              <p:nvPr/>
            </p:nvSpPr>
            <p:spPr>
              <a:xfrm>
                <a:off x="7109748" y="1095145"/>
                <a:ext cx="1001865" cy="1130010"/>
              </a:xfrm>
              <a:custGeom>
                <a:avLst/>
                <a:gdLst/>
                <a:ahLst/>
                <a:cxnLst/>
                <a:rect l="l" t="t" r="r" b="b"/>
                <a:pathLst>
                  <a:path w="1001865" h="1130010" extrusionOk="0">
                    <a:moveTo>
                      <a:pt x="971064" y="0"/>
                    </a:moveTo>
                    <a:lnTo>
                      <a:pt x="976594" y="22343"/>
                    </a:lnTo>
                    <a:cubicBezTo>
                      <a:pt x="987234" y="67038"/>
                      <a:pt x="996101" y="168088"/>
                      <a:pt x="997875" y="220557"/>
                    </a:cubicBezTo>
                    <a:cubicBezTo>
                      <a:pt x="999649" y="273025"/>
                      <a:pt x="1010289" y="306062"/>
                      <a:pt x="987235" y="337154"/>
                    </a:cubicBezTo>
                    <a:cubicBezTo>
                      <a:pt x="964181" y="368246"/>
                      <a:pt x="951311" y="383045"/>
                      <a:pt x="859552" y="407111"/>
                    </a:cubicBezTo>
                    <a:cubicBezTo>
                      <a:pt x="767792" y="431177"/>
                      <a:pt x="500519" y="411590"/>
                      <a:pt x="436676" y="481547"/>
                    </a:cubicBezTo>
                    <a:cubicBezTo>
                      <a:pt x="372834" y="551505"/>
                      <a:pt x="475183" y="732385"/>
                      <a:pt x="476501" y="826859"/>
                    </a:cubicBezTo>
                    <a:cubicBezTo>
                      <a:pt x="477818" y="921332"/>
                      <a:pt x="474728" y="997868"/>
                      <a:pt x="444581" y="1048392"/>
                    </a:cubicBezTo>
                    <a:cubicBezTo>
                      <a:pt x="414433" y="1098917"/>
                      <a:pt x="386058" y="1130010"/>
                      <a:pt x="295616" y="1130010"/>
                    </a:cubicBezTo>
                    <a:cubicBezTo>
                      <a:pt x="239090" y="1130010"/>
                      <a:pt x="120217" y="1113310"/>
                      <a:pt x="26024" y="1091296"/>
                    </a:cubicBezTo>
                    <a:lnTo>
                      <a:pt x="0" y="1084524"/>
                    </a:lnTo>
                    <a:lnTo>
                      <a:pt x="858" y="1066193"/>
                    </a:lnTo>
                    <a:lnTo>
                      <a:pt x="858" y="972574"/>
                    </a:lnTo>
                    <a:cubicBezTo>
                      <a:pt x="152144" y="494151"/>
                      <a:pt x="402531" y="57849"/>
                      <a:pt x="875888" y="5181"/>
                    </a:cubicBezTo>
                    <a:close/>
                  </a:path>
                </a:pathLst>
              </a:cu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8" name="Google Shape;1311;p18">
              <a:extLst>
                <a:ext uri="{FF2B5EF4-FFF2-40B4-BE49-F238E27FC236}">
                  <a16:creationId xmlns:a16="http://schemas.microsoft.com/office/drawing/2014/main" id="{383745CB-9886-4132-81F0-615C7B309154}"/>
                </a:ext>
              </a:extLst>
            </p:cNvPr>
            <p:cNvSpPr/>
            <p:nvPr/>
          </p:nvSpPr>
          <p:spPr>
            <a:xfrm rot="2963922">
              <a:off x="9422344" y="2229086"/>
              <a:ext cx="710741" cy="448166"/>
            </a:xfrm>
            <a:custGeom>
              <a:avLst/>
              <a:gdLst/>
              <a:ahLst/>
              <a:cxnLst/>
              <a:rect l="l" t="t" r="r" b="b"/>
              <a:pathLst>
                <a:path w="5139382" h="2661424" extrusionOk="0">
                  <a:moveTo>
                    <a:pt x="2333" y="1330712"/>
                  </a:moveTo>
                  <a:cubicBezTo>
                    <a:pt x="-60444" y="588324"/>
                    <a:pt x="1152289" y="0"/>
                    <a:pt x="2570831" y="0"/>
                  </a:cubicBezTo>
                  <a:cubicBezTo>
                    <a:pt x="3989373" y="0"/>
                    <a:pt x="5123482" y="165412"/>
                    <a:pt x="5139329" y="1330712"/>
                  </a:cubicBezTo>
                  <a:cubicBezTo>
                    <a:pt x="5148487" y="2546764"/>
                    <a:pt x="3989373" y="2661424"/>
                    <a:pt x="2570831" y="2661424"/>
                  </a:cubicBezTo>
                  <a:cubicBezTo>
                    <a:pt x="1152289" y="2661424"/>
                    <a:pt x="65110" y="2073100"/>
                    <a:pt x="2333" y="1330712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1312;p18">
              <a:extLst>
                <a:ext uri="{FF2B5EF4-FFF2-40B4-BE49-F238E27FC236}">
                  <a16:creationId xmlns:a16="http://schemas.microsoft.com/office/drawing/2014/main" id="{FDE10007-7E04-4A78-BDFE-F0350479D77F}"/>
                </a:ext>
              </a:extLst>
            </p:cNvPr>
            <p:cNvSpPr/>
            <p:nvPr/>
          </p:nvSpPr>
          <p:spPr>
            <a:xfrm rot="7654116">
              <a:off x="8968175" y="3291189"/>
              <a:ext cx="669822" cy="379315"/>
            </a:xfrm>
            <a:custGeom>
              <a:avLst/>
              <a:gdLst/>
              <a:ahLst/>
              <a:cxnLst/>
              <a:rect l="l" t="t" r="r" b="b"/>
              <a:pathLst>
                <a:path w="5445303" h="2661452" extrusionOk="0">
                  <a:moveTo>
                    <a:pt x="11124" y="1344067"/>
                  </a:moveTo>
                  <a:cubicBezTo>
                    <a:pt x="195014" y="481541"/>
                    <a:pt x="1971082" y="2243"/>
                    <a:pt x="2876773" y="21"/>
                  </a:cubicBezTo>
                  <a:cubicBezTo>
                    <a:pt x="3782464" y="-2201"/>
                    <a:pt x="5429424" y="165433"/>
                    <a:pt x="5445271" y="1330733"/>
                  </a:cubicBezTo>
                  <a:cubicBezTo>
                    <a:pt x="5454429" y="2546785"/>
                    <a:pt x="3782464" y="2659223"/>
                    <a:pt x="2876773" y="2661445"/>
                  </a:cubicBezTo>
                  <a:cubicBezTo>
                    <a:pt x="1971082" y="2663667"/>
                    <a:pt x="-172766" y="2206593"/>
                    <a:pt x="11124" y="1344067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1313;p18">
              <a:extLst>
                <a:ext uri="{FF2B5EF4-FFF2-40B4-BE49-F238E27FC236}">
                  <a16:creationId xmlns:a16="http://schemas.microsoft.com/office/drawing/2014/main" id="{C54DD15B-D704-4981-B376-AED3C4EA419C}"/>
                </a:ext>
              </a:extLst>
            </p:cNvPr>
            <p:cNvSpPr/>
            <p:nvPr/>
          </p:nvSpPr>
          <p:spPr>
            <a:xfrm rot="9867818">
              <a:off x="9993972" y="2378953"/>
              <a:ext cx="1334205" cy="1430661"/>
            </a:xfrm>
            <a:custGeom>
              <a:avLst/>
              <a:gdLst/>
              <a:ahLst/>
              <a:cxnLst/>
              <a:rect l="l" t="t" r="r" b="b"/>
              <a:pathLst>
                <a:path w="1066767" h="1044633" extrusionOk="0">
                  <a:moveTo>
                    <a:pt x="5241" y="847894"/>
                  </a:moveTo>
                  <a:cubicBezTo>
                    <a:pt x="28085" y="972431"/>
                    <a:pt x="195730" y="1042600"/>
                    <a:pt x="300209" y="1044539"/>
                  </a:cubicBezTo>
                  <a:cubicBezTo>
                    <a:pt x="404688" y="1046478"/>
                    <a:pt x="410003" y="1018319"/>
                    <a:pt x="437861" y="975713"/>
                  </a:cubicBezTo>
                  <a:cubicBezTo>
                    <a:pt x="465719" y="933107"/>
                    <a:pt x="468574" y="868567"/>
                    <a:pt x="467357" y="788900"/>
                  </a:cubicBezTo>
                  <a:cubicBezTo>
                    <a:pt x="466140" y="709233"/>
                    <a:pt x="351899" y="566535"/>
                    <a:pt x="430557" y="497709"/>
                  </a:cubicBezTo>
                  <a:cubicBezTo>
                    <a:pt x="509215" y="428883"/>
                    <a:pt x="754485" y="527965"/>
                    <a:pt x="939306" y="375946"/>
                  </a:cubicBezTo>
                  <a:cubicBezTo>
                    <a:pt x="1124127" y="223927"/>
                    <a:pt x="1137613" y="19784"/>
                    <a:pt x="779546" y="1354"/>
                  </a:cubicBezTo>
                  <a:cubicBezTo>
                    <a:pt x="421479" y="-17076"/>
                    <a:pt x="292193" y="156227"/>
                    <a:pt x="163142" y="297317"/>
                  </a:cubicBezTo>
                  <a:cubicBezTo>
                    <a:pt x="34091" y="438407"/>
                    <a:pt x="-17603" y="723357"/>
                    <a:pt x="5241" y="847894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1314;p18">
              <a:extLst>
                <a:ext uri="{FF2B5EF4-FFF2-40B4-BE49-F238E27FC236}">
                  <a16:creationId xmlns:a16="http://schemas.microsoft.com/office/drawing/2014/main" id="{5FB3A1CF-5E43-4C93-B28A-2AA0CBE20AE3}"/>
                </a:ext>
              </a:extLst>
            </p:cNvPr>
            <p:cNvSpPr/>
            <p:nvPr/>
          </p:nvSpPr>
          <p:spPr>
            <a:xfrm rot="-10411987">
              <a:off x="7816568" y="3405302"/>
              <a:ext cx="635424" cy="602095"/>
            </a:xfrm>
            <a:custGeom>
              <a:avLst/>
              <a:gdLst/>
              <a:ahLst/>
              <a:cxnLst/>
              <a:rect l="l" t="t" r="r" b="b"/>
              <a:pathLst>
                <a:path w="636152" h="602785" extrusionOk="0">
                  <a:moveTo>
                    <a:pt x="588724" y="593868"/>
                  </a:moveTo>
                  <a:cubicBezTo>
                    <a:pt x="537958" y="601054"/>
                    <a:pt x="482179" y="602785"/>
                    <a:pt x="423728" y="602785"/>
                  </a:cubicBezTo>
                  <a:cubicBezTo>
                    <a:pt x="189922" y="602785"/>
                    <a:pt x="10732" y="460684"/>
                    <a:pt x="385" y="281371"/>
                  </a:cubicBezTo>
                  <a:cubicBezTo>
                    <a:pt x="-6082" y="169300"/>
                    <a:pt x="69572" y="71766"/>
                    <a:pt x="184304" y="14374"/>
                  </a:cubicBezTo>
                  <a:lnTo>
                    <a:pt x="220072" y="0"/>
                  </a:lnTo>
                  <a:lnTo>
                    <a:pt x="272952" y="21453"/>
                  </a:lnTo>
                  <a:cubicBezTo>
                    <a:pt x="465278" y="122138"/>
                    <a:pt x="605783" y="313452"/>
                    <a:pt x="631842" y="545418"/>
                  </a:cubicBezTo>
                  <a:lnTo>
                    <a:pt x="636152" y="583781"/>
                  </a:ln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1315;p18">
              <a:extLst>
                <a:ext uri="{FF2B5EF4-FFF2-40B4-BE49-F238E27FC236}">
                  <a16:creationId xmlns:a16="http://schemas.microsoft.com/office/drawing/2014/main" id="{61C86B60-84CD-4008-808F-BBE7327B646B}"/>
                </a:ext>
              </a:extLst>
            </p:cNvPr>
            <p:cNvSpPr/>
            <p:nvPr/>
          </p:nvSpPr>
          <p:spPr>
            <a:xfrm>
              <a:off x="8900408" y="3778821"/>
              <a:ext cx="442500" cy="7353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1316;p18">
              <a:extLst>
                <a:ext uri="{FF2B5EF4-FFF2-40B4-BE49-F238E27FC236}">
                  <a16:creationId xmlns:a16="http://schemas.microsoft.com/office/drawing/2014/main" id="{E0144D16-4A03-4A07-8B9C-4ED314A10AA2}"/>
                </a:ext>
              </a:extLst>
            </p:cNvPr>
            <p:cNvSpPr/>
            <p:nvPr/>
          </p:nvSpPr>
          <p:spPr>
            <a:xfrm>
              <a:off x="11139824" y="3536950"/>
              <a:ext cx="442500" cy="10449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4" name="Google Shape;1317;p18">
              <a:extLst>
                <a:ext uri="{FF2B5EF4-FFF2-40B4-BE49-F238E27FC236}">
                  <a16:creationId xmlns:a16="http://schemas.microsoft.com/office/drawing/2014/main" id="{117BF0AA-1036-41F8-AE29-7880A4B4FC23}"/>
                </a:ext>
              </a:extLst>
            </p:cNvPr>
            <p:cNvGrpSpPr/>
            <p:nvPr/>
          </p:nvGrpSpPr>
          <p:grpSpPr>
            <a:xfrm>
              <a:off x="7959691" y="4385639"/>
              <a:ext cx="3661766" cy="333918"/>
              <a:chOff x="8657321" y="4116901"/>
              <a:chExt cx="1962887" cy="281289"/>
            </a:xfrm>
          </p:grpSpPr>
          <p:sp>
            <p:nvSpPr>
              <p:cNvPr id="61" name="Google Shape;1318;p18">
                <a:extLst>
                  <a:ext uri="{FF2B5EF4-FFF2-40B4-BE49-F238E27FC236}">
                    <a16:creationId xmlns:a16="http://schemas.microsoft.com/office/drawing/2014/main" id="{C10C2480-A531-4721-92B1-1BA1EB9F7393}"/>
                  </a:ext>
                </a:extLst>
              </p:cNvPr>
              <p:cNvSpPr/>
              <p:nvPr/>
            </p:nvSpPr>
            <p:spPr>
              <a:xfrm rot="5400000" flipH="1">
                <a:off x="8659059" y="4115162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2" name="Google Shape;1319;p18">
                <a:extLst>
                  <a:ext uri="{FF2B5EF4-FFF2-40B4-BE49-F238E27FC236}">
                    <a16:creationId xmlns:a16="http://schemas.microsoft.com/office/drawing/2014/main" id="{C85E783D-23D6-4C5D-A8C5-6522AF97413C}"/>
                  </a:ext>
                </a:extLst>
              </p:cNvPr>
              <p:cNvSpPr/>
              <p:nvPr/>
            </p:nvSpPr>
            <p:spPr>
              <a:xfrm rot="5400000" flipH="1">
                <a:off x="9154171" y="4129910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3" name="Google Shape;1320;p18">
                <a:extLst>
                  <a:ext uri="{FF2B5EF4-FFF2-40B4-BE49-F238E27FC236}">
                    <a16:creationId xmlns:a16="http://schemas.microsoft.com/office/drawing/2014/main" id="{88B834DC-86E8-4437-8066-0E9E0C63015E}"/>
                  </a:ext>
                </a:extLst>
              </p:cNvPr>
              <p:cNvSpPr/>
              <p:nvPr/>
            </p:nvSpPr>
            <p:spPr>
              <a:xfrm rot="5400000" flipH="1">
                <a:off x="9909484" y="4124994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4" name="Google Shape;1321;p18">
                <a:extLst>
                  <a:ext uri="{FF2B5EF4-FFF2-40B4-BE49-F238E27FC236}">
                    <a16:creationId xmlns:a16="http://schemas.microsoft.com/office/drawing/2014/main" id="{CF87AF98-2FD1-418F-BFF7-31CD2F47673A}"/>
                  </a:ext>
                </a:extLst>
              </p:cNvPr>
              <p:cNvSpPr/>
              <p:nvPr/>
            </p:nvSpPr>
            <p:spPr>
              <a:xfrm rot="5400000" flipH="1">
                <a:off x="10351928" y="4124994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5" name="Google Shape;1322;p18">
              <a:extLst>
                <a:ext uri="{FF2B5EF4-FFF2-40B4-BE49-F238E27FC236}">
                  <a16:creationId xmlns:a16="http://schemas.microsoft.com/office/drawing/2014/main" id="{68C08038-AABD-4891-8E1B-1C803C6B5002}"/>
                </a:ext>
              </a:extLst>
            </p:cNvPr>
            <p:cNvSpPr/>
            <p:nvPr/>
          </p:nvSpPr>
          <p:spPr>
            <a:xfrm rot="-9406495">
              <a:off x="10507233" y="4099695"/>
              <a:ext cx="170410" cy="26258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1323;p18">
              <a:extLst>
                <a:ext uri="{FF2B5EF4-FFF2-40B4-BE49-F238E27FC236}">
                  <a16:creationId xmlns:a16="http://schemas.microsoft.com/office/drawing/2014/main" id="{35902042-EA6E-424F-A414-17FC73313CB8}"/>
                </a:ext>
              </a:extLst>
            </p:cNvPr>
            <p:cNvSpPr/>
            <p:nvPr/>
          </p:nvSpPr>
          <p:spPr>
            <a:xfrm rot="10800000">
              <a:off x="10757907" y="4183285"/>
              <a:ext cx="170400" cy="2625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1324;p18">
              <a:extLst>
                <a:ext uri="{FF2B5EF4-FFF2-40B4-BE49-F238E27FC236}">
                  <a16:creationId xmlns:a16="http://schemas.microsoft.com/office/drawing/2014/main" id="{4969D671-CEA6-414C-AEB3-F545C4EFE21C}"/>
                </a:ext>
              </a:extLst>
            </p:cNvPr>
            <p:cNvSpPr/>
            <p:nvPr/>
          </p:nvSpPr>
          <p:spPr>
            <a:xfrm rot="-3834701">
              <a:off x="11398991" y="1875062"/>
              <a:ext cx="354742" cy="764627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rgbClr val="F7F7F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1325;p18">
              <a:extLst>
                <a:ext uri="{FF2B5EF4-FFF2-40B4-BE49-F238E27FC236}">
                  <a16:creationId xmlns:a16="http://schemas.microsoft.com/office/drawing/2014/main" id="{EB3E6215-D1A3-48FA-B060-A6F7B4B1D38A}"/>
                </a:ext>
              </a:extLst>
            </p:cNvPr>
            <p:cNvSpPr/>
            <p:nvPr/>
          </p:nvSpPr>
          <p:spPr>
            <a:xfrm rot="1170147">
              <a:off x="11857641" y="2389232"/>
              <a:ext cx="45829" cy="295095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1326;p18">
              <a:extLst>
                <a:ext uri="{FF2B5EF4-FFF2-40B4-BE49-F238E27FC236}">
                  <a16:creationId xmlns:a16="http://schemas.microsoft.com/office/drawing/2014/main" id="{15BBCE24-D50F-4DD1-BC46-041806A4268B}"/>
                </a:ext>
              </a:extLst>
            </p:cNvPr>
            <p:cNvSpPr/>
            <p:nvPr/>
          </p:nvSpPr>
          <p:spPr>
            <a:xfrm rot="-270839">
              <a:off x="11921602" y="2394101"/>
              <a:ext cx="45742" cy="294860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1327;p18">
              <a:extLst>
                <a:ext uri="{FF2B5EF4-FFF2-40B4-BE49-F238E27FC236}">
                  <a16:creationId xmlns:a16="http://schemas.microsoft.com/office/drawing/2014/main" id="{2032E0AC-59E6-4995-BE3C-C62FA1A43EA3}"/>
                </a:ext>
              </a:extLst>
            </p:cNvPr>
            <p:cNvSpPr/>
            <p:nvPr/>
          </p:nvSpPr>
          <p:spPr>
            <a:xfrm rot="-1826786">
              <a:off x="11983912" y="2369594"/>
              <a:ext cx="45586" cy="295025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3" name="Google Shape;1328;p18">
            <a:extLst>
              <a:ext uri="{FF2B5EF4-FFF2-40B4-BE49-F238E27FC236}">
                <a16:creationId xmlns:a16="http://schemas.microsoft.com/office/drawing/2014/main" id="{6D4291C8-8B5C-405A-B81F-3A6E859C1A01}"/>
              </a:ext>
            </a:extLst>
          </p:cNvPr>
          <p:cNvGrpSpPr/>
          <p:nvPr/>
        </p:nvGrpSpPr>
        <p:grpSpPr>
          <a:xfrm>
            <a:off x="9339315" y="3797831"/>
            <a:ext cx="846255" cy="777242"/>
            <a:chOff x="4891352" y="869369"/>
            <a:chExt cx="4131970" cy="3476410"/>
          </a:xfrm>
        </p:grpSpPr>
        <p:grpSp>
          <p:nvGrpSpPr>
            <p:cNvPr id="74" name="Google Shape;1329;p18">
              <a:extLst>
                <a:ext uri="{FF2B5EF4-FFF2-40B4-BE49-F238E27FC236}">
                  <a16:creationId xmlns:a16="http://schemas.microsoft.com/office/drawing/2014/main" id="{BC14E32A-D75F-4EEE-94A3-01688B2AF9B7}"/>
                </a:ext>
              </a:extLst>
            </p:cNvPr>
            <p:cNvGrpSpPr/>
            <p:nvPr/>
          </p:nvGrpSpPr>
          <p:grpSpPr>
            <a:xfrm>
              <a:off x="4891352" y="869369"/>
              <a:ext cx="4131970" cy="3476410"/>
              <a:chOff x="6425185" y="2068906"/>
              <a:chExt cx="4131970" cy="3476410"/>
            </a:xfrm>
          </p:grpSpPr>
          <p:sp>
            <p:nvSpPr>
              <p:cNvPr id="76" name="Google Shape;1330;p18">
                <a:extLst>
                  <a:ext uri="{FF2B5EF4-FFF2-40B4-BE49-F238E27FC236}">
                    <a16:creationId xmlns:a16="http://schemas.microsoft.com/office/drawing/2014/main" id="{3A56A42D-677F-4A03-8D1F-855330249F3E}"/>
                  </a:ext>
                </a:extLst>
              </p:cNvPr>
              <p:cNvSpPr/>
              <p:nvPr/>
            </p:nvSpPr>
            <p:spPr>
              <a:xfrm rot="-9923540" flipH="1">
                <a:off x="6991957" y="2152640"/>
                <a:ext cx="218875" cy="401805"/>
              </a:xfrm>
              <a:prstGeom prst="ellipse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7" name="Google Shape;1331;p18">
                <a:extLst>
                  <a:ext uri="{FF2B5EF4-FFF2-40B4-BE49-F238E27FC236}">
                    <a16:creationId xmlns:a16="http://schemas.microsoft.com/office/drawing/2014/main" id="{9A55B266-179B-4082-B24C-229B20F80CF9}"/>
                  </a:ext>
                </a:extLst>
              </p:cNvPr>
              <p:cNvSpPr/>
              <p:nvPr/>
            </p:nvSpPr>
            <p:spPr>
              <a:xfrm rot="4341720">
                <a:off x="9549272" y="3488225"/>
                <a:ext cx="1276408" cy="739359"/>
              </a:xfrm>
              <a:custGeom>
                <a:avLst/>
                <a:gdLst/>
                <a:ahLst/>
                <a:cxnLst/>
                <a:rect l="l" t="t" r="r" b="b"/>
                <a:pathLst>
                  <a:path w="2495187" h="1445336" extrusionOk="0">
                    <a:moveTo>
                      <a:pt x="140182" y="1435504"/>
                    </a:moveTo>
                    <a:cubicBezTo>
                      <a:pt x="118059" y="1202807"/>
                      <a:pt x="-249169" y="461604"/>
                      <a:pt x="302417" y="98316"/>
                    </a:cubicBezTo>
                    <a:cubicBezTo>
                      <a:pt x="580492" y="-84831"/>
                      <a:pt x="841685" y="19297"/>
                      <a:pt x="1252910" y="156160"/>
                    </a:cubicBezTo>
                    <a:cubicBezTo>
                      <a:pt x="1655181" y="339596"/>
                      <a:pt x="1727874" y="777285"/>
                      <a:pt x="2495188" y="588590"/>
                    </a:cubicBezTo>
                    <a:cubicBezTo>
                      <a:pt x="2209411" y="1257219"/>
                      <a:pt x="1189480" y="613831"/>
                      <a:pt x="849418" y="756622"/>
                    </a:cubicBezTo>
                    <a:cubicBezTo>
                      <a:pt x="509356" y="899413"/>
                      <a:pt x="357055" y="1063282"/>
                      <a:pt x="454816" y="1445336"/>
                    </a:cubicBezTo>
                    <a:lnTo>
                      <a:pt x="140182" y="1435504"/>
                    </a:lnTo>
                    <a:close/>
                  </a:path>
                </a:pathLst>
              </a:cu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8" name="Google Shape;1332;p18">
                <a:extLst>
                  <a:ext uri="{FF2B5EF4-FFF2-40B4-BE49-F238E27FC236}">
                    <a16:creationId xmlns:a16="http://schemas.microsoft.com/office/drawing/2014/main" id="{A2534DBA-CAC5-48E8-B329-EEAC67FEF3E9}"/>
                  </a:ext>
                </a:extLst>
              </p:cNvPr>
              <p:cNvSpPr/>
              <p:nvPr/>
            </p:nvSpPr>
            <p:spPr>
              <a:xfrm>
                <a:off x="7276641" y="3117440"/>
                <a:ext cx="2664543" cy="1305748"/>
              </a:xfrm>
              <a:custGeom>
                <a:avLst/>
                <a:gdLst/>
                <a:ahLst/>
                <a:cxnLst/>
                <a:rect l="l" t="t" r="r" b="b"/>
                <a:pathLst>
                  <a:path w="2664543" h="1305748" extrusionOk="0">
                    <a:moveTo>
                      <a:pt x="0" y="720728"/>
                    </a:moveTo>
                    <a:cubicBezTo>
                      <a:pt x="0" y="397630"/>
                      <a:pt x="261922" y="135708"/>
                      <a:pt x="585020" y="135708"/>
                    </a:cubicBezTo>
                    <a:cubicBezTo>
                      <a:pt x="1083188" y="135708"/>
                      <a:pt x="1630516" y="116042"/>
                      <a:pt x="2158181" y="17720"/>
                    </a:cubicBezTo>
                    <a:cubicBezTo>
                      <a:pt x="2520608" y="-100267"/>
                      <a:pt x="2664543" y="397630"/>
                      <a:pt x="2664543" y="720728"/>
                    </a:cubicBezTo>
                    <a:lnTo>
                      <a:pt x="2664542" y="720728"/>
                    </a:lnTo>
                    <a:cubicBezTo>
                      <a:pt x="2664542" y="1043826"/>
                      <a:pt x="2402620" y="1305748"/>
                      <a:pt x="2079522" y="1305748"/>
                    </a:cubicBezTo>
                    <a:lnTo>
                      <a:pt x="585020" y="1305747"/>
                    </a:lnTo>
                    <a:cubicBezTo>
                      <a:pt x="261922" y="1305747"/>
                      <a:pt x="0" y="1043825"/>
                      <a:pt x="0" y="720727"/>
                    </a:cubicBezTo>
                    <a:lnTo>
                      <a:pt x="0" y="720728"/>
                    </a:lnTo>
                    <a:close/>
                  </a:path>
                </a:pathLst>
              </a:cu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9" name="Google Shape;1333;p18">
                <a:extLst>
                  <a:ext uri="{FF2B5EF4-FFF2-40B4-BE49-F238E27FC236}">
                    <a16:creationId xmlns:a16="http://schemas.microsoft.com/office/drawing/2014/main" id="{6150F9C4-E329-42BC-8A80-CA073E977713}"/>
                  </a:ext>
                </a:extLst>
              </p:cNvPr>
              <p:cNvSpPr/>
              <p:nvPr/>
            </p:nvSpPr>
            <p:spPr>
              <a:xfrm>
                <a:off x="7390419" y="4172272"/>
                <a:ext cx="249300" cy="1213200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0" name="Google Shape;1334;p18">
                <a:extLst>
                  <a:ext uri="{FF2B5EF4-FFF2-40B4-BE49-F238E27FC236}">
                    <a16:creationId xmlns:a16="http://schemas.microsoft.com/office/drawing/2014/main" id="{186F464D-9AF7-4AA0-A673-6D45A7787D46}"/>
                  </a:ext>
                </a:extLst>
              </p:cNvPr>
              <p:cNvSpPr/>
              <p:nvPr/>
            </p:nvSpPr>
            <p:spPr>
              <a:xfrm>
                <a:off x="9706914" y="4090219"/>
                <a:ext cx="233400" cy="1411500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1" name="Google Shape;1335;p18">
                <a:extLst>
                  <a:ext uri="{FF2B5EF4-FFF2-40B4-BE49-F238E27FC236}">
                    <a16:creationId xmlns:a16="http://schemas.microsoft.com/office/drawing/2014/main" id="{74BC20B8-BF5D-4727-8ACB-3074179E1432}"/>
                  </a:ext>
                </a:extLst>
              </p:cNvPr>
              <p:cNvSpPr/>
              <p:nvPr/>
            </p:nvSpPr>
            <p:spPr>
              <a:xfrm>
                <a:off x="8042268" y="4181945"/>
                <a:ext cx="249300" cy="1213200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2" name="Google Shape;1336;p18">
                <a:extLst>
                  <a:ext uri="{FF2B5EF4-FFF2-40B4-BE49-F238E27FC236}">
                    <a16:creationId xmlns:a16="http://schemas.microsoft.com/office/drawing/2014/main" id="{0A55EC23-893E-46B3-A5E3-A4199029222F}"/>
                  </a:ext>
                </a:extLst>
              </p:cNvPr>
              <p:cNvSpPr/>
              <p:nvPr/>
            </p:nvSpPr>
            <p:spPr>
              <a:xfrm>
                <a:off x="9222658" y="4149213"/>
                <a:ext cx="236100" cy="1297800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3" name="Google Shape;1337;p18">
                <a:extLst>
                  <a:ext uri="{FF2B5EF4-FFF2-40B4-BE49-F238E27FC236}">
                    <a16:creationId xmlns:a16="http://schemas.microsoft.com/office/drawing/2014/main" id="{972E2773-C6CB-456C-B557-DFF4E78E683C}"/>
                  </a:ext>
                </a:extLst>
              </p:cNvPr>
              <p:cNvSpPr/>
              <p:nvPr/>
            </p:nvSpPr>
            <p:spPr>
              <a:xfrm rot="-1991769">
                <a:off x="7389209" y="2626068"/>
                <a:ext cx="501911" cy="1612409"/>
              </a:xfrm>
              <a:prstGeom prst="roundRect">
                <a:avLst>
                  <a:gd name="adj" fmla="val 50000"/>
                </a:avLst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4" name="Google Shape;1338;p18">
                <a:extLst>
                  <a:ext uri="{FF2B5EF4-FFF2-40B4-BE49-F238E27FC236}">
                    <a16:creationId xmlns:a16="http://schemas.microsoft.com/office/drawing/2014/main" id="{1FC4622F-D495-408A-9306-BDF7E95AC0CB}"/>
                  </a:ext>
                </a:extLst>
              </p:cNvPr>
              <p:cNvSpPr/>
              <p:nvPr/>
            </p:nvSpPr>
            <p:spPr>
              <a:xfrm rot="4346099">
                <a:off x="7165417" y="2361446"/>
                <a:ext cx="1406818" cy="1240039"/>
              </a:xfrm>
              <a:custGeom>
                <a:avLst/>
                <a:gdLst/>
                <a:ahLst/>
                <a:cxnLst/>
                <a:rect l="l" t="t" r="r" b="b"/>
                <a:pathLst>
                  <a:path w="1929821" h="1731128" extrusionOk="0">
                    <a:moveTo>
                      <a:pt x="245414" y="1721296"/>
                    </a:moveTo>
                    <a:cubicBezTo>
                      <a:pt x="223291" y="1488599"/>
                      <a:pt x="285599" y="870511"/>
                      <a:pt x="92008" y="714748"/>
                    </a:cubicBezTo>
                    <a:cubicBezTo>
                      <a:pt x="-232832" y="453382"/>
                      <a:pt x="362717" y="-265765"/>
                      <a:pt x="938966" y="401598"/>
                    </a:cubicBezTo>
                    <a:cubicBezTo>
                      <a:pt x="1515215" y="1068961"/>
                      <a:pt x="1889212" y="-124911"/>
                      <a:pt x="1892233" y="10868"/>
                    </a:cubicBezTo>
                    <a:cubicBezTo>
                      <a:pt x="2125691" y="1467510"/>
                      <a:pt x="1204248" y="894417"/>
                      <a:pt x="982217" y="1181127"/>
                    </a:cubicBezTo>
                    <a:cubicBezTo>
                      <a:pt x="760186" y="1467837"/>
                      <a:pt x="462287" y="1349074"/>
                      <a:pt x="560048" y="1731128"/>
                    </a:cubicBezTo>
                    <a:lnTo>
                      <a:pt x="245414" y="1721296"/>
                    </a:lnTo>
                    <a:close/>
                  </a:path>
                </a:pathLst>
              </a:cu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5" name="Google Shape;1339;p18">
                <a:extLst>
                  <a:ext uri="{FF2B5EF4-FFF2-40B4-BE49-F238E27FC236}">
                    <a16:creationId xmlns:a16="http://schemas.microsoft.com/office/drawing/2014/main" id="{89ED4AC3-BE73-4693-848C-05DAC20844B3}"/>
                  </a:ext>
                </a:extLst>
              </p:cNvPr>
              <p:cNvSpPr/>
              <p:nvPr/>
            </p:nvSpPr>
            <p:spPr>
              <a:xfrm rot="2995087">
                <a:off x="6685903" y="2212142"/>
                <a:ext cx="1091194" cy="1612630"/>
              </a:xfrm>
              <a:prstGeom prst="roundRect">
                <a:avLst>
                  <a:gd name="adj" fmla="val 50000"/>
                </a:avLst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6" name="Google Shape;1340;p18">
                <a:extLst>
                  <a:ext uri="{FF2B5EF4-FFF2-40B4-BE49-F238E27FC236}">
                    <a16:creationId xmlns:a16="http://schemas.microsoft.com/office/drawing/2014/main" id="{E7FE4C9F-2248-4AA7-9633-ECF90AAF4A60}"/>
                  </a:ext>
                </a:extLst>
              </p:cNvPr>
              <p:cNvSpPr/>
              <p:nvPr/>
            </p:nvSpPr>
            <p:spPr>
              <a:xfrm rot="2909147">
                <a:off x="7117139" y="2129560"/>
                <a:ext cx="187637" cy="1225376"/>
              </a:xfrm>
              <a:custGeom>
                <a:avLst/>
                <a:gdLst/>
                <a:ahLst/>
                <a:cxnLst/>
                <a:rect l="l" t="t" r="r" b="b"/>
                <a:pathLst>
                  <a:path w="268901" h="1091381" extrusionOk="0">
                    <a:moveTo>
                      <a:pt x="38665" y="0"/>
                    </a:moveTo>
                    <a:lnTo>
                      <a:pt x="257894" y="0"/>
                    </a:lnTo>
                    <a:cubicBezTo>
                      <a:pt x="292388" y="83753"/>
                      <a:pt x="235745" y="272465"/>
                      <a:pt x="225228" y="510721"/>
                    </a:cubicBezTo>
                    <a:cubicBezTo>
                      <a:pt x="214711" y="748977"/>
                      <a:pt x="292388" y="993237"/>
                      <a:pt x="257894" y="1091381"/>
                    </a:cubicBezTo>
                    <a:lnTo>
                      <a:pt x="38665" y="1091381"/>
                    </a:lnTo>
                    <a:lnTo>
                      <a:pt x="0" y="587047"/>
                    </a:lnTo>
                    <a:lnTo>
                      <a:pt x="38665" y="0"/>
                    </a:lnTo>
                    <a:close/>
                  </a:path>
                </a:pathLst>
              </a:custGeom>
              <a:solidFill>
                <a:srgbClr val="EBECF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" name="Google Shape;1341;p18">
                <a:extLst>
                  <a:ext uri="{FF2B5EF4-FFF2-40B4-BE49-F238E27FC236}">
                    <a16:creationId xmlns:a16="http://schemas.microsoft.com/office/drawing/2014/main" id="{F3851DB4-C334-42F3-970E-7C5325830390}"/>
                  </a:ext>
                </a:extLst>
              </p:cNvPr>
              <p:cNvSpPr/>
              <p:nvPr/>
            </p:nvSpPr>
            <p:spPr>
              <a:xfrm rot="-737299" flipH="1">
                <a:off x="6637717" y="2068906"/>
                <a:ext cx="1465315" cy="660091"/>
              </a:xfrm>
              <a:custGeom>
                <a:avLst/>
                <a:gdLst/>
                <a:ahLst/>
                <a:cxnLst/>
                <a:rect l="l" t="t" r="r" b="b"/>
                <a:pathLst>
                  <a:path w="1417567" h="670046" extrusionOk="0">
                    <a:moveTo>
                      <a:pt x="307676" y="6814"/>
                    </a:moveTo>
                    <a:cubicBezTo>
                      <a:pt x="228089" y="38562"/>
                      <a:pt x="95296" y="92803"/>
                      <a:pt x="49653" y="202558"/>
                    </a:cubicBezTo>
                    <a:cubicBezTo>
                      <a:pt x="-41802" y="301933"/>
                      <a:pt x="18046" y="574070"/>
                      <a:pt x="33818" y="665345"/>
                    </a:cubicBezTo>
                    <a:lnTo>
                      <a:pt x="262907" y="670046"/>
                    </a:lnTo>
                    <a:cubicBezTo>
                      <a:pt x="192275" y="520020"/>
                      <a:pt x="378667" y="530863"/>
                      <a:pt x="571110" y="455584"/>
                    </a:cubicBezTo>
                    <a:cubicBezTo>
                      <a:pt x="763553" y="380305"/>
                      <a:pt x="1208508" y="479703"/>
                      <a:pt x="1417567" y="218373"/>
                    </a:cubicBezTo>
                    <a:cubicBezTo>
                      <a:pt x="1331630" y="221676"/>
                      <a:pt x="1258703" y="222961"/>
                      <a:pt x="1196304" y="222539"/>
                    </a:cubicBezTo>
                    <a:lnTo>
                      <a:pt x="1053531" y="217048"/>
                    </a:lnTo>
                    <a:lnTo>
                      <a:pt x="1121493" y="183416"/>
                    </a:lnTo>
                    <a:cubicBezTo>
                      <a:pt x="1147311" y="166511"/>
                      <a:pt x="1170944" y="146174"/>
                      <a:pt x="1191628" y="121623"/>
                    </a:cubicBezTo>
                    <a:cubicBezTo>
                      <a:pt x="645002" y="143327"/>
                      <a:pt x="760110" y="65955"/>
                      <a:pt x="527176" y="12071"/>
                    </a:cubicBezTo>
                    <a:cubicBezTo>
                      <a:pt x="437882" y="-3005"/>
                      <a:pt x="366208" y="-3010"/>
                      <a:pt x="307676" y="6814"/>
                    </a:cubicBezTo>
                    <a:close/>
                  </a:path>
                </a:pathLst>
              </a:cu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8" name="Google Shape;1342;p18">
                <a:extLst>
                  <a:ext uri="{FF2B5EF4-FFF2-40B4-BE49-F238E27FC236}">
                    <a16:creationId xmlns:a16="http://schemas.microsoft.com/office/drawing/2014/main" id="{6F9D154F-41E1-4EC2-A462-07915BDB66EB}"/>
                  </a:ext>
                </a:extLst>
              </p:cNvPr>
              <p:cNvSpPr/>
              <p:nvPr/>
            </p:nvSpPr>
            <p:spPr>
              <a:xfrm rot="-8123340" flipH="1">
                <a:off x="7822723" y="2285370"/>
                <a:ext cx="218713" cy="401789"/>
              </a:xfrm>
              <a:prstGeom prst="ellipse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9" name="Google Shape;1343;p18">
                <a:extLst>
                  <a:ext uri="{FF2B5EF4-FFF2-40B4-BE49-F238E27FC236}">
                    <a16:creationId xmlns:a16="http://schemas.microsoft.com/office/drawing/2014/main" id="{A6E9AB18-A137-423E-983D-D111DAD5DFDF}"/>
                  </a:ext>
                </a:extLst>
              </p:cNvPr>
              <p:cNvSpPr/>
              <p:nvPr/>
            </p:nvSpPr>
            <p:spPr>
              <a:xfrm rot="-8123259" flipH="1">
                <a:off x="7860458" y="2350400"/>
                <a:ext cx="156769" cy="288083"/>
              </a:xfrm>
              <a:prstGeom prst="ellipse">
                <a:avLst/>
              </a:prstGeom>
              <a:solidFill>
                <a:srgbClr val="8D4A0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90" name="Google Shape;1344;p18">
                <a:extLst>
                  <a:ext uri="{FF2B5EF4-FFF2-40B4-BE49-F238E27FC236}">
                    <a16:creationId xmlns:a16="http://schemas.microsoft.com/office/drawing/2014/main" id="{BE24F0CD-F9B9-47DC-BAD4-6C50ED9D1340}"/>
                  </a:ext>
                </a:extLst>
              </p:cNvPr>
              <p:cNvGrpSpPr/>
              <p:nvPr/>
            </p:nvGrpSpPr>
            <p:grpSpPr>
              <a:xfrm>
                <a:off x="6816675" y="2649368"/>
                <a:ext cx="112320" cy="168480"/>
                <a:chOff x="8291513" y="1164692"/>
                <a:chExt cx="144000" cy="216000"/>
              </a:xfrm>
            </p:grpSpPr>
            <p:sp>
              <p:nvSpPr>
                <p:cNvPr id="101" name="Google Shape;1345;p18">
                  <a:extLst>
                    <a:ext uri="{FF2B5EF4-FFF2-40B4-BE49-F238E27FC236}">
                      <a16:creationId xmlns:a16="http://schemas.microsoft.com/office/drawing/2014/main" id="{BE57AA87-924E-45C2-93E7-DF7223D3EE91}"/>
                    </a:ext>
                  </a:extLst>
                </p:cNvPr>
                <p:cNvSpPr/>
                <p:nvPr/>
              </p:nvSpPr>
              <p:spPr>
                <a:xfrm>
                  <a:off x="8291513" y="1164692"/>
                  <a:ext cx="144000" cy="2160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02" name="Google Shape;1346;p18">
                  <a:extLst>
                    <a:ext uri="{FF2B5EF4-FFF2-40B4-BE49-F238E27FC236}">
                      <a16:creationId xmlns:a16="http://schemas.microsoft.com/office/drawing/2014/main" id="{4624D5BF-7EB4-486D-8022-39E43AD7EE8B}"/>
                    </a:ext>
                  </a:extLst>
                </p:cNvPr>
                <p:cNvSpPr/>
                <p:nvPr/>
              </p:nvSpPr>
              <p:spPr>
                <a:xfrm rot="7428293" flipH="1">
                  <a:off x="8322129" y="1190924"/>
                  <a:ext cx="41519" cy="39772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91" name="Google Shape;1347;p18">
                <a:extLst>
                  <a:ext uri="{FF2B5EF4-FFF2-40B4-BE49-F238E27FC236}">
                    <a16:creationId xmlns:a16="http://schemas.microsoft.com/office/drawing/2014/main" id="{249B92C9-FF76-44F0-BF58-F7128701FE2B}"/>
                  </a:ext>
                </a:extLst>
              </p:cNvPr>
              <p:cNvSpPr/>
              <p:nvPr/>
            </p:nvSpPr>
            <p:spPr>
              <a:xfrm rot="2991871">
                <a:off x="6396178" y="3032447"/>
                <a:ext cx="992463" cy="679444"/>
              </a:xfrm>
              <a:custGeom>
                <a:avLst/>
                <a:gdLst/>
                <a:ahLst/>
                <a:cxnLst/>
                <a:rect l="l" t="t" r="r" b="b"/>
                <a:pathLst>
                  <a:path w="991843" h="679020" extrusionOk="0">
                    <a:moveTo>
                      <a:pt x="107987" y="291833"/>
                    </a:moveTo>
                    <a:cubicBezTo>
                      <a:pt x="166771" y="225097"/>
                      <a:pt x="236634" y="166641"/>
                      <a:pt x="316911" y="119344"/>
                    </a:cubicBezTo>
                    <a:cubicBezTo>
                      <a:pt x="517604" y="1103"/>
                      <a:pt x="747757" y="-26407"/>
                      <a:pt x="962988" y="24127"/>
                    </a:cubicBezTo>
                    <a:lnTo>
                      <a:pt x="991843" y="33122"/>
                    </a:lnTo>
                    <a:lnTo>
                      <a:pt x="991843" y="133329"/>
                    </a:lnTo>
                    <a:cubicBezTo>
                      <a:pt x="991843" y="434706"/>
                      <a:pt x="747529" y="679020"/>
                      <a:pt x="446152" y="679020"/>
                    </a:cubicBezTo>
                    <a:lnTo>
                      <a:pt x="446153" y="679019"/>
                    </a:lnTo>
                    <a:cubicBezTo>
                      <a:pt x="295464" y="679019"/>
                      <a:pt x="159042" y="617940"/>
                      <a:pt x="60291" y="519190"/>
                    </a:cubicBezTo>
                    <a:lnTo>
                      <a:pt x="0" y="446116"/>
                    </a:lnTo>
                    <a:lnTo>
                      <a:pt x="5392" y="435493"/>
                    </a:lnTo>
                    <a:cubicBezTo>
                      <a:pt x="34534" y="384495"/>
                      <a:pt x="68798" y="336324"/>
                      <a:pt x="107987" y="291833"/>
                    </a:cubicBezTo>
                    <a:close/>
                  </a:path>
                </a:pathLst>
              </a:custGeom>
              <a:solidFill>
                <a:srgbClr val="D3B09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92" name="Google Shape;1348;p18">
                <a:extLst>
                  <a:ext uri="{FF2B5EF4-FFF2-40B4-BE49-F238E27FC236}">
                    <a16:creationId xmlns:a16="http://schemas.microsoft.com/office/drawing/2014/main" id="{B48E7524-9BFB-4AC1-AAF0-3B51A5C28FE8}"/>
                  </a:ext>
                </a:extLst>
              </p:cNvPr>
              <p:cNvGrpSpPr/>
              <p:nvPr/>
            </p:nvGrpSpPr>
            <p:grpSpPr>
              <a:xfrm>
                <a:off x="7401694" y="2693613"/>
                <a:ext cx="112320" cy="168480"/>
                <a:chOff x="8291513" y="1164692"/>
                <a:chExt cx="144000" cy="216000"/>
              </a:xfrm>
            </p:grpSpPr>
            <p:sp>
              <p:nvSpPr>
                <p:cNvPr id="99" name="Google Shape;1349;p18">
                  <a:extLst>
                    <a:ext uri="{FF2B5EF4-FFF2-40B4-BE49-F238E27FC236}">
                      <a16:creationId xmlns:a16="http://schemas.microsoft.com/office/drawing/2014/main" id="{E10D2EC5-4F54-4890-BCCC-5CA7196B5F9F}"/>
                    </a:ext>
                  </a:extLst>
                </p:cNvPr>
                <p:cNvSpPr/>
                <p:nvPr/>
              </p:nvSpPr>
              <p:spPr>
                <a:xfrm>
                  <a:off x="8291513" y="1164692"/>
                  <a:ext cx="144000" cy="2160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00" name="Google Shape;1350;p18">
                  <a:extLst>
                    <a:ext uri="{FF2B5EF4-FFF2-40B4-BE49-F238E27FC236}">
                      <a16:creationId xmlns:a16="http://schemas.microsoft.com/office/drawing/2014/main" id="{C63935C8-59FB-45CE-8532-7968D34CB062}"/>
                    </a:ext>
                  </a:extLst>
                </p:cNvPr>
                <p:cNvSpPr/>
                <p:nvPr/>
              </p:nvSpPr>
              <p:spPr>
                <a:xfrm rot="7428293" flipH="1">
                  <a:off x="8322129" y="1190924"/>
                  <a:ext cx="41519" cy="39772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93" name="Google Shape;1351;p18">
                <a:extLst>
                  <a:ext uri="{FF2B5EF4-FFF2-40B4-BE49-F238E27FC236}">
                    <a16:creationId xmlns:a16="http://schemas.microsoft.com/office/drawing/2014/main" id="{C7FD51EE-82BF-4674-BED0-9E84848609AB}"/>
                  </a:ext>
                </a:extLst>
              </p:cNvPr>
              <p:cNvSpPr/>
              <p:nvPr/>
            </p:nvSpPr>
            <p:spPr>
              <a:xfrm>
                <a:off x="6624946" y="3204889"/>
                <a:ext cx="72000" cy="108000"/>
              </a:xfrm>
              <a:prstGeom prst="ellipse">
                <a:avLst/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4" name="Google Shape;1352;p18">
                <a:extLst>
                  <a:ext uri="{FF2B5EF4-FFF2-40B4-BE49-F238E27FC236}">
                    <a16:creationId xmlns:a16="http://schemas.microsoft.com/office/drawing/2014/main" id="{257AF1AD-E076-4A34-97EB-F6C89AE63BB0}"/>
                  </a:ext>
                </a:extLst>
              </p:cNvPr>
              <p:cNvSpPr/>
              <p:nvPr/>
            </p:nvSpPr>
            <p:spPr>
              <a:xfrm>
                <a:off x="6924830" y="3258967"/>
                <a:ext cx="72000" cy="108000"/>
              </a:xfrm>
              <a:prstGeom prst="ellipse">
                <a:avLst/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5" name="Google Shape;1353;p18">
                <a:extLst>
                  <a:ext uri="{FF2B5EF4-FFF2-40B4-BE49-F238E27FC236}">
                    <a16:creationId xmlns:a16="http://schemas.microsoft.com/office/drawing/2014/main" id="{A8B93E36-D6BF-47D0-9012-2C119012DFD4}"/>
                  </a:ext>
                </a:extLst>
              </p:cNvPr>
              <p:cNvSpPr/>
              <p:nvPr/>
            </p:nvSpPr>
            <p:spPr>
              <a:xfrm>
                <a:off x="7325032" y="5289755"/>
                <a:ext cx="373500" cy="206400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" name="Google Shape;1354;p18">
                <a:extLst>
                  <a:ext uri="{FF2B5EF4-FFF2-40B4-BE49-F238E27FC236}">
                    <a16:creationId xmlns:a16="http://schemas.microsoft.com/office/drawing/2014/main" id="{DD408F08-BC61-4DB9-AEA3-5E19A04C2D7F}"/>
                  </a:ext>
                </a:extLst>
              </p:cNvPr>
              <p:cNvSpPr/>
              <p:nvPr/>
            </p:nvSpPr>
            <p:spPr>
              <a:xfrm>
                <a:off x="7978878" y="5314335"/>
                <a:ext cx="373500" cy="206400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7" name="Google Shape;1355;p18">
                <a:extLst>
                  <a:ext uri="{FF2B5EF4-FFF2-40B4-BE49-F238E27FC236}">
                    <a16:creationId xmlns:a16="http://schemas.microsoft.com/office/drawing/2014/main" id="{90D943A1-012A-42C2-99EB-FA3C4177FE3F}"/>
                  </a:ext>
                </a:extLst>
              </p:cNvPr>
              <p:cNvSpPr/>
              <p:nvPr/>
            </p:nvSpPr>
            <p:spPr>
              <a:xfrm>
                <a:off x="9163666" y="5319251"/>
                <a:ext cx="373500" cy="206400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8" name="Google Shape;1356;p18">
                <a:extLst>
                  <a:ext uri="{FF2B5EF4-FFF2-40B4-BE49-F238E27FC236}">
                    <a16:creationId xmlns:a16="http://schemas.microsoft.com/office/drawing/2014/main" id="{02D5CBA5-955F-4977-9607-F30ABF7CB9BA}"/>
                  </a:ext>
                </a:extLst>
              </p:cNvPr>
              <p:cNvSpPr/>
              <p:nvPr/>
            </p:nvSpPr>
            <p:spPr>
              <a:xfrm>
                <a:off x="9625781" y="5338916"/>
                <a:ext cx="373500" cy="206400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75" name="Google Shape;1357;p18">
              <a:extLst>
                <a:ext uri="{FF2B5EF4-FFF2-40B4-BE49-F238E27FC236}">
                  <a16:creationId xmlns:a16="http://schemas.microsoft.com/office/drawing/2014/main" id="{26B5B48A-4570-4E88-ADAD-08943818F35A}"/>
                </a:ext>
              </a:extLst>
            </p:cNvPr>
            <p:cNvSpPr/>
            <p:nvPr/>
          </p:nvSpPr>
          <p:spPr>
            <a:xfrm rot="10103095">
              <a:off x="5300996" y="2135336"/>
              <a:ext cx="320360" cy="322538"/>
            </a:xfrm>
            <a:prstGeom prst="blockArc">
              <a:avLst>
                <a:gd name="adj1" fmla="val 10617630"/>
                <a:gd name="adj2" fmla="val 21204894"/>
                <a:gd name="adj3" fmla="val 7780"/>
              </a:avLst>
            </a:prstGeom>
            <a:solidFill>
              <a:srgbClr val="372C2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3" name="Google Shape;1358;p18">
            <a:extLst>
              <a:ext uri="{FF2B5EF4-FFF2-40B4-BE49-F238E27FC236}">
                <a16:creationId xmlns:a16="http://schemas.microsoft.com/office/drawing/2014/main" id="{60B66292-78E0-4AAA-B5DB-43C4BCFDFE96}"/>
              </a:ext>
            </a:extLst>
          </p:cNvPr>
          <p:cNvGrpSpPr/>
          <p:nvPr/>
        </p:nvGrpSpPr>
        <p:grpSpPr>
          <a:xfrm>
            <a:off x="10168859" y="4651509"/>
            <a:ext cx="2046849" cy="1825181"/>
            <a:chOff x="8525095" y="2933519"/>
            <a:chExt cx="2924071" cy="2490355"/>
          </a:xfrm>
        </p:grpSpPr>
        <p:grpSp>
          <p:nvGrpSpPr>
            <p:cNvPr id="104" name="Google Shape;1359;p18">
              <a:extLst>
                <a:ext uri="{FF2B5EF4-FFF2-40B4-BE49-F238E27FC236}">
                  <a16:creationId xmlns:a16="http://schemas.microsoft.com/office/drawing/2014/main" id="{60A12404-9F42-4BF3-94D6-F4D2B2663EEC}"/>
                </a:ext>
              </a:extLst>
            </p:cNvPr>
            <p:cNvGrpSpPr/>
            <p:nvPr/>
          </p:nvGrpSpPr>
          <p:grpSpPr>
            <a:xfrm>
              <a:off x="8525095" y="2933519"/>
              <a:ext cx="2924071" cy="2490355"/>
              <a:chOff x="8879057" y="3267816"/>
              <a:chExt cx="2924071" cy="2490355"/>
            </a:xfrm>
          </p:grpSpPr>
          <p:grpSp>
            <p:nvGrpSpPr>
              <p:cNvPr id="106" name="Google Shape;1360;p18">
                <a:extLst>
                  <a:ext uri="{FF2B5EF4-FFF2-40B4-BE49-F238E27FC236}">
                    <a16:creationId xmlns:a16="http://schemas.microsoft.com/office/drawing/2014/main" id="{2854B6CF-90CD-426D-8F88-90D1A1392F4A}"/>
                  </a:ext>
                </a:extLst>
              </p:cNvPr>
              <p:cNvGrpSpPr/>
              <p:nvPr/>
            </p:nvGrpSpPr>
            <p:grpSpPr>
              <a:xfrm>
                <a:off x="9463549" y="5106071"/>
                <a:ext cx="1995841" cy="531000"/>
                <a:chOff x="8750709" y="3746090"/>
                <a:chExt cx="1995841" cy="531000"/>
              </a:xfrm>
            </p:grpSpPr>
            <p:sp>
              <p:nvSpPr>
                <p:cNvPr id="143" name="Google Shape;1361;p18">
                  <a:extLst>
                    <a:ext uri="{FF2B5EF4-FFF2-40B4-BE49-F238E27FC236}">
                      <a16:creationId xmlns:a16="http://schemas.microsoft.com/office/drawing/2014/main" id="{D2C948A5-A230-4BD6-A4CA-228FC3D7165E}"/>
                    </a:ext>
                  </a:extLst>
                </p:cNvPr>
                <p:cNvSpPr/>
                <p:nvPr/>
              </p:nvSpPr>
              <p:spPr>
                <a:xfrm>
                  <a:off x="9257070" y="3868993"/>
                  <a:ext cx="245700" cy="373500"/>
                </a:xfrm>
                <a:prstGeom prst="rect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4" name="Google Shape;1362;p18">
                  <a:extLst>
                    <a:ext uri="{FF2B5EF4-FFF2-40B4-BE49-F238E27FC236}">
                      <a16:creationId xmlns:a16="http://schemas.microsoft.com/office/drawing/2014/main" id="{F7896F3C-9AEB-4006-9D4C-71D4DBB982AA}"/>
                    </a:ext>
                  </a:extLst>
                </p:cNvPr>
                <p:cNvSpPr/>
                <p:nvPr/>
              </p:nvSpPr>
              <p:spPr>
                <a:xfrm>
                  <a:off x="8750709" y="3864078"/>
                  <a:ext cx="245700" cy="373500"/>
                </a:xfrm>
                <a:prstGeom prst="rect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5" name="Google Shape;1363;p18">
                  <a:extLst>
                    <a:ext uri="{FF2B5EF4-FFF2-40B4-BE49-F238E27FC236}">
                      <a16:creationId xmlns:a16="http://schemas.microsoft.com/office/drawing/2014/main" id="{6C516BAE-B184-4AE4-B1A7-B53797AE07E8}"/>
                    </a:ext>
                  </a:extLst>
                </p:cNvPr>
                <p:cNvSpPr/>
                <p:nvPr/>
              </p:nvSpPr>
              <p:spPr>
                <a:xfrm>
                  <a:off x="10500850" y="3746090"/>
                  <a:ext cx="245700" cy="531000"/>
                </a:xfrm>
                <a:prstGeom prst="rect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6" name="Google Shape;1364;p18">
                  <a:extLst>
                    <a:ext uri="{FF2B5EF4-FFF2-40B4-BE49-F238E27FC236}">
                      <a16:creationId xmlns:a16="http://schemas.microsoft.com/office/drawing/2014/main" id="{7A3231D2-B843-42A7-84EA-75FB9B4B807D}"/>
                    </a:ext>
                  </a:extLst>
                </p:cNvPr>
                <p:cNvSpPr/>
                <p:nvPr/>
              </p:nvSpPr>
              <p:spPr>
                <a:xfrm>
                  <a:off x="10043651" y="3898491"/>
                  <a:ext cx="245700" cy="373500"/>
                </a:xfrm>
                <a:prstGeom prst="rect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07" name="Google Shape;1365;p18">
                <a:extLst>
                  <a:ext uri="{FF2B5EF4-FFF2-40B4-BE49-F238E27FC236}">
                    <a16:creationId xmlns:a16="http://schemas.microsoft.com/office/drawing/2014/main" id="{175F3DA1-42D4-4CFF-9437-3E225BC817D1}"/>
                  </a:ext>
                </a:extLst>
              </p:cNvPr>
              <p:cNvGrpSpPr/>
              <p:nvPr/>
            </p:nvGrpSpPr>
            <p:grpSpPr>
              <a:xfrm>
                <a:off x="9022700" y="3834566"/>
                <a:ext cx="2780428" cy="1647959"/>
                <a:chOff x="8221372" y="2582738"/>
                <a:chExt cx="2780428" cy="1647959"/>
              </a:xfrm>
            </p:grpSpPr>
            <p:sp>
              <p:nvSpPr>
                <p:cNvPr id="123" name="Google Shape;1366;p18">
                  <a:extLst>
                    <a:ext uri="{FF2B5EF4-FFF2-40B4-BE49-F238E27FC236}">
                      <a16:creationId xmlns:a16="http://schemas.microsoft.com/office/drawing/2014/main" id="{ACA807A4-6D15-4EC8-A05F-9CA3005172B3}"/>
                    </a:ext>
                  </a:extLst>
                </p:cNvPr>
                <p:cNvSpPr/>
                <p:nvPr/>
              </p:nvSpPr>
              <p:spPr>
                <a:xfrm>
                  <a:off x="8221372" y="3129467"/>
                  <a:ext cx="486000" cy="486000"/>
                </a:xfrm>
                <a:prstGeom prst="ellipse">
                  <a:avLst/>
                </a:prstGeom>
                <a:solidFill>
                  <a:srgbClr val="F7F7F7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grpSp>
              <p:nvGrpSpPr>
                <p:cNvPr id="124" name="Google Shape;1367;p18">
                  <a:extLst>
                    <a:ext uri="{FF2B5EF4-FFF2-40B4-BE49-F238E27FC236}">
                      <a16:creationId xmlns:a16="http://schemas.microsoft.com/office/drawing/2014/main" id="{3751ED5C-3D07-4D20-92BA-FE559ECCBC35}"/>
                    </a:ext>
                  </a:extLst>
                </p:cNvPr>
                <p:cNvGrpSpPr/>
                <p:nvPr/>
              </p:nvGrpSpPr>
              <p:grpSpPr>
                <a:xfrm>
                  <a:off x="8349193" y="2582738"/>
                  <a:ext cx="2652607" cy="1647959"/>
                  <a:chOff x="8349193" y="2582738"/>
                  <a:chExt cx="2652607" cy="1647959"/>
                </a:xfrm>
              </p:grpSpPr>
              <p:sp>
                <p:nvSpPr>
                  <p:cNvPr id="125" name="Google Shape;1368;p18">
                    <a:extLst>
                      <a:ext uri="{FF2B5EF4-FFF2-40B4-BE49-F238E27FC236}">
                        <a16:creationId xmlns:a16="http://schemas.microsoft.com/office/drawing/2014/main" id="{BB8E45D8-5952-47FF-9976-376D1E92843A}"/>
                      </a:ext>
                    </a:extLst>
                  </p:cNvPr>
                  <p:cNvSpPr/>
                  <p:nvPr/>
                </p:nvSpPr>
                <p:spPr>
                  <a:xfrm>
                    <a:off x="8349193" y="3552254"/>
                    <a:ext cx="396000" cy="396000"/>
                  </a:xfrm>
                  <a:prstGeom prst="ellipse">
                    <a:avLst/>
                  </a:prstGeom>
                  <a:solidFill>
                    <a:srgbClr val="F7F7F7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 strike="noStrike" cap="non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grpSp>
                <p:nvGrpSpPr>
                  <p:cNvPr id="126" name="Google Shape;1369;p18">
                    <a:extLst>
                      <a:ext uri="{FF2B5EF4-FFF2-40B4-BE49-F238E27FC236}">
                        <a16:creationId xmlns:a16="http://schemas.microsoft.com/office/drawing/2014/main" id="{C9F36456-F2D3-4E1D-962A-BFB93C1384E4}"/>
                      </a:ext>
                    </a:extLst>
                  </p:cNvPr>
                  <p:cNvGrpSpPr/>
                  <p:nvPr/>
                </p:nvGrpSpPr>
                <p:grpSpPr>
                  <a:xfrm>
                    <a:off x="8504903" y="2582738"/>
                    <a:ext cx="2496897" cy="1647959"/>
                    <a:chOff x="8298425" y="1678171"/>
                    <a:chExt cx="2496897" cy="1647959"/>
                  </a:xfrm>
                </p:grpSpPr>
                <p:grpSp>
                  <p:nvGrpSpPr>
                    <p:cNvPr id="127" name="Google Shape;1370;p18">
                      <a:extLst>
                        <a:ext uri="{FF2B5EF4-FFF2-40B4-BE49-F238E27FC236}">
                          <a16:creationId xmlns:a16="http://schemas.microsoft.com/office/drawing/2014/main" id="{8A65E92A-A051-4211-AD6B-92149CDA1D42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298425" y="1678171"/>
                      <a:ext cx="2496897" cy="1647959"/>
                      <a:chOff x="4159046" y="2002636"/>
                      <a:chExt cx="2496897" cy="1647959"/>
                    </a:xfrm>
                  </p:grpSpPr>
                  <p:sp>
                    <p:nvSpPr>
                      <p:cNvPr id="130" name="Google Shape;1371;p18">
                        <a:extLst>
                          <a:ext uri="{FF2B5EF4-FFF2-40B4-BE49-F238E27FC236}">
                            <a16:creationId xmlns:a16="http://schemas.microsoft.com/office/drawing/2014/main" id="{627CAB28-9F89-42A7-9FBB-D62628C57C4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040638" y="2029636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1" name="Google Shape;1372;p18">
                        <a:extLst>
                          <a:ext uri="{FF2B5EF4-FFF2-40B4-BE49-F238E27FC236}">
                            <a16:creationId xmlns:a16="http://schemas.microsoft.com/office/drawing/2014/main" id="{70D30FAF-E15A-43B8-8BE2-135BE6DC453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387476" y="2002636"/>
                        <a:ext cx="540000" cy="540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2" name="Google Shape;1373;p18">
                        <a:extLst>
                          <a:ext uri="{FF2B5EF4-FFF2-40B4-BE49-F238E27FC236}">
                            <a16:creationId xmlns:a16="http://schemas.microsoft.com/office/drawing/2014/main" id="{39E50864-F9DA-40FB-9B4F-6BDA481A0D7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781870" y="2114939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3" name="Google Shape;1374;p18">
                        <a:extLst>
                          <a:ext uri="{FF2B5EF4-FFF2-40B4-BE49-F238E27FC236}">
                            <a16:creationId xmlns:a16="http://schemas.microsoft.com/office/drawing/2014/main" id="{29CBF8CB-4B02-4518-9475-48BBA46768E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169943" y="2235835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4" name="Google Shape;1375;p18">
                        <a:extLst>
                          <a:ext uri="{FF2B5EF4-FFF2-40B4-BE49-F238E27FC236}">
                            <a16:creationId xmlns:a16="http://schemas.microsoft.com/office/drawing/2014/main" id="{BF2982DD-A28D-41B3-8C57-71379BE0D9B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70172" y="2662334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5" name="Google Shape;1376;p18">
                        <a:extLst>
                          <a:ext uri="{FF2B5EF4-FFF2-40B4-BE49-F238E27FC236}">
                            <a16:creationId xmlns:a16="http://schemas.microsoft.com/office/drawing/2014/main" id="{C36DA13E-9BE9-46A2-9F0D-BBEF53040F14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5063413" y="3111722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6" name="Google Shape;1377;p18">
                        <a:extLst>
                          <a:ext uri="{FF2B5EF4-FFF2-40B4-BE49-F238E27FC236}">
                            <a16:creationId xmlns:a16="http://schemas.microsoft.com/office/drawing/2014/main" id="{47279596-20F7-49A1-976E-D7F9DD687599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5402425" y="3110595"/>
                        <a:ext cx="540000" cy="540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7" name="Google Shape;1378;p18">
                        <a:extLst>
                          <a:ext uri="{FF2B5EF4-FFF2-40B4-BE49-F238E27FC236}">
                            <a16:creationId xmlns:a16="http://schemas.microsoft.com/office/drawing/2014/main" id="{5A73DE86-3DFC-45A4-BF0E-39B35C07EC43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5784980" y="3108612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8" name="Google Shape;1379;p18">
                        <a:extLst>
                          <a:ext uri="{FF2B5EF4-FFF2-40B4-BE49-F238E27FC236}">
                            <a16:creationId xmlns:a16="http://schemas.microsoft.com/office/drawing/2014/main" id="{CD36BB8F-C76A-4B36-B423-07347C8DC56B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6064898" y="2918890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9" name="Google Shape;1380;p18">
                        <a:extLst>
                          <a:ext uri="{FF2B5EF4-FFF2-40B4-BE49-F238E27FC236}">
                            <a16:creationId xmlns:a16="http://schemas.microsoft.com/office/drawing/2014/main" id="{F78BEC87-EA74-4605-8E88-EAE6BCBD9309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6273282" y="2687217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0" name="Google Shape;1381;p18">
                        <a:extLst>
                          <a:ext uri="{FF2B5EF4-FFF2-40B4-BE49-F238E27FC236}">
                            <a16:creationId xmlns:a16="http://schemas.microsoft.com/office/drawing/2014/main" id="{BDC958CD-CA44-4FA9-BA32-F1ABF1246B1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159046" y="2272636"/>
                        <a:ext cx="2232300" cy="10398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1" name="Google Shape;1382;p18">
                        <a:extLst>
                          <a:ext uri="{FF2B5EF4-FFF2-40B4-BE49-F238E27FC236}">
                            <a16:creationId xmlns:a16="http://schemas.microsoft.com/office/drawing/2014/main" id="{94EB5200-A373-46BB-B030-28A4AE27FC10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4749283" y="2974873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2" name="Google Shape;1383;p18">
                        <a:extLst>
                          <a:ext uri="{FF2B5EF4-FFF2-40B4-BE49-F238E27FC236}">
                            <a16:creationId xmlns:a16="http://schemas.microsoft.com/office/drawing/2014/main" id="{DDBE1829-E887-4C63-86FC-9541337BB960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4475584" y="2886270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sp>
                  <p:nvSpPr>
                    <p:cNvPr id="128" name="Google Shape;1384;p18">
                      <a:extLst>
                        <a:ext uri="{FF2B5EF4-FFF2-40B4-BE49-F238E27FC236}">
                          <a16:creationId xmlns:a16="http://schemas.microsoft.com/office/drawing/2014/main" id="{DF2C7CED-5E32-4A40-B063-411101DA52A3}"/>
                        </a:ext>
                      </a:extLst>
                    </p:cNvPr>
                    <p:cNvSpPr/>
                    <p:nvPr/>
                  </p:nvSpPr>
                  <p:spPr>
                    <a:xfrm rot="10800000" flipH="1">
                      <a:off x="8775592" y="2763478"/>
                      <a:ext cx="486000" cy="486000"/>
                    </a:xfrm>
                    <a:prstGeom prst="ellipse">
                      <a:avLst/>
                    </a:prstGeom>
                    <a:solidFill>
                      <a:srgbClr val="F7F7F7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129" name="Google Shape;1385;p18">
                      <a:extLst>
                        <a:ext uri="{FF2B5EF4-FFF2-40B4-BE49-F238E27FC236}">
                          <a16:creationId xmlns:a16="http://schemas.microsoft.com/office/drawing/2014/main" id="{0A5BF2A2-06B7-48AB-BC4E-7484AAECC3BD}"/>
                        </a:ext>
                      </a:extLst>
                    </p:cNvPr>
                    <p:cNvSpPr/>
                    <p:nvPr/>
                  </p:nvSpPr>
                  <p:spPr>
                    <a:xfrm rot="10800000" flipH="1">
                      <a:off x="8406882" y="2698229"/>
                      <a:ext cx="486000" cy="486000"/>
                    </a:xfrm>
                    <a:prstGeom prst="ellipse">
                      <a:avLst/>
                    </a:prstGeom>
                    <a:solidFill>
                      <a:srgbClr val="F7F7F7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</p:grpSp>
          </p:grpSp>
          <p:grpSp>
            <p:nvGrpSpPr>
              <p:cNvPr id="108" name="Google Shape;1386;p18">
                <a:extLst>
                  <a:ext uri="{FF2B5EF4-FFF2-40B4-BE49-F238E27FC236}">
                    <a16:creationId xmlns:a16="http://schemas.microsoft.com/office/drawing/2014/main" id="{6CF9D619-9E62-4795-8BBD-EAC94427611F}"/>
                  </a:ext>
                </a:extLst>
              </p:cNvPr>
              <p:cNvGrpSpPr/>
              <p:nvPr/>
            </p:nvGrpSpPr>
            <p:grpSpPr>
              <a:xfrm>
                <a:off x="8879057" y="3750201"/>
                <a:ext cx="1485923" cy="1082400"/>
                <a:chOff x="8128495" y="1520889"/>
                <a:chExt cx="1485923" cy="1082400"/>
              </a:xfrm>
            </p:grpSpPr>
            <p:sp>
              <p:nvSpPr>
                <p:cNvPr id="120" name="Google Shape;1387;p18">
                  <a:extLst>
                    <a:ext uri="{FF2B5EF4-FFF2-40B4-BE49-F238E27FC236}">
                      <a16:creationId xmlns:a16="http://schemas.microsoft.com/office/drawing/2014/main" id="{30C2259E-E62B-4A23-B96C-56247BA4FE11}"/>
                    </a:ext>
                  </a:extLst>
                </p:cNvPr>
                <p:cNvSpPr/>
                <p:nvPr/>
              </p:nvSpPr>
              <p:spPr>
                <a:xfrm>
                  <a:off x="8341567" y="1520889"/>
                  <a:ext cx="1091700" cy="1082400"/>
                </a:xfrm>
                <a:prstGeom prst="roundRect">
                  <a:avLst>
                    <a:gd name="adj" fmla="val 43103"/>
                  </a:avLst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1" name="Google Shape;1388;p18">
                  <a:extLst>
                    <a:ext uri="{FF2B5EF4-FFF2-40B4-BE49-F238E27FC236}">
                      <a16:creationId xmlns:a16="http://schemas.microsoft.com/office/drawing/2014/main" id="{FE57AEB3-2F55-4CA3-A043-B175492BAAA6}"/>
                    </a:ext>
                  </a:extLst>
                </p:cNvPr>
                <p:cNvSpPr/>
                <p:nvPr/>
              </p:nvSpPr>
              <p:spPr>
                <a:xfrm rot="2589736">
                  <a:off x="8276217" y="1586216"/>
                  <a:ext cx="158756" cy="494517"/>
                </a:xfrm>
                <a:prstGeom prst="ellipse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2" name="Google Shape;1389;p18">
                  <a:extLst>
                    <a:ext uri="{FF2B5EF4-FFF2-40B4-BE49-F238E27FC236}">
                      <a16:creationId xmlns:a16="http://schemas.microsoft.com/office/drawing/2014/main" id="{89CAFE9A-BEB9-443C-BB2F-755599F2B588}"/>
                    </a:ext>
                  </a:extLst>
                </p:cNvPr>
                <p:cNvSpPr/>
                <p:nvPr/>
              </p:nvSpPr>
              <p:spPr>
                <a:xfrm rot="-2658583" flipH="1">
                  <a:off x="9305832" y="1570648"/>
                  <a:ext cx="158474" cy="494518"/>
                </a:xfrm>
                <a:prstGeom prst="ellipse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09" name="Google Shape;1390;p18">
                <a:extLst>
                  <a:ext uri="{FF2B5EF4-FFF2-40B4-BE49-F238E27FC236}">
                    <a16:creationId xmlns:a16="http://schemas.microsoft.com/office/drawing/2014/main" id="{B56C7F51-0651-4B6C-AD1E-B7C69F4A3C78}"/>
                  </a:ext>
                </a:extLst>
              </p:cNvPr>
              <p:cNvSpPr/>
              <p:nvPr/>
            </p:nvSpPr>
            <p:spPr>
              <a:xfrm rot="7433324" flipH="1">
                <a:off x="9225956" y="3366445"/>
                <a:ext cx="809012" cy="1072108"/>
              </a:xfrm>
              <a:custGeom>
                <a:avLst/>
                <a:gdLst/>
                <a:ahLst/>
                <a:cxnLst/>
                <a:rect l="l" t="t" r="r" b="b"/>
                <a:pathLst>
                  <a:path w="809131" h="1072266" extrusionOk="0">
                    <a:moveTo>
                      <a:pt x="682137" y="757672"/>
                    </a:moveTo>
                    <a:cubicBezTo>
                      <a:pt x="708338" y="718889"/>
                      <a:pt x="723637" y="672135"/>
                      <a:pt x="723637" y="621808"/>
                    </a:cubicBezTo>
                    <a:cubicBezTo>
                      <a:pt x="723637" y="588257"/>
                      <a:pt x="716838" y="556294"/>
                      <a:pt x="704541" y="527222"/>
                    </a:cubicBezTo>
                    <a:lnTo>
                      <a:pt x="668820" y="474240"/>
                    </a:lnTo>
                    <a:lnTo>
                      <a:pt x="699195" y="468107"/>
                    </a:lnTo>
                    <a:cubicBezTo>
                      <a:pt x="763800" y="440781"/>
                      <a:pt x="809131" y="376811"/>
                      <a:pt x="809131" y="302253"/>
                    </a:cubicBezTo>
                    <a:cubicBezTo>
                      <a:pt x="809131" y="252547"/>
                      <a:pt x="788984" y="207547"/>
                      <a:pt x="756410" y="174973"/>
                    </a:cubicBezTo>
                    <a:lnTo>
                      <a:pt x="731957" y="158486"/>
                    </a:lnTo>
                    <a:lnTo>
                      <a:pt x="744324" y="147249"/>
                    </a:lnTo>
                    <a:cubicBezTo>
                      <a:pt x="749827" y="140582"/>
                      <a:pt x="754388" y="133108"/>
                      <a:pt x="757804" y="125032"/>
                    </a:cubicBezTo>
                    <a:cubicBezTo>
                      <a:pt x="762358" y="114264"/>
                      <a:pt x="764876" y="102427"/>
                      <a:pt x="764876" y="90000"/>
                    </a:cubicBezTo>
                    <a:cubicBezTo>
                      <a:pt x="764876" y="40294"/>
                      <a:pt x="724582" y="0"/>
                      <a:pt x="674876" y="0"/>
                    </a:cubicBezTo>
                    <a:cubicBezTo>
                      <a:pt x="625170" y="0"/>
                      <a:pt x="584876" y="40294"/>
                      <a:pt x="584876" y="90000"/>
                    </a:cubicBezTo>
                    <a:cubicBezTo>
                      <a:pt x="584876" y="102426"/>
                      <a:pt x="587394" y="114265"/>
                      <a:pt x="591948" y="125033"/>
                    </a:cubicBezTo>
                    <a:lnTo>
                      <a:pt x="594754" y="129193"/>
                    </a:lnTo>
                    <a:lnTo>
                      <a:pt x="559067" y="136398"/>
                    </a:lnTo>
                    <a:cubicBezTo>
                      <a:pt x="494463" y="163723"/>
                      <a:pt x="449132" y="227694"/>
                      <a:pt x="449132" y="302252"/>
                    </a:cubicBezTo>
                    <a:cubicBezTo>
                      <a:pt x="449132" y="327105"/>
                      <a:pt x="454168" y="350782"/>
                      <a:pt x="463277" y="372316"/>
                    </a:cubicBezTo>
                    <a:lnTo>
                      <a:pt x="468480" y="380034"/>
                    </a:lnTo>
                    <a:lnTo>
                      <a:pt x="431664" y="383745"/>
                    </a:lnTo>
                    <a:cubicBezTo>
                      <a:pt x="320933" y="406404"/>
                      <a:pt x="237637" y="504379"/>
                      <a:pt x="237637" y="621808"/>
                    </a:cubicBezTo>
                    <a:lnTo>
                      <a:pt x="253902" y="702371"/>
                    </a:lnTo>
                    <a:lnTo>
                      <a:pt x="201426" y="712965"/>
                    </a:lnTo>
                    <a:cubicBezTo>
                      <a:pt x="136822" y="740291"/>
                      <a:pt x="91491" y="804261"/>
                      <a:pt x="91491" y="878820"/>
                    </a:cubicBezTo>
                    <a:lnTo>
                      <a:pt x="94589" y="894167"/>
                    </a:lnTo>
                    <a:lnTo>
                      <a:pt x="90000" y="892266"/>
                    </a:lnTo>
                    <a:cubicBezTo>
                      <a:pt x="40294" y="892266"/>
                      <a:pt x="0" y="932560"/>
                      <a:pt x="0" y="982266"/>
                    </a:cubicBezTo>
                    <a:cubicBezTo>
                      <a:pt x="0" y="1031972"/>
                      <a:pt x="40294" y="1072266"/>
                      <a:pt x="90000" y="1072266"/>
                    </a:cubicBezTo>
                    <a:cubicBezTo>
                      <a:pt x="114853" y="1072266"/>
                      <a:pt x="137353" y="1062193"/>
                      <a:pt x="153640" y="1045906"/>
                    </a:cubicBezTo>
                    <a:lnTo>
                      <a:pt x="169145" y="1022909"/>
                    </a:lnTo>
                    <a:lnTo>
                      <a:pt x="201427" y="1044674"/>
                    </a:lnTo>
                    <a:cubicBezTo>
                      <a:pt x="222962" y="1053783"/>
                      <a:pt x="246638" y="1058820"/>
                      <a:pt x="271491" y="1058820"/>
                    </a:cubicBezTo>
                    <a:cubicBezTo>
                      <a:pt x="370901" y="1058820"/>
                      <a:pt x="451490" y="978231"/>
                      <a:pt x="451490" y="878820"/>
                    </a:cubicBezTo>
                    <a:lnTo>
                      <a:pt x="447303" y="858078"/>
                    </a:lnTo>
                    <a:lnTo>
                      <a:pt x="480637" y="864808"/>
                    </a:lnTo>
                    <a:cubicBezTo>
                      <a:pt x="564515" y="864808"/>
                      <a:pt x="638468" y="822310"/>
                      <a:pt x="682137" y="757672"/>
                    </a:cubicBez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10" name="Google Shape;1391;p18">
                <a:extLst>
                  <a:ext uri="{FF2B5EF4-FFF2-40B4-BE49-F238E27FC236}">
                    <a16:creationId xmlns:a16="http://schemas.microsoft.com/office/drawing/2014/main" id="{0618CB22-37DF-4A99-AD3E-B29DA7BDD9AD}"/>
                  </a:ext>
                </a:extLst>
              </p:cNvPr>
              <p:cNvGrpSpPr/>
              <p:nvPr/>
            </p:nvGrpSpPr>
            <p:grpSpPr>
              <a:xfrm>
                <a:off x="9306231" y="4143891"/>
                <a:ext cx="609471" cy="189710"/>
                <a:chOff x="8574833" y="1940767"/>
                <a:chExt cx="609471" cy="189710"/>
              </a:xfrm>
            </p:grpSpPr>
            <p:sp>
              <p:nvSpPr>
                <p:cNvPr id="116" name="Google Shape;1392;p18">
                  <a:extLst>
                    <a:ext uri="{FF2B5EF4-FFF2-40B4-BE49-F238E27FC236}">
                      <a16:creationId xmlns:a16="http://schemas.microsoft.com/office/drawing/2014/main" id="{3C98A7FA-7579-4455-8849-DB5C553EE896}"/>
                    </a:ext>
                  </a:extLst>
                </p:cNvPr>
                <p:cNvSpPr/>
                <p:nvPr/>
              </p:nvSpPr>
              <p:spPr>
                <a:xfrm>
                  <a:off x="8574833" y="194076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7" name="Google Shape;1393;p18">
                  <a:extLst>
                    <a:ext uri="{FF2B5EF4-FFF2-40B4-BE49-F238E27FC236}">
                      <a16:creationId xmlns:a16="http://schemas.microsoft.com/office/drawing/2014/main" id="{AC489B7A-87DD-419C-94C4-A397CA01834D}"/>
                    </a:ext>
                  </a:extLst>
                </p:cNvPr>
                <p:cNvSpPr/>
                <p:nvPr/>
              </p:nvSpPr>
              <p:spPr>
                <a:xfrm>
                  <a:off x="9053804" y="194387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8" name="Google Shape;1394;p18">
                  <a:extLst>
                    <a:ext uri="{FF2B5EF4-FFF2-40B4-BE49-F238E27FC236}">
                      <a16:creationId xmlns:a16="http://schemas.microsoft.com/office/drawing/2014/main" id="{70EC2403-A715-4DBF-838B-57983D544473}"/>
                    </a:ext>
                  </a:extLst>
                </p:cNvPr>
                <p:cNvSpPr/>
                <p:nvPr/>
              </p:nvSpPr>
              <p:spPr>
                <a:xfrm rot="7429325" flipH="1">
                  <a:off x="8603419" y="1962479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9" name="Google Shape;1395;p18">
                  <a:extLst>
                    <a:ext uri="{FF2B5EF4-FFF2-40B4-BE49-F238E27FC236}">
                      <a16:creationId xmlns:a16="http://schemas.microsoft.com/office/drawing/2014/main" id="{8D30663E-552E-4863-A144-23DE325BE02F}"/>
                    </a:ext>
                  </a:extLst>
                </p:cNvPr>
                <p:cNvSpPr/>
                <p:nvPr/>
              </p:nvSpPr>
              <p:spPr>
                <a:xfrm rot="7429325" flipH="1">
                  <a:off x="9073060" y="1965588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11" name="Google Shape;1396;p18">
                <a:extLst>
                  <a:ext uri="{FF2B5EF4-FFF2-40B4-BE49-F238E27FC236}">
                    <a16:creationId xmlns:a16="http://schemas.microsoft.com/office/drawing/2014/main" id="{E9C98654-CBCA-40E3-8A06-D3025523914B}"/>
                  </a:ext>
                </a:extLst>
              </p:cNvPr>
              <p:cNvGrpSpPr/>
              <p:nvPr/>
            </p:nvGrpSpPr>
            <p:grpSpPr>
              <a:xfrm>
                <a:off x="9454087" y="5476882"/>
                <a:ext cx="2010327" cy="281289"/>
                <a:chOff x="8662591" y="4116901"/>
                <a:chExt cx="2010327" cy="281289"/>
              </a:xfrm>
            </p:grpSpPr>
            <p:sp>
              <p:nvSpPr>
                <p:cNvPr id="112" name="Google Shape;1397;p18">
                  <a:extLst>
                    <a:ext uri="{FF2B5EF4-FFF2-40B4-BE49-F238E27FC236}">
                      <a16:creationId xmlns:a16="http://schemas.microsoft.com/office/drawing/2014/main" id="{0EDF5770-F11C-4E75-8282-24D7B2400228}"/>
                    </a:ext>
                  </a:extLst>
                </p:cNvPr>
                <p:cNvSpPr/>
                <p:nvPr/>
              </p:nvSpPr>
              <p:spPr>
                <a:xfrm rot="5400000" flipH="1">
                  <a:off x="8664330" y="4115162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3" name="Google Shape;1398;p18">
                  <a:extLst>
                    <a:ext uri="{FF2B5EF4-FFF2-40B4-BE49-F238E27FC236}">
                      <a16:creationId xmlns:a16="http://schemas.microsoft.com/office/drawing/2014/main" id="{CDD06891-E37D-4005-9008-81EA476E3C00}"/>
                    </a:ext>
                  </a:extLst>
                </p:cNvPr>
                <p:cNvSpPr/>
                <p:nvPr/>
              </p:nvSpPr>
              <p:spPr>
                <a:xfrm rot="5400000" flipH="1">
                  <a:off x="9180523" y="4129910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4" name="Google Shape;1399;p18">
                  <a:extLst>
                    <a:ext uri="{FF2B5EF4-FFF2-40B4-BE49-F238E27FC236}">
                      <a16:creationId xmlns:a16="http://schemas.microsoft.com/office/drawing/2014/main" id="{A05B8AA5-B807-4B8F-B401-19BB7638BC27}"/>
                    </a:ext>
                  </a:extLst>
                </p:cNvPr>
                <p:cNvSpPr/>
                <p:nvPr/>
              </p:nvSpPr>
              <p:spPr>
                <a:xfrm rot="5400000" flipH="1">
                  <a:off x="9962186" y="4124994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5" name="Google Shape;1400;p18">
                  <a:extLst>
                    <a:ext uri="{FF2B5EF4-FFF2-40B4-BE49-F238E27FC236}">
                      <a16:creationId xmlns:a16="http://schemas.microsoft.com/office/drawing/2014/main" id="{66F12957-2B04-4CED-9D06-B48A6B782E89}"/>
                    </a:ext>
                  </a:extLst>
                </p:cNvPr>
                <p:cNvSpPr/>
                <p:nvPr/>
              </p:nvSpPr>
              <p:spPr>
                <a:xfrm rot="5400000" flipH="1">
                  <a:off x="10404638" y="4124994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sp>
          <p:nvSpPr>
            <p:cNvPr id="105" name="Google Shape;1401;p18">
              <a:extLst>
                <a:ext uri="{FF2B5EF4-FFF2-40B4-BE49-F238E27FC236}">
                  <a16:creationId xmlns:a16="http://schemas.microsoft.com/office/drawing/2014/main" id="{5C7FE457-7943-4414-B60A-915A279F3B62}"/>
                </a:ext>
              </a:extLst>
            </p:cNvPr>
            <p:cNvSpPr/>
            <p:nvPr/>
          </p:nvSpPr>
          <p:spPr>
            <a:xfrm rot="10102080">
              <a:off x="9234958" y="4113054"/>
              <a:ext cx="303534" cy="264644"/>
            </a:xfrm>
            <a:prstGeom prst="blockArc">
              <a:avLst>
                <a:gd name="adj1" fmla="val 10617630"/>
                <a:gd name="adj2" fmla="val 21204894"/>
                <a:gd name="adj3" fmla="val 7780"/>
              </a:avLst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7" name="Google Shape;1402;p18">
            <a:extLst>
              <a:ext uri="{FF2B5EF4-FFF2-40B4-BE49-F238E27FC236}">
                <a16:creationId xmlns:a16="http://schemas.microsoft.com/office/drawing/2014/main" id="{E4A7C534-2359-49F0-AFED-7B8DF34650DA}"/>
              </a:ext>
            </a:extLst>
          </p:cNvPr>
          <p:cNvGrpSpPr/>
          <p:nvPr/>
        </p:nvGrpSpPr>
        <p:grpSpPr>
          <a:xfrm flipH="1">
            <a:off x="7009180" y="3614847"/>
            <a:ext cx="552330" cy="671076"/>
            <a:chOff x="8706993" y="362383"/>
            <a:chExt cx="2924071" cy="2490355"/>
          </a:xfrm>
        </p:grpSpPr>
        <p:grpSp>
          <p:nvGrpSpPr>
            <p:cNvPr id="148" name="Google Shape;1403;p18">
              <a:extLst>
                <a:ext uri="{FF2B5EF4-FFF2-40B4-BE49-F238E27FC236}">
                  <a16:creationId xmlns:a16="http://schemas.microsoft.com/office/drawing/2014/main" id="{D3765255-604A-4DC5-855C-80134E2B4469}"/>
                </a:ext>
              </a:extLst>
            </p:cNvPr>
            <p:cNvGrpSpPr/>
            <p:nvPr/>
          </p:nvGrpSpPr>
          <p:grpSpPr>
            <a:xfrm>
              <a:off x="8706993" y="362383"/>
              <a:ext cx="2924071" cy="2490355"/>
              <a:chOff x="8706993" y="362383"/>
              <a:chExt cx="2924071" cy="2490355"/>
            </a:xfrm>
          </p:grpSpPr>
          <p:grpSp>
            <p:nvGrpSpPr>
              <p:cNvPr id="150" name="Google Shape;1404;p18">
                <a:extLst>
                  <a:ext uri="{FF2B5EF4-FFF2-40B4-BE49-F238E27FC236}">
                    <a16:creationId xmlns:a16="http://schemas.microsoft.com/office/drawing/2014/main" id="{71A2548B-F74B-4C0B-BA83-CD69A6FBA10D}"/>
                  </a:ext>
                </a:extLst>
              </p:cNvPr>
              <p:cNvGrpSpPr/>
              <p:nvPr/>
            </p:nvGrpSpPr>
            <p:grpSpPr>
              <a:xfrm>
                <a:off x="9291485" y="2200638"/>
                <a:ext cx="1995841" cy="531000"/>
                <a:chOff x="8750709" y="3746090"/>
                <a:chExt cx="1995841" cy="531000"/>
              </a:xfrm>
            </p:grpSpPr>
            <p:sp>
              <p:nvSpPr>
                <p:cNvPr id="187" name="Google Shape;1405;p18">
                  <a:extLst>
                    <a:ext uri="{FF2B5EF4-FFF2-40B4-BE49-F238E27FC236}">
                      <a16:creationId xmlns:a16="http://schemas.microsoft.com/office/drawing/2014/main" id="{EFA12708-9B8A-435C-B5D0-28A641F7E86C}"/>
                    </a:ext>
                  </a:extLst>
                </p:cNvPr>
                <p:cNvSpPr/>
                <p:nvPr/>
              </p:nvSpPr>
              <p:spPr>
                <a:xfrm>
                  <a:off x="9257070" y="3868993"/>
                  <a:ext cx="245700" cy="3735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88" name="Google Shape;1406;p18">
                  <a:extLst>
                    <a:ext uri="{FF2B5EF4-FFF2-40B4-BE49-F238E27FC236}">
                      <a16:creationId xmlns:a16="http://schemas.microsoft.com/office/drawing/2014/main" id="{D656CA97-2BE3-49C3-A67A-F4172686C94F}"/>
                    </a:ext>
                  </a:extLst>
                </p:cNvPr>
                <p:cNvSpPr/>
                <p:nvPr/>
              </p:nvSpPr>
              <p:spPr>
                <a:xfrm>
                  <a:off x="8750709" y="3864078"/>
                  <a:ext cx="245700" cy="3735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89" name="Google Shape;1407;p18">
                  <a:extLst>
                    <a:ext uri="{FF2B5EF4-FFF2-40B4-BE49-F238E27FC236}">
                      <a16:creationId xmlns:a16="http://schemas.microsoft.com/office/drawing/2014/main" id="{759C1FC2-0201-4E34-8C64-8D4214B6BE3C}"/>
                    </a:ext>
                  </a:extLst>
                </p:cNvPr>
                <p:cNvSpPr/>
                <p:nvPr/>
              </p:nvSpPr>
              <p:spPr>
                <a:xfrm>
                  <a:off x="10500850" y="3746090"/>
                  <a:ext cx="245700" cy="5310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0" name="Google Shape;1408;p18">
                  <a:extLst>
                    <a:ext uri="{FF2B5EF4-FFF2-40B4-BE49-F238E27FC236}">
                      <a16:creationId xmlns:a16="http://schemas.microsoft.com/office/drawing/2014/main" id="{06B289FF-075E-4A17-A5FE-ED716D519366}"/>
                    </a:ext>
                  </a:extLst>
                </p:cNvPr>
                <p:cNvSpPr/>
                <p:nvPr/>
              </p:nvSpPr>
              <p:spPr>
                <a:xfrm>
                  <a:off x="10043651" y="3898491"/>
                  <a:ext cx="245700" cy="3735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51" name="Google Shape;1409;p18">
                <a:extLst>
                  <a:ext uri="{FF2B5EF4-FFF2-40B4-BE49-F238E27FC236}">
                    <a16:creationId xmlns:a16="http://schemas.microsoft.com/office/drawing/2014/main" id="{B7390506-9152-4B6A-BD26-D6A93086D9A5}"/>
                  </a:ext>
                </a:extLst>
              </p:cNvPr>
              <p:cNvGrpSpPr/>
              <p:nvPr/>
            </p:nvGrpSpPr>
            <p:grpSpPr>
              <a:xfrm>
                <a:off x="8850636" y="929133"/>
                <a:ext cx="2780428" cy="1647959"/>
                <a:chOff x="8221372" y="2582738"/>
                <a:chExt cx="2780428" cy="1647959"/>
              </a:xfrm>
            </p:grpSpPr>
            <p:sp>
              <p:nvSpPr>
                <p:cNvPr id="167" name="Google Shape;1410;p18">
                  <a:extLst>
                    <a:ext uri="{FF2B5EF4-FFF2-40B4-BE49-F238E27FC236}">
                      <a16:creationId xmlns:a16="http://schemas.microsoft.com/office/drawing/2014/main" id="{392B2CC3-337D-4F89-A08C-20F1548CD886}"/>
                    </a:ext>
                  </a:extLst>
                </p:cNvPr>
                <p:cNvSpPr/>
                <p:nvPr/>
              </p:nvSpPr>
              <p:spPr>
                <a:xfrm>
                  <a:off x="8221372" y="3129467"/>
                  <a:ext cx="486000" cy="486000"/>
                </a:xfrm>
                <a:prstGeom prst="ellipse">
                  <a:avLst/>
                </a:prstGeom>
                <a:solidFill>
                  <a:srgbClr val="3E3E3E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grpSp>
              <p:nvGrpSpPr>
                <p:cNvPr id="168" name="Google Shape;1411;p18">
                  <a:extLst>
                    <a:ext uri="{FF2B5EF4-FFF2-40B4-BE49-F238E27FC236}">
                      <a16:creationId xmlns:a16="http://schemas.microsoft.com/office/drawing/2014/main" id="{7204B6C6-06E1-4151-A727-DD29EDA466A1}"/>
                    </a:ext>
                  </a:extLst>
                </p:cNvPr>
                <p:cNvGrpSpPr/>
                <p:nvPr/>
              </p:nvGrpSpPr>
              <p:grpSpPr>
                <a:xfrm>
                  <a:off x="8349193" y="2582738"/>
                  <a:ext cx="2652607" cy="1647959"/>
                  <a:chOff x="8349193" y="2582738"/>
                  <a:chExt cx="2652607" cy="1647959"/>
                </a:xfrm>
              </p:grpSpPr>
              <p:sp>
                <p:nvSpPr>
                  <p:cNvPr id="169" name="Google Shape;1412;p18">
                    <a:extLst>
                      <a:ext uri="{FF2B5EF4-FFF2-40B4-BE49-F238E27FC236}">
                        <a16:creationId xmlns:a16="http://schemas.microsoft.com/office/drawing/2014/main" id="{D11CE2F9-AD21-45FF-B203-E5C95BE261C0}"/>
                      </a:ext>
                    </a:extLst>
                  </p:cNvPr>
                  <p:cNvSpPr/>
                  <p:nvPr/>
                </p:nvSpPr>
                <p:spPr>
                  <a:xfrm>
                    <a:off x="8349193" y="3552254"/>
                    <a:ext cx="396000" cy="396000"/>
                  </a:xfrm>
                  <a:prstGeom prst="ellipse">
                    <a:avLst/>
                  </a:prstGeom>
                  <a:solidFill>
                    <a:srgbClr val="3E3E3E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 strike="noStrike" cap="non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grpSp>
                <p:nvGrpSpPr>
                  <p:cNvPr id="170" name="Google Shape;1413;p18">
                    <a:extLst>
                      <a:ext uri="{FF2B5EF4-FFF2-40B4-BE49-F238E27FC236}">
                        <a16:creationId xmlns:a16="http://schemas.microsoft.com/office/drawing/2014/main" id="{5B0F37D2-E281-4CCC-ABC8-15054B019BFE}"/>
                      </a:ext>
                    </a:extLst>
                  </p:cNvPr>
                  <p:cNvGrpSpPr/>
                  <p:nvPr/>
                </p:nvGrpSpPr>
                <p:grpSpPr>
                  <a:xfrm>
                    <a:off x="8504903" y="2582738"/>
                    <a:ext cx="2496897" cy="1647959"/>
                    <a:chOff x="8298425" y="1678171"/>
                    <a:chExt cx="2496897" cy="1647959"/>
                  </a:xfrm>
                </p:grpSpPr>
                <p:grpSp>
                  <p:nvGrpSpPr>
                    <p:cNvPr id="171" name="Google Shape;1414;p18">
                      <a:extLst>
                        <a:ext uri="{FF2B5EF4-FFF2-40B4-BE49-F238E27FC236}">
                          <a16:creationId xmlns:a16="http://schemas.microsoft.com/office/drawing/2014/main" id="{FC8910B5-2C74-459E-8FBA-49C999819E0B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298425" y="1678171"/>
                      <a:ext cx="2496897" cy="1647959"/>
                      <a:chOff x="4159046" y="2002636"/>
                      <a:chExt cx="2496897" cy="1647959"/>
                    </a:xfrm>
                  </p:grpSpPr>
                  <p:sp>
                    <p:nvSpPr>
                      <p:cNvPr id="174" name="Google Shape;1415;p18">
                        <a:extLst>
                          <a:ext uri="{FF2B5EF4-FFF2-40B4-BE49-F238E27FC236}">
                            <a16:creationId xmlns:a16="http://schemas.microsoft.com/office/drawing/2014/main" id="{CA095B8B-C7BD-4C0F-AF36-3ABEF5C7D4F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040638" y="2029636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75" name="Google Shape;1416;p18">
                        <a:extLst>
                          <a:ext uri="{FF2B5EF4-FFF2-40B4-BE49-F238E27FC236}">
                            <a16:creationId xmlns:a16="http://schemas.microsoft.com/office/drawing/2014/main" id="{F13C3D58-E342-4A8C-BD41-6F944636DFA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387476" y="2002636"/>
                        <a:ext cx="540000" cy="54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76" name="Google Shape;1417;p18">
                        <a:extLst>
                          <a:ext uri="{FF2B5EF4-FFF2-40B4-BE49-F238E27FC236}">
                            <a16:creationId xmlns:a16="http://schemas.microsoft.com/office/drawing/2014/main" id="{230C922E-23E5-4591-9BDE-85FD25AB95A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781870" y="2114939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77" name="Google Shape;1418;p18">
                        <a:extLst>
                          <a:ext uri="{FF2B5EF4-FFF2-40B4-BE49-F238E27FC236}">
                            <a16:creationId xmlns:a16="http://schemas.microsoft.com/office/drawing/2014/main" id="{D715969E-40E8-4684-8A3D-6C99D91D968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169943" y="2235835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78" name="Google Shape;1419;p18">
                        <a:extLst>
                          <a:ext uri="{FF2B5EF4-FFF2-40B4-BE49-F238E27FC236}">
                            <a16:creationId xmlns:a16="http://schemas.microsoft.com/office/drawing/2014/main" id="{0FE92742-BCF0-43B6-A284-0ACCE11D886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70172" y="2662334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79" name="Google Shape;1420;p18">
                        <a:extLst>
                          <a:ext uri="{FF2B5EF4-FFF2-40B4-BE49-F238E27FC236}">
                            <a16:creationId xmlns:a16="http://schemas.microsoft.com/office/drawing/2014/main" id="{F364AAB3-956F-42E9-B1D2-A1224D9CBD43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5063413" y="3111722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80" name="Google Shape;1421;p18">
                        <a:extLst>
                          <a:ext uri="{FF2B5EF4-FFF2-40B4-BE49-F238E27FC236}">
                            <a16:creationId xmlns:a16="http://schemas.microsoft.com/office/drawing/2014/main" id="{05C0880E-1CC0-4DFE-ABE9-B5270C9F130B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5402425" y="3110595"/>
                        <a:ext cx="540000" cy="54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81" name="Google Shape;1422;p18">
                        <a:extLst>
                          <a:ext uri="{FF2B5EF4-FFF2-40B4-BE49-F238E27FC236}">
                            <a16:creationId xmlns:a16="http://schemas.microsoft.com/office/drawing/2014/main" id="{BD05DBF9-5038-4F54-9AE6-C77B8806D8B1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5784980" y="3108612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82" name="Google Shape;1423;p18">
                        <a:extLst>
                          <a:ext uri="{FF2B5EF4-FFF2-40B4-BE49-F238E27FC236}">
                            <a16:creationId xmlns:a16="http://schemas.microsoft.com/office/drawing/2014/main" id="{74633491-F7E0-4678-9A4A-CBA889508975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6064898" y="2918890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83" name="Google Shape;1424;p18">
                        <a:extLst>
                          <a:ext uri="{FF2B5EF4-FFF2-40B4-BE49-F238E27FC236}">
                            <a16:creationId xmlns:a16="http://schemas.microsoft.com/office/drawing/2014/main" id="{6F244212-2CFD-4A6A-81E7-B0314AAB0A34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6273282" y="2687217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84" name="Google Shape;1425;p18">
                        <a:extLst>
                          <a:ext uri="{FF2B5EF4-FFF2-40B4-BE49-F238E27FC236}">
                            <a16:creationId xmlns:a16="http://schemas.microsoft.com/office/drawing/2014/main" id="{77666CC1-859D-439B-A2DB-F25F4C210D9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159046" y="2272636"/>
                        <a:ext cx="2232300" cy="10398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85" name="Google Shape;1426;p18">
                        <a:extLst>
                          <a:ext uri="{FF2B5EF4-FFF2-40B4-BE49-F238E27FC236}">
                            <a16:creationId xmlns:a16="http://schemas.microsoft.com/office/drawing/2014/main" id="{5E46DD8F-E9C9-4555-8763-7CE324BC6312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4749283" y="2974873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86" name="Google Shape;1427;p18">
                        <a:extLst>
                          <a:ext uri="{FF2B5EF4-FFF2-40B4-BE49-F238E27FC236}">
                            <a16:creationId xmlns:a16="http://schemas.microsoft.com/office/drawing/2014/main" id="{67FB0E58-842F-4F88-86FC-9C4ADB308A5B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4475584" y="2886270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sp>
                  <p:nvSpPr>
                    <p:cNvPr id="172" name="Google Shape;1428;p18">
                      <a:extLst>
                        <a:ext uri="{FF2B5EF4-FFF2-40B4-BE49-F238E27FC236}">
                          <a16:creationId xmlns:a16="http://schemas.microsoft.com/office/drawing/2014/main" id="{FEF6E180-ADC9-404B-A290-3384806065BB}"/>
                        </a:ext>
                      </a:extLst>
                    </p:cNvPr>
                    <p:cNvSpPr/>
                    <p:nvPr/>
                  </p:nvSpPr>
                  <p:spPr>
                    <a:xfrm rot="10800000" flipH="1">
                      <a:off x="8775592" y="2763478"/>
                      <a:ext cx="486000" cy="486000"/>
                    </a:xfrm>
                    <a:prstGeom prst="ellipse">
                      <a:avLst/>
                    </a:prstGeom>
                    <a:solidFill>
                      <a:srgbClr val="3E3E3E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173" name="Google Shape;1429;p18">
                      <a:extLst>
                        <a:ext uri="{FF2B5EF4-FFF2-40B4-BE49-F238E27FC236}">
                          <a16:creationId xmlns:a16="http://schemas.microsoft.com/office/drawing/2014/main" id="{815E47E8-BBE8-4D89-ADFA-EFBD3889729B}"/>
                        </a:ext>
                      </a:extLst>
                    </p:cNvPr>
                    <p:cNvSpPr/>
                    <p:nvPr/>
                  </p:nvSpPr>
                  <p:spPr>
                    <a:xfrm rot="10800000" flipH="1">
                      <a:off x="8406882" y="2698229"/>
                      <a:ext cx="486000" cy="486000"/>
                    </a:xfrm>
                    <a:prstGeom prst="ellipse">
                      <a:avLst/>
                    </a:prstGeom>
                    <a:solidFill>
                      <a:srgbClr val="3E3E3E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</p:grpSp>
          </p:grpSp>
          <p:grpSp>
            <p:nvGrpSpPr>
              <p:cNvPr id="152" name="Google Shape;1430;p18">
                <a:extLst>
                  <a:ext uri="{FF2B5EF4-FFF2-40B4-BE49-F238E27FC236}">
                    <a16:creationId xmlns:a16="http://schemas.microsoft.com/office/drawing/2014/main" id="{461C497B-321A-4862-BF0F-565A87BA0C25}"/>
                  </a:ext>
                </a:extLst>
              </p:cNvPr>
              <p:cNvGrpSpPr/>
              <p:nvPr/>
            </p:nvGrpSpPr>
            <p:grpSpPr>
              <a:xfrm>
                <a:off x="8706993" y="844768"/>
                <a:ext cx="1485923" cy="1082400"/>
                <a:chOff x="8128495" y="1520889"/>
                <a:chExt cx="1485923" cy="1082400"/>
              </a:xfrm>
            </p:grpSpPr>
            <p:sp>
              <p:nvSpPr>
                <p:cNvPr id="164" name="Google Shape;1431;p18">
                  <a:extLst>
                    <a:ext uri="{FF2B5EF4-FFF2-40B4-BE49-F238E27FC236}">
                      <a16:creationId xmlns:a16="http://schemas.microsoft.com/office/drawing/2014/main" id="{9BAC49D3-93F9-4E34-8D05-DA739BFFE00D}"/>
                    </a:ext>
                  </a:extLst>
                </p:cNvPr>
                <p:cNvSpPr/>
                <p:nvPr/>
              </p:nvSpPr>
              <p:spPr>
                <a:xfrm>
                  <a:off x="8341567" y="1520889"/>
                  <a:ext cx="1091700" cy="1082400"/>
                </a:xfrm>
                <a:prstGeom prst="roundRect">
                  <a:avLst>
                    <a:gd name="adj" fmla="val 43103"/>
                  </a:avLst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5" name="Google Shape;1432;p18">
                  <a:extLst>
                    <a:ext uri="{FF2B5EF4-FFF2-40B4-BE49-F238E27FC236}">
                      <a16:creationId xmlns:a16="http://schemas.microsoft.com/office/drawing/2014/main" id="{1AD48DD7-8855-4EF0-898D-8337FF7ED776}"/>
                    </a:ext>
                  </a:extLst>
                </p:cNvPr>
                <p:cNvSpPr/>
                <p:nvPr/>
              </p:nvSpPr>
              <p:spPr>
                <a:xfrm rot="2589736">
                  <a:off x="8276217" y="1586216"/>
                  <a:ext cx="158756" cy="494517"/>
                </a:xfrm>
                <a:prstGeom prst="ellipse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6" name="Google Shape;1433;p18">
                  <a:extLst>
                    <a:ext uri="{FF2B5EF4-FFF2-40B4-BE49-F238E27FC236}">
                      <a16:creationId xmlns:a16="http://schemas.microsoft.com/office/drawing/2014/main" id="{3C4E065C-B8EE-4B3B-941B-758B2B3754D7}"/>
                    </a:ext>
                  </a:extLst>
                </p:cNvPr>
                <p:cNvSpPr/>
                <p:nvPr/>
              </p:nvSpPr>
              <p:spPr>
                <a:xfrm rot="-2658583" flipH="1">
                  <a:off x="9305832" y="1570648"/>
                  <a:ext cx="158474" cy="494518"/>
                </a:xfrm>
                <a:prstGeom prst="ellipse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53" name="Google Shape;1434;p18">
                <a:extLst>
                  <a:ext uri="{FF2B5EF4-FFF2-40B4-BE49-F238E27FC236}">
                    <a16:creationId xmlns:a16="http://schemas.microsoft.com/office/drawing/2014/main" id="{C60820DD-308C-48F1-8220-0A9F26FC71C2}"/>
                  </a:ext>
                </a:extLst>
              </p:cNvPr>
              <p:cNvSpPr/>
              <p:nvPr/>
            </p:nvSpPr>
            <p:spPr>
              <a:xfrm rot="7433324" flipH="1">
                <a:off x="9053892" y="461012"/>
                <a:ext cx="809012" cy="1072108"/>
              </a:xfrm>
              <a:custGeom>
                <a:avLst/>
                <a:gdLst/>
                <a:ahLst/>
                <a:cxnLst/>
                <a:rect l="l" t="t" r="r" b="b"/>
                <a:pathLst>
                  <a:path w="809131" h="1072266" extrusionOk="0">
                    <a:moveTo>
                      <a:pt x="682137" y="757672"/>
                    </a:moveTo>
                    <a:cubicBezTo>
                      <a:pt x="708338" y="718889"/>
                      <a:pt x="723637" y="672135"/>
                      <a:pt x="723637" y="621808"/>
                    </a:cubicBezTo>
                    <a:cubicBezTo>
                      <a:pt x="723637" y="588257"/>
                      <a:pt x="716838" y="556294"/>
                      <a:pt x="704541" y="527222"/>
                    </a:cubicBezTo>
                    <a:lnTo>
                      <a:pt x="668820" y="474240"/>
                    </a:lnTo>
                    <a:lnTo>
                      <a:pt x="699195" y="468107"/>
                    </a:lnTo>
                    <a:cubicBezTo>
                      <a:pt x="763800" y="440781"/>
                      <a:pt x="809131" y="376811"/>
                      <a:pt x="809131" y="302253"/>
                    </a:cubicBezTo>
                    <a:cubicBezTo>
                      <a:pt x="809131" y="252547"/>
                      <a:pt x="788984" y="207547"/>
                      <a:pt x="756410" y="174973"/>
                    </a:cubicBezTo>
                    <a:lnTo>
                      <a:pt x="731957" y="158486"/>
                    </a:lnTo>
                    <a:lnTo>
                      <a:pt x="744324" y="147249"/>
                    </a:lnTo>
                    <a:cubicBezTo>
                      <a:pt x="749827" y="140582"/>
                      <a:pt x="754388" y="133108"/>
                      <a:pt x="757804" y="125032"/>
                    </a:cubicBezTo>
                    <a:cubicBezTo>
                      <a:pt x="762358" y="114264"/>
                      <a:pt x="764876" y="102427"/>
                      <a:pt x="764876" y="90000"/>
                    </a:cubicBezTo>
                    <a:cubicBezTo>
                      <a:pt x="764876" y="40294"/>
                      <a:pt x="724582" y="0"/>
                      <a:pt x="674876" y="0"/>
                    </a:cubicBezTo>
                    <a:cubicBezTo>
                      <a:pt x="625170" y="0"/>
                      <a:pt x="584876" y="40294"/>
                      <a:pt x="584876" y="90000"/>
                    </a:cubicBezTo>
                    <a:cubicBezTo>
                      <a:pt x="584876" y="102426"/>
                      <a:pt x="587394" y="114265"/>
                      <a:pt x="591948" y="125033"/>
                    </a:cubicBezTo>
                    <a:lnTo>
                      <a:pt x="594754" y="129193"/>
                    </a:lnTo>
                    <a:lnTo>
                      <a:pt x="559067" y="136398"/>
                    </a:lnTo>
                    <a:cubicBezTo>
                      <a:pt x="494463" y="163723"/>
                      <a:pt x="449132" y="227694"/>
                      <a:pt x="449132" y="302252"/>
                    </a:cubicBezTo>
                    <a:cubicBezTo>
                      <a:pt x="449132" y="327105"/>
                      <a:pt x="454168" y="350782"/>
                      <a:pt x="463277" y="372316"/>
                    </a:cubicBezTo>
                    <a:lnTo>
                      <a:pt x="468480" y="380034"/>
                    </a:lnTo>
                    <a:lnTo>
                      <a:pt x="431664" y="383745"/>
                    </a:lnTo>
                    <a:cubicBezTo>
                      <a:pt x="320933" y="406404"/>
                      <a:pt x="237637" y="504379"/>
                      <a:pt x="237637" y="621808"/>
                    </a:cubicBezTo>
                    <a:lnTo>
                      <a:pt x="253902" y="702371"/>
                    </a:lnTo>
                    <a:lnTo>
                      <a:pt x="201426" y="712965"/>
                    </a:lnTo>
                    <a:cubicBezTo>
                      <a:pt x="136822" y="740291"/>
                      <a:pt x="91491" y="804261"/>
                      <a:pt x="91491" y="878820"/>
                    </a:cubicBezTo>
                    <a:lnTo>
                      <a:pt x="94589" y="894167"/>
                    </a:lnTo>
                    <a:lnTo>
                      <a:pt x="90000" y="892266"/>
                    </a:lnTo>
                    <a:cubicBezTo>
                      <a:pt x="40294" y="892266"/>
                      <a:pt x="0" y="932560"/>
                      <a:pt x="0" y="982266"/>
                    </a:cubicBezTo>
                    <a:cubicBezTo>
                      <a:pt x="0" y="1031972"/>
                      <a:pt x="40294" y="1072266"/>
                      <a:pt x="90000" y="1072266"/>
                    </a:cubicBezTo>
                    <a:cubicBezTo>
                      <a:pt x="114853" y="1072266"/>
                      <a:pt x="137353" y="1062193"/>
                      <a:pt x="153640" y="1045906"/>
                    </a:cubicBezTo>
                    <a:lnTo>
                      <a:pt x="169145" y="1022909"/>
                    </a:lnTo>
                    <a:lnTo>
                      <a:pt x="201427" y="1044674"/>
                    </a:lnTo>
                    <a:cubicBezTo>
                      <a:pt x="222962" y="1053783"/>
                      <a:pt x="246638" y="1058820"/>
                      <a:pt x="271491" y="1058820"/>
                    </a:cubicBezTo>
                    <a:cubicBezTo>
                      <a:pt x="370901" y="1058820"/>
                      <a:pt x="451490" y="978231"/>
                      <a:pt x="451490" y="878820"/>
                    </a:cubicBezTo>
                    <a:lnTo>
                      <a:pt x="447303" y="858078"/>
                    </a:lnTo>
                    <a:lnTo>
                      <a:pt x="480637" y="864808"/>
                    </a:lnTo>
                    <a:cubicBezTo>
                      <a:pt x="564515" y="864808"/>
                      <a:pt x="638468" y="822310"/>
                      <a:pt x="682137" y="757672"/>
                    </a:cubicBezTo>
                    <a:close/>
                  </a:path>
                </a:pathLst>
              </a:custGeom>
              <a:solidFill>
                <a:srgbClr val="3E3E3E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54" name="Google Shape;1435;p18">
                <a:extLst>
                  <a:ext uri="{FF2B5EF4-FFF2-40B4-BE49-F238E27FC236}">
                    <a16:creationId xmlns:a16="http://schemas.microsoft.com/office/drawing/2014/main" id="{ABFF2C6B-9E94-4D81-A867-B1DDC09BA995}"/>
                  </a:ext>
                </a:extLst>
              </p:cNvPr>
              <p:cNvGrpSpPr/>
              <p:nvPr/>
            </p:nvGrpSpPr>
            <p:grpSpPr>
              <a:xfrm>
                <a:off x="9134167" y="1238458"/>
                <a:ext cx="609471" cy="189710"/>
                <a:chOff x="8574833" y="1940767"/>
                <a:chExt cx="609471" cy="189710"/>
              </a:xfrm>
            </p:grpSpPr>
            <p:sp>
              <p:nvSpPr>
                <p:cNvPr id="160" name="Google Shape;1436;p18">
                  <a:extLst>
                    <a:ext uri="{FF2B5EF4-FFF2-40B4-BE49-F238E27FC236}">
                      <a16:creationId xmlns:a16="http://schemas.microsoft.com/office/drawing/2014/main" id="{4D13CA67-9556-4081-AC51-3E8E75963926}"/>
                    </a:ext>
                  </a:extLst>
                </p:cNvPr>
                <p:cNvSpPr/>
                <p:nvPr/>
              </p:nvSpPr>
              <p:spPr>
                <a:xfrm>
                  <a:off x="8574833" y="194076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1" name="Google Shape;1437;p18">
                  <a:extLst>
                    <a:ext uri="{FF2B5EF4-FFF2-40B4-BE49-F238E27FC236}">
                      <a16:creationId xmlns:a16="http://schemas.microsoft.com/office/drawing/2014/main" id="{4D2D590C-CCF2-4535-A7B9-1AA46980A7BA}"/>
                    </a:ext>
                  </a:extLst>
                </p:cNvPr>
                <p:cNvSpPr/>
                <p:nvPr/>
              </p:nvSpPr>
              <p:spPr>
                <a:xfrm>
                  <a:off x="9053804" y="194387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2" name="Google Shape;1438;p18">
                  <a:extLst>
                    <a:ext uri="{FF2B5EF4-FFF2-40B4-BE49-F238E27FC236}">
                      <a16:creationId xmlns:a16="http://schemas.microsoft.com/office/drawing/2014/main" id="{252E8F99-B6AB-4B03-9A3B-C4D945496B92}"/>
                    </a:ext>
                  </a:extLst>
                </p:cNvPr>
                <p:cNvSpPr/>
                <p:nvPr/>
              </p:nvSpPr>
              <p:spPr>
                <a:xfrm rot="7429325" flipH="1">
                  <a:off x="8603419" y="1962479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3" name="Google Shape;1439;p18">
                  <a:extLst>
                    <a:ext uri="{FF2B5EF4-FFF2-40B4-BE49-F238E27FC236}">
                      <a16:creationId xmlns:a16="http://schemas.microsoft.com/office/drawing/2014/main" id="{4946F061-B2BC-4467-A21F-73863F066016}"/>
                    </a:ext>
                  </a:extLst>
                </p:cNvPr>
                <p:cNvSpPr/>
                <p:nvPr/>
              </p:nvSpPr>
              <p:spPr>
                <a:xfrm rot="7429325" flipH="1">
                  <a:off x="9073060" y="1965588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55" name="Google Shape;1440;p18">
                <a:extLst>
                  <a:ext uri="{FF2B5EF4-FFF2-40B4-BE49-F238E27FC236}">
                    <a16:creationId xmlns:a16="http://schemas.microsoft.com/office/drawing/2014/main" id="{2C5FC82A-4DCB-434B-BC76-219CA393C524}"/>
                  </a:ext>
                </a:extLst>
              </p:cNvPr>
              <p:cNvGrpSpPr/>
              <p:nvPr/>
            </p:nvGrpSpPr>
            <p:grpSpPr>
              <a:xfrm>
                <a:off x="9282023" y="2571449"/>
                <a:ext cx="2010327" cy="281289"/>
                <a:chOff x="8662591" y="4116901"/>
                <a:chExt cx="2010327" cy="281289"/>
              </a:xfrm>
            </p:grpSpPr>
            <p:sp>
              <p:nvSpPr>
                <p:cNvPr id="156" name="Google Shape;1441;p18">
                  <a:extLst>
                    <a:ext uri="{FF2B5EF4-FFF2-40B4-BE49-F238E27FC236}">
                      <a16:creationId xmlns:a16="http://schemas.microsoft.com/office/drawing/2014/main" id="{19B6C7F5-1D52-460E-9ECB-F4726403F734}"/>
                    </a:ext>
                  </a:extLst>
                </p:cNvPr>
                <p:cNvSpPr/>
                <p:nvPr/>
              </p:nvSpPr>
              <p:spPr>
                <a:xfrm rot="5400000" flipH="1">
                  <a:off x="8664330" y="4115162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7" name="Google Shape;1442;p18">
                  <a:extLst>
                    <a:ext uri="{FF2B5EF4-FFF2-40B4-BE49-F238E27FC236}">
                      <a16:creationId xmlns:a16="http://schemas.microsoft.com/office/drawing/2014/main" id="{6D28D7B5-5A12-46D9-9B8E-81CBCB4E5D18}"/>
                    </a:ext>
                  </a:extLst>
                </p:cNvPr>
                <p:cNvSpPr/>
                <p:nvPr/>
              </p:nvSpPr>
              <p:spPr>
                <a:xfrm rot="5400000" flipH="1">
                  <a:off x="9180523" y="4129910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8" name="Google Shape;1443;p18">
                  <a:extLst>
                    <a:ext uri="{FF2B5EF4-FFF2-40B4-BE49-F238E27FC236}">
                      <a16:creationId xmlns:a16="http://schemas.microsoft.com/office/drawing/2014/main" id="{3AEFA7DB-11C4-4395-B739-00391023E81F}"/>
                    </a:ext>
                  </a:extLst>
                </p:cNvPr>
                <p:cNvSpPr/>
                <p:nvPr/>
              </p:nvSpPr>
              <p:spPr>
                <a:xfrm rot="5400000" flipH="1">
                  <a:off x="9962186" y="4124994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9" name="Google Shape;1444;p18">
                  <a:extLst>
                    <a:ext uri="{FF2B5EF4-FFF2-40B4-BE49-F238E27FC236}">
                      <a16:creationId xmlns:a16="http://schemas.microsoft.com/office/drawing/2014/main" id="{2C03D0BD-3302-4B54-9FFF-F75306F92011}"/>
                    </a:ext>
                  </a:extLst>
                </p:cNvPr>
                <p:cNvSpPr/>
                <p:nvPr/>
              </p:nvSpPr>
              <p:spPr>
                <a:xfrm rot="5400000" flipH="1">
                  <a:off x="10404638" y="4124994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sp>
          <p:nvSpPr>
            <p:cNvPr id="149" name="Google Shape;1445;p18">
              <a:extLst>
                <a:ext uri="{FF2B5EF4-FFF2-40B4-BE49-F238E27FC236}">
                  <a16:creationId xmlns:a16="http://schemas.microsoft.com/office/drawing/2014/main" id="{E769FAB7-F955-435E-81AB-72AA7542D858}"/>
                </a:ext>
              </a:extLst>
            </p:cNvPr>
            <p:cNvSpPr/>
            <p:nvPr/>
          </p:nvSpPr>
          <p:spPr>
            <a:xfrm rot="10101533">
              <a:off x="9445503" y="1619434"/>
              <a:ext cx="264644" cy="141794"/>
            </a:xfrm>
            <a:prstGeom prst="blockArc">
              <a:avLst>
                <a:gd name="adj1" fmla="val 10617630"/>
                <a:gd name="adj2" fmla="val 21204894"/>
                <a:gd name="adj3" fmla="val 7780"/>
              </a:avLst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1" name="Google Shape;1446;p18">
            <a:extLst>
              <a:ext uri="{FF2B5EF4-FFF2-40B4-BE49-F238E27FC236}">
                <a16:creationId xmlns:a16="http://schemas.microsoft.com/office/drawing/2014/main" id="{75A04183-8888-46A0-9BDE-CBB1256D9E3B}"/>
              </a:ext>
            </a:extLst>
          </p:cNvPr>
          <p:cNvGrpSpPr/>
          <p:nvPr/>
        </p:nvGrpSpPr>
        <p:grpSpPr>
          <a:xfrm>
            <a:off x="8304896" y="3516441"/>
            <a:ext cx="682086" cy="478119"/>
            <a:chOff x="6052603" y="4404993"/>
            <a:chExt cx="2442469" cy="1666427"/>
          </a:xfrm>
        </p:grpSpPr>
        <p:grpSp>
          <p:nvGrpSpPr>
            <p:cNvPr id="192" name="Google Shape;1447;p18">
              <a:extLst>
                <a:ext uri="{FF2B5EF4-FFF2-40B4-BE49-F238E27FC236}">
                  <a16:creationId xmlns:a16="http://schemas.microsoft.com/office/drawing/2014/main" id="{8193C835-B612-4CA3-AF33-C56C6F41DC78}"/>
                </a:ext>
              </a:extLst>
            </p:cNvPr>
            <p:cNvGrpSpPr/>
            <p:nvPr/>
          </p:nvGrpSpPr>
          <p:grpSpPr>
            <a:xfrm>
              <a:off x="6052603" y="4404993"/>
              <a:ext cx="2442469" cy="1666427"/>
              <a:chOff x="8520500" y="1740450"/>
              <a:chExt cx="2442469" cy="1666427"/>
            </a:xfrm>
          </p:grpSpPr>
          <p:sp>
            <p:nvSpPr>
              <p:cNvPr id="194" name="Google Shape;1448;p18">
                <a:extLst>
                  <a:ext uri="{FF2B5EF4-FFF2-40B4-BE49-F238E27FC236}">
                    <a16:creationId xmlns:a16="http://schemas.microsoft.com/office/drawing/2014/main" id="{92B0DDC6-D43C-4562-8837-37A2F8C7763C}"/>
                  </a:ext>
                </a:extLst>
              </p:cNvPr>
              <p:cNvSpPr/>
              <p:nvPr/>
            </p:nvSpPr>
            <p:spPr>
              <a:xfrm>
                <a:off x="8967020" y="2133600"/>
                <a:ext cx="1995949" cy="944073"/>
              </a:xfrm>
              <a:custGeom>
                <a:avLst/>
                <a:gdLst/>
                <a:ahLst/>
                <a:cxnLst/>
                <a:rect l="l" t="t" r="r" b="b"/>
                <a:pathLst>
                  <a:path w="1995949" h="846702" extrusionOk="0">
                    <a:moveTo>
                      <a:pt x="0" y="423351"/>
                    </a:moveTo>
                    <a:cubicBezTo>
                      <a:pt x="0" y="189541"/>
                      <a:pt x="189541" y="0"/>
                      <a:pt x="423351" y="0"/>
                    </a:cubicBezTo>
                    <a:lnTo>
                      <a:pt x="1572598" y="0"/>
                    </a:lnTo>
                    <a:cubicBezTo>
                      <a:pt x="1806408" y="0"/>
                      <a:pt x="1995949" y="189541"/>
                      <a:pt x="1995949" y="423351"/>
                    </a:cubicBezTo>
                    <a:lnTo>
                      <a:pt x="1995949" y="423351"/>
                    </a:lnTo>
                    <a:cubicBezTo>
                      <a:pt x="1995949" y="657161"/>
                      <a:pt x="1806408" y="846702"/>
                      <a:pt x="1572598" y="846702"/>
                    </a:cubicBezTo>
                    <a:lnTo>
                      <a:pt x="1032388" y="836868"/>
                    </a:lnTo>
                    <a:lnTo>
                      <a:pt x="423351" y="846702"/>
                    </a:lnTo>
                    <a:cubicBezTo>
                      <a:pt x="189541" y="846702"/>
                      <a:pt x="0" y="657161"/>
                      <a:pt x="0" y="423351"/>
                    </a:cubicBezTo>
                    <a:close/>
                  </a:path>
                </a:pathLst>
              </a:cu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5" name="Google Shape;1449;p18">
                <a:extLst>
                  <a:ext uri="{FF2B5EF4-FFF2-40B4-BE49-F238E27FC236}">
                    <a16:creationId xmlns:a16="http://schemas.microsoft.com/office/drawing/2014/main" id="{739E1F5B-4182-4907-9F0C-7E8ABB28533C}"/>
                  </a:ext>
                </a:extLst>
              </p:cNvPr>
              <p:cNvSpPr/>
              <p:nvPr/>
            </p:nvSpPr>
            <p:spPr>
              <a:xfrm>
                <a:off x="9543523" y="2736186"/>
                <a:ext cx="245700" cy="576600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6" name="Google Shape;1450;p18">
                <a:extLst>
                  <a:ext uri="{FF2B5EF4-FFF2-40B4-BE49-F238E27FC236}">
                    <a16:creationId xmlns:a16="http://schemas.microsoft.com/office/drawing/2014/main" id="{8BBBE453-18A3-46D2-992F-AC62F5941444}"/>
                  </a:ext>
                </a:extLst>
              </p:cNvPr>
              <p:cNvSpPr/>
              <p:nvPr/>
            </p:nvSpPr>
            <p:spPr>
              <a:xfrm>
                <a:off x="9037162" y="2728602"/>
                <a:ext cx="245700" cy="576600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97" name="Google Shape;1451;p18">
                <a:extLst>
                  <a:ext uri="{FF2B5EF4-FFF2-40B4-BE49-F238E27FC236}">
                    <a16:creationId xmlns:a16="http://schemas.microsoft.com/office/drawing/2014/main" id="{14ADEF38-3955-4965-A7C9-3A3E9AE512F2}"/>
                  </a:ext>
                </a:extLst>
              </p:cNvPr>
              <p:cNvGrpSpPr/>
              <p:nvPr/>
            </p:nvGrpSpPr>
            <p:grpSpPr>
              <a:xfrm>
                <a:off x="8520500" y="1740450"/>
                <a:ext cx="1372153" cy="1017542"/>
                <a:chOff x="7550188" y="1894628"/>
                <a:chExt cx="2263905" cy="1678835"/>
              </a:xfrm>
            </p:grpSpPr>
            <p:sp>
              <p:nvSpPr>
                <p:cNvPr id="212" name="Google Shape;1452;p18">
                  <a:extLst>
                    <a:ext uri="{FF2B5EF4-FFF2-40B4-BE49-F238E27FC236}">
                      <a16:creationId xmlns:a16="http://schemas.microsoft.com/office/drawing/2014/main" id="{6446F647-A805-44A7-B249-2AC6C1C4933E}"/>
                    </a:ext>
                  </a:extLst>
                </p:cNvPr>
                <p:cNvSpPr/>
                <p:nvPr/>
              </p:nvSpPr>
              <p:spPr>
                <a:xfrm rot="10800000" flipH="1">
                  <a:off x="7626802" y="1902803"/>
                  <a:ext cx="2076672" cy="16706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76672" h="1670660" extrusionOk="0">
                      <a:moveTo>
                        <a:pt x="993642" y="1670660"/>
                      </a:moveTo>
                      <a:lnTo>
                        <a:pt x="1038336" y="1668464"/>
                      </a:lnTo>
                      <a:lnTo>
                        <a:pt x="1038336" y="1666285"/>
                      </a:lnTo>
                      <a:lnTo>
                        <a:pt x="1083030" y="1668481"/>
                      </a:lnTo>
                      <a:cubicBezTo>
                        <a:pt x="1366143" y="1655992"/>
                        <a:pt x="1687491" y="1486345"/>
                        <a:pt x="1826888" y="1298545"/>
                      </a:cubicBezTo>
                      <a:cubicBezTo>
                        <a:pt x="1985815" y="1129900"/>
                        <a:pt x="2157800" y="833045"/>
                        <a:pt x="2034856" y="617322"/>
                      </a:cubicBezTo>
                      <a:cubicBezTo>
                        <a:pt x="2034856" y="298976"/>
                        <a:pt x="1509684" y="61056"/>
                        <a:pt x="1151483" y="8647"/>
                      </a:cubicBezTo>
                      <a:lnTo>
                        <a:pt x="1038336" y="0"/>
                      </a:lnTo>
                      <a:lnTo>
                        <a:pt x="1038336" y="2179"/>
                      </a:lnTo>
                      <a:lnTo>
                        <a:pt x="925189" y="10826"/>
                      </a:lnTo>
                      <a:cubicBezTo>
                        <a:pt x="566988" y="63235"/>
                        <a:pt x="41816" y="301155"/>
                        <a:pt x="41816" y="619501"/>
                      </a:cubicBezTo>
                      <a:cubicBezTo>
                        <a:pt x="-81128" y="835224"/>
                        <a:pt x="90857" y="1132079"/>
                        <a:pt x="249784" y="1300724"/>
                      </a:cubicBezTo>
                      <a:cubicBezTo>
                        <a:pt x="389181" y="1488524"/>
                        <a:pt x="710529" y="1658171"/>
                        <a:pt x="993642" y="1670660"/>
                      </a:cubicBezTo>
                      <a:close/>
                    </a:path>
                  </a:pathLst>
                </a:custGeom>
                <a:solidFill>
                  <a:srgbClr val="F3B4D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13" name="Google Shape;1453;p18">
                  <a:extLst>
                    <a:ext uri="{FF2B5EF4-FFF2-40B4-BE49-F238E27FC236}">
                      <a16:creationId xmlns:a16="http://schemas.microsoft.com/office/drawing/2014/main" id="{5D9004EB-CBEF-470C-AF04-0B82C7963894}"/>
                    </a:ext>
                  </a:extLst>
                </p:cNvPr>
                <p:cNvSpPr/>
                <p:nvPr/>
              </p:nvSpPr>
              <p:spPr>
                <a:xfrm rot="-9794462" flipH="1">
                  <a:off x="7618184" y="1958895"/>
                  <a:ext cx="491807" cy="5440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0268" h="1183997" extrusionOk="0">
                      <a:moveTo>
                        <a:pt x="11537" y="1052442"/>
                      </a:moveTo>
                      <a:cubicBezTo>
                        <a:pt x="-76691" y="877035"/>
                        <a:pt x="364448" y="0"/>
                        <a:pt x="540903" y="0"/>
                      </a:cubicBezTo>
                      <a:lnTo>
                        <a:pt x="1070268" y="1052442"/>
                      </a:lnTo>
                      <a:cubicBezTo>
                        <a:pt x="982040" y="1227849"/>
                        <a:pt x="99765" y="1227849"/>
                        <a:pt x="11537" y="1052442"/>
                      </a:cubicBezTo>
                      <a:close/>
                    </a:path>
                  </a:pathLst>
                </a:custGeom>
                <a:solidFill>
                  <a:srgbClr val="F3B4D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14" name="Google Shape;1454;p18">
                  <a:extLst>
                    <a:ext uri="{FF2B5EF4-FFF2-40B4-BE49-F238E27FC236}">
                      <a16:creationId xmlns:a16="http://schemas.microsoft.com/office/drawing/2014/main" id="{B39E19FB-F0C7-4A78-BA27-2996AA095EF5}"/>
                    </a:ext>
                  </a:extLst>
                </p:cNvPr>
                <p:cNvSpPr/>
                <p:nvPr/>
              </p:nvSpPr>
              <p:spPr>
                <a:xfrm rot="9794462">
                  <a:off x="9254291" y="1953979"/>
                  <a:ext cx="491807" cy="5440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0268" h="1183997" extrusionOk="0">
                      <a:moveTo>
                        <a:pt x="11537" y="1052442"/>
                      </a:moveTo>
                      <a:cubicBezTo>
                        <a:pt x="-76691" y="877035"/>
                        <a:pt x="364448" y="0"/>
                        <a:pt x="540903" y="0"/>
                      </a:cubicBezTo>
                      <a:lnTo>
                        <a:pt x="1070268" y="1052442"/>
                      </a:lnTo>
                      <a:cubicBezTo>
                        <a:pt x="982040" y="1227849"/>
                        <a:pt x="99765" y="1227849"/>
                        <a:pt x="11537" y="1052442"/>
                      </a:cubicBezTo>
                      <a:close/>
                    </a:path>
                  </a:pathLst>
                </a:custGeom>
                <a:solidFill>
                  <a:srgbClr val="F3B4D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98" name="Google Shape;1455;p18">
                <a:extLst>
                  <a:ext uri="{FF2B5EF4-FFF2-40B4-BE49-F238E27FC236}">
                    <a16:creationId xmlns:a16="http://schemas.microsoft.com/office/drawing/2014/main" id="{85792798-A982-48E6-811A-8F6B4E9D9FBB}"/>
                  </a:ext>
                </a:extLst>
              </p:cNvPr>
              <p:cNvGrpSpPr/>
              <p:nvPr/>
            </p:nvGrpSpPr>
            <p:grpSpPr>
              <a:xfrm>
                <a:off x="8861784" y="2084033"/>
                <a:ext cx="609471" cy="189710"/>
                <a:chOff x="8574833" y="1940767"/>
                <a:chExt cx="609471" cy="189710"/>
              </a:xfrm>
            </p:grpSpPr>
            <p:sp>
              <p:nvSpPr>
                <p:cNvPr id="208" name="Google Shape;1456;p18">
                  <a:extLst>
                    <a:ext uri="{FF2B5EF4-FFF2-40B4-BE49-F238E27FC236}">
                      <a16:creationId xmlns:a16="http://schemas.microsoft.com/office/drawing/2014/main" id="{C506E999-18A9-4EF4-A90E-9251D4EF0D15}"/>
                    </a:ext>
                  </a:extLst>
                </p:cNvPr>
                <p:cNvSpPr/>
                <p:nvPr/>
              </p:nvSpPr>
              <p:spPr>
                <a:xfrm>
                  <a:off x="8574833" y="194076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09" name="Google Shape;1457;p18">
                  <a:extLst>
                    <a:ext uri="{FF2B5EF4-FFF2-40B4-BE49-F238E27FC236}">
                      <a16:creationId xmlns:a16="http://schemas.microsoft.com/office/drawing/2014/main" id="{16412E45-6FA3-44C1-885F-B1689800D5DE}"/>
                    </a:ext>
                  </a:extLst>
                </p:cNvPr>
                <p:cNvSpPr/>
                <p:nvPr/>
              </p:nvSpPr>
              <p:spPr>
                <a:xfrm>
                  <a:off x="9053804" y="194387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10" name="Google Shape;1458;p18">
                  <a:extLst>
                    <a:ext uri="{FF2B5EF4-FFF2-40B4-BE49-F238E27FC236}">
                      <a16:creationId xmlns:a16="http://schemas.microsoft.com/office/drawing/2014/main" id="{A58E7C14-D670-4C1A-A6B5-54A56A0FAA7A}"/>
                    </a:ext>
                  </a:extLst>
                </p:cNvPr>
                <p:cNvSpPr/>
                <p:nvPr/>
              </p:nvSpPr>
              <p:spPr>
                <a:xfrm rot="7429325" flipH="1">
                  <a:off x="8603419" y="1962479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11" name="Google Shape;1459;p18">
                  <a:extLst>
                    <a:ext uri="{FF2B5EF4-FFF2-40B4-BE49-F238E27FC236}">
                      <a16:creationId xmlns:a16="http://schemas.microsoft.com/office/drawing/2014/main" id="{2E9E4779-646F-4294-A2CC-606C1AD0751A}"/>
                    </a:ext>
                  </a:extLst>
                </p:cNvPr>
                <p:cNvSpPr/>
                <p:nvPr/>
              </p:nvSpPr>
              <p:spPr>
                <a:xfrm rot="7429325" flipH="1">
                  <a:off x="9073060" y="1965588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99" name="Google Shape;1460;p18">
                <a:extLst>
                  <a:ext uri="{FF2B5EF4-FFF2-40B4-BE49-F238E27FC236}">
                    <a16:creationId xmlns:a16="http://schemas.microsoft.com/office/drawing/2014/main" id="{CC917CB3-9881-4F20-99C3-C4673B2CF8ED}"/>
                  </a:ext>
                </a:extLst>
              </p:cNvPr>
              <p:cNvSpPr/>
              <p:nvPr/>
            </p:nvSpPr>
            <p:spPr>
              <a:xfrm>
                <a:off x="9006349" y="2172930"/>
                <a:ext cx="360000" cy="360000"/>
              </a:xfrm>
              <a:prstGeom prst="ellipse">
                <a:avLst/>
              </a:prstGeom>
              <a:solidFill>
                <a:srgbClr val="E8809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" name="Google Shape;1461;p18">
                <a:extLst>
                  <a:ext uri="{FF2B5EF4-FFF2-40B4-BE49-F238E27FC236}">
                    <a16:creationId xmlns:a16="http://schemas.microsoft.com/office/drawing/2014/main" id="{671F58F0-C1CC-42EC-BD20-CF7A6AF89055}"/>
                  </a:ext>
                </a:extLst>
              </p:cNvPr>
              <p:cNvSpPr/>
              <p:nvPr/>
            </p:nvSpPr>
            <p:spPr>
              <a:xfrm>
                <a:off x="9070368" y="2308369"/>
                <a:ext cx="72000" cy="108000"/>
              </a:xfrm>
              <a:prstGeom prst="ellipse">
                <a:avLst/>
              </a:prstGeom>
              <a:solidFill>
                <a:srgbClr val="D7677E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1" name="Google Shape;1462;p18">
                <a:extLst>
                  <a:ext uri="{FF2B5EF4-FFF2-40B4-BE49-F238E27FC236}">
                    <a16:creationId xmlns:a16="http://schemas.microsoft.com/office/drawing/2014/main" id="{0CD78015-9653-4A60-A5B6-1E300E513163}"/>
                  </a:ext>
                </a:extLst>
              </p:cNvPr>
              <p:cNvSpPr/>
              <p:nvPr/>
            </p:nvSpPr>
            <p:spPr>
              <a:xfrm>
                <a:off x="9232600" y="2313285"/>
                <a:ext cx="72000" cy="108000"/>
              </a:xfrm>
              <a:prstGeom prst="ellipse">
                <a:avLst/>
              </a:prstGeom>
              <a:solidFill>
                <a:srgbClr val="D7677E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2" name="Google Shape;1463;p18">
                <a:extLst>
                  <a:ext uri="{FF2B5EF4-FFF2-40B4-BE49-F238E27FC236}">
                    <a16:creationId xmlns:a16="http://schemas.microsoft.com/office/drawing/2014/main" id="{9174EF26-5104-4CA9-9C59-F0535F432D8C}"/>
                  </a:ext>
                </a:extLst>
              </p:cNvPr>
              <p:cNvSpPr/>
              <p:nvPr/>
            </p:nvSpPr>
            <p:spPr>
              <a:xfrm>
                <a:off x="10649655" y="2546555"/>
                <a:ext cx="245700" cy="819300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3" name="Google Shape;1464;p18">
                <a:extLst>
                  <a:ext uri="{FF2B5EF4-FFF2-40B4-BE49-F238E27FC236}">
                    <a16:creationId xmlns:a16="http://schemas.microsoft.com/office/drawing/2014/main" id="{99A7E896-9FC8-4B12-B54D-ADB79D1CD1D7}"/>
                  </a:ext>
                </a:extLst>
              </p:cNvPr>
              <p:cNvSpPr/>
              <p:nvPr/>
            </p:nvSpPr>
            <p:spPr>
              <a:xfrm>
                <a:off x="10192456" y="2781699"/>
                <a:ext cx="245700" cy="576600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4" name="Google Shape;1465;p18">
                <a:extLst>
                  <a:ext uri="{FF2B5EF4-FFF2-40B4-BE49-F238E27FC236}">
                    <a16:creationId xmlns:a16="http://schemas.microsoft.com/office/drawing/2014/main" id="{9C16CECB-6E42-4175-B71B-0897B9CFE1E9}"/>
                  </a:ext>
                </a:extLst>
              </p:cNvPr>
              <p:cNvSpPr/>
              <p:nvPr/>
            </p:nvSpPr>
            <p:spPr>
              <a:xfrm rot="5400000" flipH="1">
                <a:off x="9062163" y="3156574"/>
                <a:ext cx="188629" cy="282481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" name="Google Shape;1466;p18">
                <a:extLst>
                  <a:ext uri="{FF2B5EF4-FFF2-40B4-BE49-F238E27FC236}">
                    <a16:creationId xmlns:a16="http://schemas.microsoft.com/office/drawing/2014/main" id="{69E735B3-3F40-4720-AF99-F724C64DAD23}"/>
                  </a:ext>
                </a:extLst>
              </p:cNvPr>
              <p:cNvSpPr/>
              <p:nvPr/>
            </p:nvSpPr>
            <p:spPr>
              <a:xfrm rot="5400000" flipH="1">
                <a:off x="9578356" y="3171322"/>
                <a:ext cx="188629" cy="282481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6" name="Google Shape;1467;p18">
                <a:extLst>
                  <a:ext uri="{FF2B5EF4-FFF2-40B4-BE49-F238E27FC236}">
                    <a16:creationId xmlns:a16="http://schemas.microsoft.com/office/drawing/2014/main" id="{0AA62273-E001-4F04-B119-AF10F58E806E}"/>
                  </a:ext>
                </a:extLst>
              </p:cNvPr>
              <p:cNvSpPr/>
              <p:nvPr/>
            </p:nvSpPr>
            <p:spPr>
              <a:xfrm rot="5400000" flipH="1">
                <a:off x="10222372" y="3166406"/>
                <a:ext cx="188629" cy="282481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7" name="Google Shape;1468;p18">
                <a:extLst>
                  <a:ext uri="{FF2B5EF4-FFF2-40B4-BE49-F238E27FC236}">
                    <a16:creationId xmlns:a16="http://schemas.microsoft.com/office/drawing/2014/main" id="{E8BDF866-A7B9-4F7C-8F0A-0B5451965E34}"/>
                  </a:ext>
                </a:extLst>
              </p:cNvPr>
              <p:cNvSpPr/>
              <p:nvPr/>
            </p:nvSpPr>
            <p:spPr>
              <a:xfrm rot="5400000" flipH="1">
                <a:off x="10664824" y="3166406"/>
                <a:ext cx="188629" cy="282481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93" name="Google Shape;1469;p18">
              <a:extLst>
                <a:ext uri="{FF2B5EF4-FFF2-40B4-BE49-F238E27FC236}">
                  <a16:creationId xmlns:a16="http://schemas.microsoft.com/office/drawing/2014/main" id="{600725E7-22C5-49A4-859A-2E583367520C}"/>
                </a:ext>
              </a:extLst>
            </p:cNvPr>
            <p:cNvSpPr/>
            <p:nvPr/>
          </p:nvSpPr>
          <p:spPr>
            <a:xfrm rot="10103845">
              <a:off x="6638814" y="5059444"/>
              <a:ext cx="414673" cy="218105"/>
            </a:xfrm>
            <a:prstGeom prst="blockArc">
              <a:avLst>
                <a:gd name="adj1" fmla="val 10617630"/>
                <a:gd name="adj2" fmla="val 21204894"/>
                <a:gd name="adj3" fmla="val 7780"/>
              </a:avLst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5" name="Google Shape;1496;p18">
            <a:extLst>
              <a:ext uri="{FF2B5EF4-FFF2-40B4-BE49-F238E27FC236}">
                <a16:creationId xmlns:a16="http://schemas.microsoft.com/office/drawing/2014/main" id="{D23310B4-E3EB-4114-AAD4-95F71AEC6A5B}"/>
              </a:ext>
            </a:extLst>
          </p:cNvPr>
          <p:cNvGrpSpPr/>
          <p:nvPr/>
        </p:nvGrpSpPr>
        <p:grpSpPr>
          <a:xfrm>
            <a:off x="3924521" y="6167100"/>
            <a:ext cx="250271" cy="220014"/>
            <a:chOff x="7501776" y="2192592"/>
            <a:chExt cx="2193439" cy="2035284"/>
          </a:xfrm>
        </p:grpSpPr>
        <p:grpSp>
          <p:nvGrpSpPr>
            <p:cNvPr id="216" name="Google Shape;1497;p18">
              <a:extLst>
                <a:ext uri="{FF2B5EF4-FFF2-40B4-BE49-F238E27FC236}">
                  <a16:creationId xmlns:a16="http://schemas.microsoft.com/office/drawing/2014/main" id="{A735BCCC-8375-4856-A16B-13ECA804AE9D}"/>
                </a:ext>
              </a:extLst>
            </p:cNvPr>
            <p:cNvGrpSpPr/>
            <p:nvPr/>
          </p:nvGrpSpPr>
          <p:grpSpPr>
            <a:xfrm>
              <a:off x="8451889" y="3542449"/>
              <a:ext cx="273563" cy="660846"/>
              <a:chOff x="8291419" y="3871862"/>
              <a:chExt cx="372346" cy="899477"/>
            </a:xfrm>
          </p:grpSpPr>
          <p:sp>
            <p:nvSpPr>
              <p:cNvPr id="229" name="Google Shape;1498;p18">
                <a:extLst>
                  <a:ext uri="{FF2B5EF4-FFF2-40B4-BE49-F238E27FC236}">
                    <a16:creationId xmlns:a16="http://schemas.microsoft.com/office/drawing/2014/main" id="{ACFC2075-F576-45B0-9DA1-DB56B9FE43DE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0" name="Google Shape;1499;p18">
                <a:extLst>
                  <a:ext uri="{FF2B5EF4-FFF2-40B4-BE49-F238E27FC236}">
                    <a16:creationId xmlns:a16="http://schemas.microsoft.com/office/drawing/2014/main" id="{A371215A-5A5D-49E3-B11C-DC0520D9FC44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1" name="Google Shape;1500;p18">
                <a:extLst>
                  <a:ext uri="{FF2B5EF4-FFF2-40B4-BE49-F238E27FC236}">
                    <a16:creationId xmlns:a16="http://schemas.microsoft.com/office/drawing/2014/main" id="{F7323237-6FDE-4A66-9B7F-6B3E9EA81198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2" name="Google Shape;1501;p18">
                <a:extLst>
                  <a:ext uri="{FF2B5EF4-FFF2-40B4-BE49-F238E27FC236}">
                    <a16:creationId xmlns:a16="http://schemas.microsoft.com/office/drawing/2014/main" id="{C8D79DDF-13B6-463E-930B-6D2BCD27F8D9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17" name="Google Shape;1502;p18">
              <a:extLst>
                <a:ext uri="{FF2B5EF4-FFF2-40B4-BE49-F238E27FC236}">
                  <a16:creationId xmlns:a16="http://schemas.microsoft.com/office/drawing/2014/main" id="{3D94F35F-706D-41A3-BA5A-785568CB0D0E}"/>
                </a:ext>
              </a:extLst>
            </p:cNvPr>
            <p:cNvGrpSpPr/>
            <p:nvPr/>
          </p:nvGrpSpPr>
          <p:grpSpPr>
            <a:xfrm>
              <a:off x="8142173" y="3567030"/>
              <a:ext cx="273563" cy="660846"/>
              <a:chOff x="8291419" y="3871862"/>
              <a:chExt cx="372346" cy="899477"/>
            </a:xfrm>
          </p:grpSpPr>
          <p:sp>
            <p:nvSpPr>
              <p:cNvPr id="225" name="Google Shape;1503;p18">
                <a:extLst>
                  <a:ext uri="{FF2B5EF4-FFF2-40B4-BE49-F238E27FC236}">
                    <a16:creationId xmlns:a16="http://schemas.microsoft.com/office/drawing/2014/main" id="{0F18E5E1-A551-4B94-8A2B-8124BC5D5E00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6" name="Google Shape;1504;p18">
                <a:extLst>
                  <a:ext uri="{FF2B5EF4-FFF2-40B4-BE49-F238E27FC236}">
                    <a16:creationId xmlns:a16="http://schemas.microsoft.com/office/drawing/2014/main" id="{E131DC75-8CB9-46FA-B9C2-8A8296B10A41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7" name="Google Shape;1505;p18">
                <a:extLst>
                  <a:ext uri="{FF2B5EF4-FFF2-40B4-BE49-F238E27FC236}">
                    <a16:creationId xmlns:a16="http://schemas.microsoft.com/office/drawing/2014/main" id="{35B11FF1-45F4-442B-ACF9-80B92E86CACF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8" name="Google Shape;1506;p18">
                <a:extLst>
                  <a:ext uri="{FF2B5EF4-FFF2-40B4-BE49-F238E27FC236}">
                    <a16:creationId xmlns:a16="http://schemas.microsoft.com/office/drawing/2014/main" id="{51DAA103-FBBD-41F1-8CE1-FB7331840D8D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18" name="Google Shape;1507;p18">
              <a:extLst>
                <a:ext uri="{FF2B5EF4-FFF2-40B4-BE49-F238E27FC236}">
                  <a16:creationId xmlns:a16="http://schemas.microsoft.com/office/drawing/2014/main" id="{1E9376E3-96C3-47DA-9573-5C85BF1F2DE1}"/>
                </a:ext>
              </a:extLst>
            </p:cNvPr>
            <p:cNvSpPr/>
            <p:nvPr/>
          </p:nvSpPr>
          <p:spPr>
            <a:xfrm>
              <a:off x="7501776" y="2192592"/>
              <a:ext cx="2193439" cy="1642496"/>
            </a:xfrm>
            <a:custGeom>
              <a:avLst/>
              <a:gdLst/>
              <a:ahLst/>
              <a:cxnLst/>
              <a:rect l="l" t="t" r="r" b="b"/>
              <a:pathLst>
                <a:path w="2193439" h="1809913" extrusionOk="0">
                  <a:moveTo>
                    <a:pt x="511515" y="0"/>
                  </a:moveTo>
                  <a:cubicBezTo>
                    <a:pt x="707003" y="0"/>
                    <a:pt x="874730" y="117618"/>
                    <a:pt x="946376" y="285243"/>
                  </a:cubicBezTo>
                  <a:lnTo>
                    <a:pt x="947398" y="288501"/>
                  </a:lnTo>
                  <a:lnTo>
                    <a:pt x="1018792" y="279263"/>
                  </a:lnTo>
                  <a:cubicBezTo>
                    <a:pt x="1049201" y="276645"/>
                    <a:pt x="1080055" y="275304"/>
                    <a:pt x="1111279" y="275304"/>
                  </a:cubicBezTo>
                  <a:cubicBezTo>
                    <a:pt x="1361069" y="275304"/>
                    <a:pt x="1764192" y="498796"/>
                    <a:pt x="1927886" y="637581"/>
                  </a:cubicBezTo>
                  <a:lnTo>
                    <a:pt x="2193439" y="816763"/>
                  </a:lnTo>
                  <a:lnTo>
                    <a:pt x="1997470" y="1196780"/>
                  </a:lnTo>
                  <a:cubicBezTo>
                    <a:pt x="1913122" y="1546251"/>
                    <a:pt x="1472195" y="1815896"/>
                    <a:pt x="1111279" y="1809136"/>
                  </a:cubicBezTo>
                  <a:cubicBezTo>
                    <a:pt x="1004549" y="1807137"/>
                    <a:pt x="-17790" y="1909097"/>
                    <a:pt x="236" y="358877"/>
                  </a:cubicBezTo>
                  <a:cubicBezTo>
                    <a:pt x="39565" y="81277"/>
                    <a:pt x="250865" y="0"/>
                    <a:pt x="511515" y="0"/>
                  </a:cubicBezTo>
                  <a:close/>
                </a:path>
              </a:pathLst>
            </a:custGeom>
            <a:solidFill>
              <a:srgbClr val="EECF0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1508;p18">
              <a:extLst>
                <a:ext uri="{FF2B5EF4-FFF2-40B4-BE49-F238E27FC236}">
                  <a16:creationId xmlns:a16="http://schemas.microsoft.com/office/drawing/2014/main" id="{BE321061-E7DE-4E16-A0BE-7885892280E8}"/>
                </a:ext>
              </a:extLst>
            </p:cNvPr>
            <p:cNvSpPr/>
            <p:nvPr/>
          </p:nvSpPr>
          <p:spPr>
            <a:xfrm>
              <a:off x="7605238" y="2472381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1509;p18">
              <a:extLst>
                <a:ext uri="{FF2B5EF4-FFF2-40B4-BE49-F238E27FC236}">
                  <a16:creationId xmlns:a16="http://schemas.microsoft.com/office/drawing/2014/main" id="{2DA39A35-D91A-40D6-BD1C-6E18C9567621}"/>
                </a:ext>
              </a:extLst>
            </p:cNvPr>
            <p:cNvSpPr/>
            <p:nvPr/>
          </p:nvSpPr>
          <p:spPr>
            <a:xfrm>
              <a:off x="8147513" y="2437968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221" name="Google Shape;1510;p18">
              <a:extLst>
                <a:ext uri="{FF2B5EF4-FFF2-40B4-BE49-F238E27FC236}">
                  <a16:creationId xmlns:a16="http://schemas.microsoft.com/office/drawing/2014/main" id="{45A553A4-98F8-4F41-8CF5-AE1FBD2FD834}"/>
                </a:ext>
              </a:extLst>
            </p:cNvPr>
            <p:cNvGrpSpPr/>
            <p:nvPr/>
          </p:nvGrpSpPr>
          <p:grpSpPr>
            <a:xfrm>
              <a:off x="7772445" y="2615907"/>
              <a:ext cx="368253" cy="245237"/>
              <a:chOff x="7684336" y="2714268"/>
              <a:chExt cx="607177" cy="357801"/>
            </a:xfrm>
          </p:grpSpPr>
          <p:sp>
            <p:nvSpPr>
              <p:cNvPr id="223" name="Google Shape;1511;p18">
                <a:extLst>
                  <a:ext uri="{FF2B5EF4-FFF2-40B4-BE49-F238E27FC236}">
                    <a16:creationId xmlns:a16="http://schemas.microsoft.com/office/drawing/2014/main" id="{261305CE-657C-432E-BFE5-420E2C9C3224}"/>
                  </a:ext>
                </a:extLst>
              </p:cNvPr>
              <p:cNvSpPr/>
              <p:nvPr/>
            </p:nvSpPr>
            <p:spPr>
              <a:xfrm>
                <a:off x="7684336" y="2714268"/>
                <a:ext cx="600900" cy="134700"/>
              </a:xfrm>
              <a:prstGeom prst="trapezoid">
                <a:avLst>
                  <a:gd name="adj" fmla="val 71875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4" name="Google Shape;1512;p18">
                <a:extLst>
                  <a:ext uri="{FF2B5EF4-FFF2-40B4-BE49-F238E27FC236}">
                    <a16:creationId xmlns:a16="http://schemas.microsoft.com/office/drawing/2014/main" id="{598F6CA7-61C0-422F-9326-48F2ED7F5183}"/>
                  </a:ext>
                </a:extLst>
              </p:cNvPr>
              <p:cNvSpPr/>
              <p:nvPr/>
            </p:nvSpPr>
            <p:spPr>
              <a:xfrm rot="10800000">
                <a:off x="7690613" y="2845269"/>
                <a:ext cx="600900" cy="226800"/>
              </a:xfrm>
              <a:prstGeom prst="triangle">
                <a:avLst>
                  <a:gd name="adj" fmla="val 50000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22" name="Google Shape;1513;p18">
              <a:extLst>
                <a:ext uri="{FF2B5EF4-FFF2-40B4-BE49-F238E27FC236}">
                  <a16:creationId xmlns:a16="http://schemas.microsoft.com/office/drawing/2014/main" id="{3F44088B-BB21-4106-BADB-A3D488077CAB}"/>
                </a:ext>
              </a:extLst>
            </p:cNvPr>
            <p:cNvSpPr/>
            <p:nvPr/>
          </p:nvSpPr>
          <p:spPr>
            <a:xfrm rot="10800000" flipH="1">
              <a:off x="8095618" y="2821481"/>
              <a:ext cx="1309183" cy="733538"/>
            </a:xfrm>
            <a:custGeom>
              <a:avLst/>
              <a:gdLst/>
              <a:ahLst/>
              <a:cxnLst/>
              <a:rect l="l" t="t" r="r" b="b"/>
              <a:pathLst>
                <a:path w="1309183" h="733538" extrusionOk="0">
                  <a:moveTo>
                    <a:pt x="574381" y="0"/>
                  </a:moveTo>
                  <a:cubicBezTo>
                    <a:pt x="614034" y="0"/>
                    <a:pt x="652748" y="2202"/>
                    <a:pt x="690139" y="6396"/>
                  </a:cubicBezTo>
                  <a:lnTo>
                    <a:pt x="744600" y="15662"/>
                  </a:lnTo>
                  <a:lnTo>
                    <a:pt x="760472" y="8591"/>
                  </a:lnTo>
                  <a:cubicBezTo>
                    <a:pt x="793244" y="18387"/>
                    <a:pt x="904557" y="60502"/>
                    <a:pt x="941233" y="74438"/>
                  </a:cubicBezTo>
                  <a:lnTo>
                    <a:pt x="980530" y="92209"/>
                  </a:lnTo>
                  <a:cubicBezTo>
                    <a:pt x="1006515" y="106452"/>
                    <a:pt x="1030023" y="122053"/>
                    <a:pt x="1050667" y="138802"/>
                  </a:cubicBezTo>
                  <a:lnTo>
                    <a:pt x="1061079" y="149316"/>
                  </a:lnTo>
                  <a:lnTo>
                    <a:pt x="1245063" y="264267"/>
                  </a:lnTo>
                  <a:cubicBezTo>
                    <a:pt x="1308926" y="304167"/>
                    <a:pt x="1328352" y="388286"/>
                    <a:pt x="1288451" y="452148"/>
                  </a:cubicBezTo>
                  <a:lnTo>
                    <a:pt x="1288450" y="452148"/>
                  </a:lnTo>
                  <a:cubicBezTo>
                    <a:pt x="1258524" y="500045"/>
                    <a:pt x="1203726" y="522946"/>
                    <a:pt x="1151256" y="514570"/>
                  </a:cubicBezTo>
                  <a:lnTo>
                    <a:pt x="1115521" y="501151"/>
                  </a:lnTo>
                  <a:lnTo>
                    <a:pt x="1117066" y="545570"/>
                  </a:lnTo>
                  <a:cubicBezTo>
                    <a:pt x="1114274" y="563060"/>
                    <a:pt x="1108006" y="580292"/>
                    <a:pt x="1098031" y="596257"/>
                  </a:cubicBezTo>
                  <a:lnTo>
                    <a:pt x="1098030" y="596257"/>
                  </a:lnTo>
                  <a:cubicBezTo>
                    <a:pt x="1058129" y="660120"/>
                    <a:pt x="974011" y="679545"/>
                    <a:pt x="910148" y="639645"/>
                  </a:cubicBezTo>
                  <a:lnTo>
                    <a:pt x="882384" y="622298"/>
                  </a:lnTo>
                  <a:lnTo>
                    <a:pt x="864689" y="669419"/>
                  </a:lnTo>
                  <a:lnTo>
                    <a:pt x="864688" y="669419"/>
                  </a:lnTo>
                  <a:cubicBezTo>
                    <a:pt x="824787" y="733282"/>
                    <a:pt x="740669" y="752707"/>
                    <a:pt x="676806" y="712807"/>
                  </a:cubicBezTo>
                  <a:lnTo>
                    <a:pt x="540721" y="627782"/>
                  </a:lnTo>
                  <a:lnTo>
                    <a:pt x="458623" y="623246"/>
                  </a:lnTo>
                  <a:cubicBezTo>
                    <a:pt x="196888" y="593890"/>
                    <a:pt x="0" y="466958"/>
                    <a:pt x="0" y="314821"/>
                  </a:cubicBezTo>
                  <a:cubicBezTo>
                    <a:pt x="0" y="140950"/>
                    <a:pt x="257159" y="0"/>
                    <a:pt x="574381" y="0"/>
                  </a:cubicBezTo>
                  <a:close/>
                </a:path>
              </a:pathLst>
            </a:custGeom>
            <a:solidFill>
              <a:srgbClr val="F7B5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33" name="Picture 232">
            <a:extLst>
              <a:ext uri="{FF2B5EF4-FFF2-40B4-BE49-F238E27FC236}">
                <a16:creationId xmlns:a16="http://schemas.microsoft.com/office/drawing/2014/main" id="{33B288AE-FC82-4F96-9B60-45C3CB32BB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8163" b="90306" l="10000" r="90000">
                        <a14:foregroundMark x1="37959" y1="22755" x2="36122" y2="29388"/>
                        <a14:foregroundMark x1="26122" y1="22449" x2="22041" y2="27857"/>
                        <a14:foregroundMark x1="22551" y1="32653" x2="22347" y2="32449"/>
                        <a14:foregroundMark x1="25102" y1="32347" x2="19796" y2="31429"/>
                        <a14:foregroundMark x1="26939" y1="14898" x2="19082" y2="20000"/>
                        <a14:foregroundMark x1="23878" y1="16735" x2="24388" y2="8265"/>
                        <a14:foregroundMark x1="24388" y1="8265" x2="34490" y2="9694"/>
                        <a14:foregroundMark x1="48265" y1="89796" x2="41122" y2="903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84925" y="3519622"/>
            <a:ext cx="676618" cy="676618"/>
          </a:xfrm>
          <a:prstGeom prst="rect">
            <a:avLst/>
          </a:prstGeom>
        </p:spPr>
      </p:pic>
      <p:pic>
        <p:nvPicPr>
          <p:cNvPr id="234" name="Picture 233">
            <a:extLst>
              <a:ext uri="{FF2B5EF4-FFF2-40B4-BE49-F238E27FC236}">
                <a16:creationId xmlns:a16="http://schemas.microsoft.com/office/drawing/2014/main" id="{416205DB-9E5A-49D5-A36A-A3A24F6927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47778" y1="36944" x2="55556" y2="41111"/>
                        <a14:foregroundMark x1="31111" y1="39444" x2="55000" y2="39444"/>
                        <a14:foregroundMark x1="50556" y1="33056" x2="53333" y2="39722"/>
                        <a14:foregroundMark x1="53611" y1="35278" x2="50000" y2="43889"/>
                        <a14:foregroundMark x1="43056" y1="42778" x2="40000" y2="42778"/>
                        <a14:foregroundMark x1="29167" y1="40000" x2="33889" y2="397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70176" y="4694652"/>
            <a:ext cx="1501354" cy="1449517"/>
          </a:xfrm>
          <a:prstGeom prst="rect">
            <a:avLst/>
          </a:prstGeom>
        </p:spPr>
      </p:pic>
      <p:pic>
        <p:nvPicPr>
          <p:cNvPr id="236" name="Graphic 235" descr="Home with solid fill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97542373-F6BC-4290-831C-973468D1288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59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41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9"/>
          <p:cNvSpPr txBox="1"/>
          <p:nvPr/>
        </p:nvSpPr>
        <p:spPr>
          <a:xfrm>
            <a:off x="1075171" y="495884"/>
            <a:ext cx="10255335" cy="1111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5400" dirty="0">
              <a:solidFill>
                <a:srgbClr val="FFFFFF"/>
              </a:solidFill>
              <a:highlight>
                <a:srgbClr val="000000"/>
              </a:highlight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4" name="AutoShape 6" descr="Farmer Clipart Subsistence Farming - Farmer Png, Transparent Png ,  Transparent Png Image - PNGitem">
            <a:extLst>
              <a:ext uri="{FF2B5EF4-FFF2-40B4-BE49-F238E27FC236}">
                <a16:creationId xmlns:a16="http://schemas.microsoft.com/office/drawing/2014/main" id="{E57AD80D-5E69-4480-89E8-50D4605EEFE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15726" y="512160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PH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3E3A0F-FB50-4FC3-96CA-160F8E7B57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39912" y="2528098"/>
            <a:ext cx="3080404" cy="43131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C10E7BC-9A93-46C5-BE1D-B26F186BF1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163" b="90306" l="10000" r="90000">
                        <a14:foregroundMark x1="37959" y1="22755" x2="36122" y2="29388"/>
                        <a14:foregroundMark x1="26122" y1="22449" x2="22041" y2="27857"/>
                        <a14:foregroundMark x1="22551" y1="32653" x2="22347" y2="32449"/>
                        <a14:foregroundMark x1="25102" y1="32347" x2="19796" y2="31429"/>
                        <a14:foregroundMark x1="26939" y1="14898" x2="19082" y2="20000"/>
                        <a14:foregroundMark x1="23878" y1="16735" x2="24388" y2="8265"/>
                        <a14:foregroundMark x1="24388" y1="8265" x2="34490" y2="9694"/>
                        <a14:foregroundMark x1="48265" y1="89796" x2="41122" y2="903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2433" y="3068320"/>
            <a:ext cx="3631678" cy="3631678"/>
          </a:xfrm>
          <a:prstGeom prst="rect">
            <a:avLst/>
          </a:prstGeom>
        </p:spPr>
      </p:pic>
      <p:sp>
        <p:nvSpPr>
          <p:cNvPr id="131" name="Google Shape;468;p11">
            <a:extLst>
              <a:ext uri="{FF2B5EF4-FFF2-40B4-BE49-F238E27FC236}">
                <a16:creationId xmlns:a16="http://schemas.microsoft.com/office/drawing/2014/main" id="{0359E2A3-AD29-436A-9580-9B4300D120C5}"/>
              </a:ext>
            </a:extLst>
          </p:cNvPr>
          <p:cNvSpPr txBox="1"/>
          <p:nvPr/>
        </p:nvSpPr>
        <p:spPr>
          <a:xfrm>
            <a:off x="159720" y="3741501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ARFF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32" name="Google Shape;468;p11">
            <a:extLst>
              <a:ext uri="{FF2B5EF4-FFF2-40B4-BE49-F238E27FC236}">
                <a16:creationId xmlns:a16="http://schemas.microsoft.com/office/drawing/2014/main" id="{5DF289A8-C2A7-4C06-90ED-0081D6A02F21}"/>
              </a:ext>
            </a:extLst>
          </p:cNvPr>
          <p:cNvSpPr txBox="1"/>
          <p:nvPr/>
        </p:nvSpPr>
        <p:spPr>
          <a:xfrm>
            <a:off x="3163888" y="3701035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ARFF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33" name="Google Shape;468;p11">
            <a:extLst>
              <a:ext uri="{FF2B5EF4-FFF2-40B4-BE49-F238E27FC236}">
                <a16:creationId xmlns:a16="http://schemas.microsoft.com/office/drawing/2014/main" id="{30D21AAD-52CC-4004-8ED4-793DBBDD6D8A}"/>
              </a:ext>
            </a:extLst>
          </p:cNvPr>
          <p:cNvSpPr txBox="1"/>
          <p:nvPr/>
        </p:nvSpPr>
        <p:spPr>
          <a:xfrm>
            <a:off x="495852" y="5121604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ARFF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34" name="Google Shape;467;p11">
            <a:extLst>
              <a:ext uri="{FF2B5EF4-FFF2-40B4-BE49-F238E27FC236}">
                <a16:creationId xmlns:a16="http://schemas.microsoft.com/office/drawing/2014/main" id="{4FE1B4EC-F952-4725-A5B1-7DF04A95E260}"/>
              </a:ext>
            </a:extLst>
          </p:cNvPr>
          <p:cNvSpPr txBox="1"/>
          <p:nvPr/>
        </p:nvSpPr>
        <p:spPr>
          <a:xfrm>
            <a:off x="3720038" y="4989454"/>
            <a:ext cx="35025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40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The</a:t>
            </a:r>
            <a:r>
              <a:rPr lang="es-ES" sz="40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40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Dog</a:t>
            </a:r>
            <a:r>
              <a:rPr lang="es-ES" sz="40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40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goes</a:t>
            </a:r>
            <a:r>
              <a:rPr lang="es-ES" sz="40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40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arfff</a:t>
            </a:r>
            <a:r>
              <a:rPr lang="es-ES" sz="40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!!! </a:t>
            </a:r>
            <a:endParaRPr sz="4000" dirty="0">
              <a:solidFill>
                <a:schemeClr val="bg2">
                  <a:lumMod val="50000"/>
                </a:schemeClr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A8E1FB58-EC73-4939-87AE-DB8E1D10407E}"/>
              </a:ext>
            </a:extLst>
          </p:cNvPr>
          <p:cNvSpPr/>
          <p:nvPr/>
        </p:nvSpPr>
        <p:spPr>
          <a:xfrm>
            <a:off x="7148016" y="162225"/>
            <a:ext cx="4692174" cy="2384392"/>
          </a:xfrm>
          <a:prstGeom prst="wedgeEllipse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This is a </a:t>
            </a:r>
            <a:r>
              <a:rPr lang="en-US" sz="2400" b="1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Dog. </a:t>
            </a:r>
            <a:r>
              <a:rPr lang="en-US" sz="24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dogs are friendly and make great pets.</a:t>
            </a:r>
          </a:p>
        </p:txBody>
      </p:sp>
      <p:pic>
        <p:nvPicPr>
          <p:cNvPr id="136" name="Picture 135">
            <a:extLst>
              <a:ext uri="{FF2B5EF4-FFF2-40B4-BE49-F238E27FC236}">
                <a16:creationId xmlns:a16="http://schemas.microsoft.com/office/drawing/2014/main" id="{778F8D0F-452A-4681-A010-85EAFDE845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47778" y1="36944" x2="55556" y2="41111"/>
                        <a14:foregroundMark x1="31111" y1="39444" x2="55000" y2="39444"/>
                        <a14:foregroundMark x1="50556" y1="33056" x2="53333" y2="39722"/>
                        <a14:foregroundMark x1="53611" y1="35278" x2="50000" y2="43889"/>
                        <a14:foregroundMark x1="43056" y1="42778" x2="40000" y2="42778"/>
                        <a14:foregroundMark x1="29167" y1="40000" x2="33889" y2="397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745229">
            <a:off x="4012582" y="2594072"/>
            <a:ext cx="947722" cy="914999"/>
          </a:xfrm>
          <a:prstGeom prst="rect">
            <a:avLst/>
          </a:prstGeom>
        </p:spPr>
      </p:pic>
      <p:pic>
        <p:nvPicPr>
          <p:cNvPr id="36" name="Graphic 35" descr="Home with solid fill">
            <a:hlinkClick r:id="rId9" action="ppaction://hlinksldjump"/>
            <a:extLst>
              <a:ext uri="{FF2B5EF4-FFF2-40B4-BE49-F238E27FC236}">
                <a16:creationId xmlns:a16="http://schemas.microsoft.com/office/drawing/2014/main" id="{BF429C13-F279-43F0-B0E6-E336A679231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sp>
        <p:nvSpPr>
          <p:cNvPr id="17" name="Arrow: Right 16">
            <a:extLst>
              <a:ext uri="{FF2B5EF4-FFF2-40B4-BE49-F238E27FC236}">
                <a16:creationId xmlns:a16="http://schemas.microsoft.com/office/drawing/2014/main" id="{ACD1F3CC-1570-432E-AB49-DF8CD9421DDE}"/>
              </a:ext>
            </a:extLst>
          </p:cNvPr>
          <p:cNvSpPr/>
          <p:nvPr/>
        </p:nvSpPr>
        <p:spPr>
          <a:xfrm rot="10800000">
            <a:off x="80937" y="3459262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FD03397B-8494-459B-926B-08C8A062E84D}"/>
              </a:ext>
            </a:extLst>
          </p:cNvPr>
          <p:cNvSpPr/>
          <p:nvPr/>
        </p:nvSpPr>
        <p:spPr>
          <a:xfrm>
            <a:off x="11532886" y="3578611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6" descr="Farmer Clipart Subsistence Farming - Farmer Png, Transparent Png ,  Transparent Png Image - PNGitem">
            <a:extLst>
              <a:ext uri="{FF2B5EF4-FFF2-40B4-BE49-F238E27FC236}">
                <a16:creationId xmlns:a16="http://schemas.microsoft.com/office/drawing/2014/main" id="{E57AD80D-5E69-4480-89E8-50D4605EEFE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15726" y="512160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PH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3E3A0F-FB50-4FC3-96CA-160F8E7B57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11364" y="2317949"/>
            <a:ext cx="3398975" cy="4509571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161C6416-D321-41CB-BF90-E58C52740E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7778" y1="36944" x2="55556" y2="41111"/>
                        <a14:foregroundMark x1="31111" y1="39444" x2="55000" y2="39444"/>
                        <a14:foregroundMark x1="50556" y1="33056" x2="53333" y2="39722"/>
                        <a14:foregroundMark x1="53611" y1="35278" x2="50000" y2="43889"/>
                        <a14:foregroundMark x1="43056" y1="42778" x2="40000" y2="42778"/>
                        <a14:foregroundMark x1="29167" y1="40000" x2="33889" y2="397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4229" y="3406043"/>
            <a:ext cx="3670117" cy="3543397"/>
          </a:xfrm>
          <a:prstGeom prst="rect">
            <a:avLst/>
          </a:prstGeom>
        </p:spPr>
      </p:pic>
      <p:sp>
        <p:nvSpPr>
          <p:cNvPr id="123" name="Speech Bubble: Oval 122">
            <a:extLst>
              <a:ext uri="{FF2B5EF4-FFF2-40B4-BE49-F238E27FC236}">
                <a16:creationId xmlns:a16="http://schemas.microsoft.com/office/drawing/2014/main" id="{B5CFC7EA-522B-4B59-B929-ED461B43EC77}"/>
              </a:ext>
            </a:extLst>
          </p:cNvPr>
          <p:cNvSpPr/>
          <p:nvPr/>
        </p:nvSpPr>
        <p:spPr>
          <a:xfrm>
            <a:off x="7392473" y="162225"/>
            <a:ext cx="4692174" cy="2384392"/>
          </a:xfrm>
          <a:prstGeom prst="wedgeEllipse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This is a </a:t>
            </a:r>
            <a:r>
              <a:rPr lang="en-US" sz="2400" b="1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cat</a:t>
            </a:r>
            <a:r>
              <a:rPr lang="en-US" sz="2400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. Cats are soft and love to play.</a:t>
            </a:r>
          </a:p>
        </p:txBody>
      </p:sp>
      <p:sp>
        <p:nvSpPr>
          <p:cNvPr id="124" name="Google Shape;468;p11">
            <a:extLst>
              <a:ext uri="{FF2B5EF4-FFF2-40B4-BE49-F238E27FC236}">
                <a16:creationId xmlns:a16="http://schemas.microsoft.com/office/drawing/2014/main" id="{D05CB97E-9A61-45DD-9000-088DBEC38291}"/>
              </a:ext>
            </a:extLst>
          </p:cNvPr>
          <p:cNvSpPr txBox="1"/>
          <p:nvPr/>
        </p:nvSpPr>
        <p:spPr>
          <a:xfrm>
            <a:off x="876840" y="3428727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Meow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25" name="Google Shape;468;p11">
            <a:extLst>
              <a:ext uri="{FF2B5EF4-FFF2-40B4-BE49-F238E27FC236}">
                <a16:creationId xmlns:a16="http://schemas.microsoft.com/office/drawing/2014/main" id="{6C0E47AC-DED5-4265-A2DC-EB24CF340947}"/>
              </a:ext>
            </a:extLst>
          </p:cNvPr>
          <p:cNvSpPr txBox="1"/>
          <p:nvPr/>
        </p:nvSpPr>
        <p:spPr>
          <a:xfrm>
            <a:off x="3168126" y="3749934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Meow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26" name="Google Shape;468;p11">
            <a:extLst>
              <a:ext uri="{FF2B5EF4-FFF2-40B4-BE49-F238E27FC236}">
                <a16:creationId xmlns:a16="http://schemas.microsoft.com/office/drawing/2014/main" id="{D59751F0-627D-40EB-943A-01D46B57010D}"/>
              </a:ext>
            </a:extLst>
          </p:cNvPr>
          <p:cNvSpPr txBox="1"/>
          <p:nvPr/>
        </p:nvSpPr>
        <p:spPr>
          <a:xfrm>
            <a:off x="524888" y="5426404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Meow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27" name="Google Shape;467;p11">
            <a:extLst>
              <a:ext uri="{FF2B5EF4-FFF2-40B4-BE49-F238E27FC236}">
                <a16:creationId xmlns:a16="http://schemas.microsoft.com/office/drawing/2014/main" id="{0CF0EDDB-711C-46D2-A3C6-1CA21C77ABCE}"/>
              </a:ext>
            </a:extLst>
          </p:cNvPr>
          <p:cNvSpPr txBox="1"/>
          <p:nvPr/>
        </p:nvSpPr>
        <p:spPr>
          <a:xfrm>
            <a:off x="3442446" y="5121604"/>
            <a:ext cx="3649584" cy="771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b="1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The</a:t>
            </a:r>
            <a:r>
              <a:rPr lang="es-ES" sz="3600" b="1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b="1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cat</a:t>
            </a:r>
            <a:r>
              <a:rPr lang="es-ES" sz="3600" b="1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b="1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goes</a:t>
            </a:r>
            <a:r>
              <a:rPr lang="es-ES" sz="3600" b="1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b="1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Meow</a:t>
            </a:r>
            <a:r>
              <a:rPr lang="es-ES" sz="3600" b="1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!!! </a:t>
            </a:r>
            <a:endParaRPr sz="3600" b="1" dirty="0">
              <a:solidFill>
                <a:schemeClr val="bg2">
                  <a:lumMod val="50000"/>
                </a:schemeClr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grpSp>
        <p:nvGrpSpPr>
          <p:cNvPr id="128" name="Google Shape;425;p11">
            <a:extLst>
              <a:ext uri="{FF2B5EF4-FFF2-40B4-BE49-F238E27FC236}">
                <a16:creationId xmlns:a16="http://schemas.microsoft.com/office/drawing/2014/main" id="{6A2C5F2B-AA70-456F-8FB1-A1D5875160C9}"/>
              </a:ext>
            </a:extLst>
          </p:cNvPr>
          <p:cNvGrpSpPr/>
          <p:nvPr/>
        </p:nvGrpSpPr>
        <p:grpSpPr>
          <a:xfrm rot="530485" flipH="1">
            <a:off x="4075727" y="2726399"/>
            <a:ext cx="1246545" cy="777794"/>
            <a:chOff x="6971069" y="826492"/>
            <a:chExt cx="5130076" cy="3892989"/>
          </a:xfrm>
        </p:grpSpPr>
        <p:sp>
          <p:nvSpPr>
            <p:cNvPr id="129" name="Google Shape;426;p11">
              <a:extLst>
                <a:ext uri="{FF2B5EF4-FFF2-40B4-BE49-F238E27FC236}">
                  <a16:creationId xmlns:a16="http://schemas.microsoft.com/office/drawing/2014/main" id="{AD478EEA-5B35-48F8-92B0-FCA6D6DD5F1D}"/>
                </a:ext>
              </a:extLst>
            </p:cNvPr>
            <p:cNvSpPr/>
            <p:nvPr/>
          </p:nvSpPr>
          <p:spPr>
            <a:xfrm>
              <a:off x="7988709" y="3769148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" name="Google Shape;427;p11">
              <a:extLst>
                <a:ext uri="{FF2B5EF4-FFF2-40B4-BE49-F238E27FC236}">
                  <a16:creationId xmlns:a16="http://schemas.microsoft.com/office/drawing/2014/main" id="{611DB714-E774-4D98-906A-43AAF728C751}"/>
                </a:ext>
              </a:extLst>
            </p:cNvPr>
            <p:cNvSpPr/>
            <p:nvPr/>
          </p:nvSpPr>
          <p:spPr>
            <a:xfrm rot="9772988">
              <a:off x="10998759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" name="Google Shape;428;p11">
              <a:extLst>
                <a:ext uri="{FF2B5EF4-FFF2-40B4-BE49-F238E27FC236}">
                  <a16:creationId xmlns:a16="http://schemas.microsoft.com/office/drawing/2014/main" id="{5D71232E-2393-481C-8335-631596425028}"/>
                </a:ext>
              </a:extLst>
            </p:cNvPr>
            <p:cNvSpPr/>
            <p:nvPr/>
          </p:nvSpPr>
          <p:spPr>
            <a:xfrm>
              <a:off x="10316641" y="3903406"/>
              <a:ext cx="442575" cy="668755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" name="Google Shape;429;p11">
              <a:extLst>
                <a:ext uri="{FF2B5EF4-FFF2-40B4-BE49-F238E27FC236}">
                  <a16:creationId xmlns:a16="http://schemas.microsoft.com/office/drawing/2014/main" id="{22239260-967E-46B5-B9A3-510FCAB213A3}"/>
                </a:ext>
              </a:extLst>
            </p:cNvPr>
            <p:cNvSpPr/>
            <p:nvPr/>
          </p:nvSpPr>
          <p:spPr>
            <a:xfrm>
              <a:off x="10412361" y="3372464"/>
              <a:ext cx="855405" cy="934065"/>
            </a:xfrm>
            <a:prstGeom prst="ellipse">
              <a:avLst/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" name="Google Shape;430;p11">
              <a:extLst>
                <a:ext uri="{FF2B5EF4-FFF2-40B4-BE49-F238E27FC236}">
                  <a16:creationId xmlns:a16="http://schemas.microsoft.com/office/drawing/2014/main" id="{D91DBE85-DCAD-416A-B579-AD6567600622}"/>
                </a:ext>
              </a:extLst>
            </p:cNvPr>
            <p:cNvSpPr/>
            <p:nvPr/>
          </p:nvSpPr>
          <p:spPr>
            <a:xfrm>
              <a:off x="7846142" y="1966451"/>
              <a:ext cx="3755922" cy="2113935"/>
            </a:xfrm>
            <a:prstGeom prst="roundRect">
              <a:avLst>
                <a:gd name="adj" fmla="val 31990"/>
              </a:avLst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Google Shape;431;p11">
              <a:extLst>
                <a:ext uri="{FF2B5EF4-FFF2-40B4-BE49-F238E27FC236}">
                  <a16:creationId xmlns:a16="http://schemas.microsoft.com/office/drawing/2014/main" id="{076C5E33-5CCE-4940-94F6-5D964D6A11A3}"/>
                </a:ext>
              </a:extLst>
            </p:cNvPr>
            <p:cNvSpPr/>
            <p:nvPr/>
          </p:nvSpPr>
          <p:spPr>
            <a:xfrm rot="-422200" flipH="1">
              <a:off x="8368157" y="890995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432;p11">
              <a:extLst>
                <a:ext uri="{FF2B5EF4-FFF2-40B4-BE49-F238E27FC236}">
                  <a16:creationId xmlns:a16="http://schemas.microsoft.com/office/drawing/2014/main" id="{B32CFD9E-69F8-4D73-B767-EF2CFFD372FA}"/>
                </a:ext>
              </a:extLst>
            </p:cNvPr>
            <p:cNvSpPr/>
            <p:nvPr/>
          </p:nvSpPr>
          <p:spPr>
            <a:xfrm rot="422200">
              <a:off x="7505563" y="846750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36" name="Google Shape;433;p11">
              <a:extLst>
                <a:ext uri="{FF2B5EF4-FFF2-40B4-BE49-F238E27FC236}">
                  <a16:creationId xmlns:a16="http://schemas.microsoft.com/office/drawing/2014/main" id="{A6AFD6D1-3E13-4ACD-835B-AF8AE5AD636C}"/>
                </a:ext>
              </a:extLst>
            </p:cNvPr>
            <p:cNvGrpSpPr/>
            <p:nvPr/>
          </p:nvGrpSpPr>
          <p:grpSpPr>
            <a:xfrm>
              <a:off x="7108722" y="1109756"/>
              <a:ext cx="1957581" cy="2070418"/>
              <a:chOff x="8807161" y="1617408"/>
              <a:chExt cx="2146936" cy="2270688"/>
            </a:xfrm>
          </p:grpSpPr>
          <p:sp>
            <p:nvSpPr>
              <p:cNvPr id="168" name="Google Shape;434;p11">
                <a:extLst>
                  <a:ext uri="{FF2B5EF4-FFF2-40B4-BE49-F238E27FC236}">
                    <a16:creationId xmlns:a16="http://schemas.microsoft.com/office/drawing/2014/main" id="{3E04E6BB-D799-490C-916C-8E01D50071AB}"/>
                  </a:ext>
                </a:extLst>
              </p:cNvPr>
              <p:cNvSpPr/>
              <p:nvPr/>
            </p:nvSpPr>
            <p:spPr>
              <a:xfrm>
                <a:off x="8807161" y="1617408"/>
                <a:ext cx="2146936" cy="2236275"/>
              </a:xfrm>
              <a:custGeom>
                <a:avLst/>
                <a:gdLst/>
                <a:ahLst/>
                <a:cxnLst/>
                <a:rect l="l" t="t" r="r" b="b"/>
                <a:pathLst>
                  <a:path w="2146936" h="2236275" extrusionOk="0">
                    <a:moveTo>
                      <a:pt x="7458" y="1066800"/>
                    </a:moveTo>
                    <a:cubicBezTo>
                      <a:pt x="184439" y="507120"/>
                      <a:pt x="485081" y="0"/>
                      <a:pt x="1074258" y="0"/>
                    </a:cubicBezTo>
                    <a:lnTo>
                      <a:pt x="1074258" y="0"/>
                    </a:lnTo>
                    <a:cubicBezTo>
                      <a:pt x="1663435" y="0"/>
                      <a:pt x="1973910" y="457958"/>
                      <a:pt x="2141058" y="1066800"/>
                    </a:cubicBezTo>
                    <a:lnTo>
                      <a:pt x="2141058" y="1169475"/>
                    </a:lnTo>
                    <a:cubicBezTo>
                      <a:pt x="2209884" y="2112613"/>
                      <a:pt x="1663435" y="2236275"/>
                      <a:pt x="1074258" y="2236275"/>
                    </a:cubicBezTo>
                    <a:lnTo>
                      <a:pt x="1074258" y="2236275"/>
                    </a:lnTo>
                    <a:cubicBezTo>
                      <a:pt x="485081" y="2236275"/>
                      <a:pt x="-71200" y="2063452"/>
                      <a:pt x="7458" y="1169475"/>
                    </a:cubicBezTo>
                    <a:lnTo>
                      <a:pt x="7458" y="1066800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9" name="Google Shape;435;p11">
                <a:extLst>
                  <a:ext uri="{FF2B5EF4-FFF2-40B4-BE49-F238E27FC236}">
                    <a16:creationId xmlns:a16="http://schemas.microsoft.com/office/drawing/2014/main" id="{FB15D7F7-5A5D-48D7-B0B4-E1F6C3108200}"/>
                  </a:ext>
                </a:extLst>
              </p:cNvPr>
              <p:cNvSpPr/>
              <p:nvPr/>
            </p:nvSpPr>
            <p:spPr>
              <a:xfrm>
                <a:off x="8839796" y="3062748"/>
                <a:ext cx="2084472" cy="825348"/>
              </a:xfrm>
              <a:custGeom>
                <a:avLst/>
                <a:gdLst/>
                <a:ahLst/>
                <a:cxnLst/>
                <a:rect l="l" t="t" r="r" b="b"/>
                <a:pathLst>
                  <a:path w="2084472" h="825348" extrusionOk="0">
                    <a:moveTo>
                      <a:pt x="1089757" y="0"/>
                    </a:moveTo>
                    <a:cubicBezTo>
                      <a:pt x="1425013" y="0"/>
                      <a:pt x="1752079" y="33080"/>
                      <a:pt x="2005385" y="145156"/>
                    </a:cubicBezTo>
                    <a:lnTo>
                      <a:pt x="2084472" y="185519"/>
                    </a:lnTo>
                    <a:lnTo>
                      <a:pt x="2081104" y="207221"/>
                    </a:lnTo>
                    <a:cubicBezTo>
                      <a:pt x="1965913" y="743712"/>
                      <a:pt x="1515414" y="825348"/>
                      <a:pt x="1036708" y="825348"/>
                    </a:cubicBezTo>
                    <a:cubicBezTo>
                      <a:pt x="594825" y="825348"/>
                      <a:pt x="171447" y="728135"/>
                      <a:pt x="20559" y="302382"/>
                    </a:cubicBezTo>
                    <a:lnTo>
                      <a:pt x="0" y="229283"/>
                    </a:lnTo>
                    <a:lnTo>
                      <a:pt x="75072" y="179723"/>
                    </a:lnTo>
                    <a:cubicBezTo>
                      <a:pt x="337352" y="30916"/>
                      <a:pt x="706608" y="0"/>
                      <a:pt x="1089757" y="0"/>
                    </a:cubicBezTo>
                    <a:close/>
                  </a:path>
                </a:pathLst>
              </a:custGeom>
              <a:solidFill>
                <a:srgbClr val="F2B1D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37" name="Google Shape;436;p11">
              <a:extLst>
                <a:ext uri="{FF2B5EF4-FFF2-40B4-BE49-F238E27FC236}">
                  <a16:creationId xmlns:a16="http://schemas.microsoft.com/office/drawing/2014/main" id="{6783B011-7478-45E1-B3B0-53FF6374D178}"/>
                </a:ext>
              </a:extLst>
            </p:cNvPr>
            <p:cNvGrpSpPr/>
            <p:nvPr/>
          </p:nvGrpSpPr>
          <p:grpSpPr>
            <a:xfrm>
              <a:off x="7624909" y="1902134"/>
              <a:ext cx="144000" cy="216000"/>
              <a:chOff x="9443882" y="2472406"/>
              <a:chExt cx="130629" cy="186612"/>
            </a:xfrm>
          </p:grpSpPr>
          <p:sp>
            <p:nvSpPr>
              <p:cNvPr id="166" name="Google Shape;437;p11">
                <a:extLst>
                  <a:ext uri="{FF2B5EF4-FFF2-40B4-BE49-F238E27FC236}">
                    <a16:creationId xmlns:a16="http://schemas.microsoft.com/office/drawing/2014/main" id="{2246C66D-FD8E-4B14-A5D6-493E78469EB8}"/>
                  </a:ext>
                </a:extLst>
              </p:cNvPr>
              <p:cNvSpPr/>
              <p:nvPr/>
            </p:nvSpPr>
            <p:spPr>
              <a:xfrm>
                <a:off x="9443882" y="247240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7" name="Google Shape;438;p11">
                <a:extLst>
                  <a:ext uri="{FF2B5EF4-FFF2-40B4-BE49-F238E27FC236}">
                    <a16:creationId xmlns:a16="http://schemas.microsoft.com/office/drawing/2014/main" id="{8DC3C7D3-91CD-4F0F-B86C-D9B1094DC5DF}"/>
                  </a:ext>
                </a:extLst>
              </p:cNvPr>
              <p:cNvSpPr/>
              <p:nvPr/>
            </p:nvSpPr>
            <p:spPr>
              <a:xfrm rot="7434764" flipH="1">
                <a:off x="9472579" y="2494243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38" name="Google Shape;439;p11">
              <a:extLst>
                <a:ext uri="{FF2B5EF4-FFF2-40B4-BE49-F238E27FC236}">
                  <a16:creationId xmlns:a16="http://schemas.microsoft.com/office/drawing/2014/main" id="{D1989632-D995-4332-9469-5B7889D1A949}"/>
                </a:ext>
              </a:extLst>
            </p:cNvPr>
            <p:cNvGrpSpPr/>
            <p:nvPr/>
          </p:nvGrpSpPr>
          <p:grpSpPr>
            <a:xfrm>
              <a:off x="8477510" y="1915076"/>
              <a:ext cx="144000" cy="216000"/>
              <a:chOff x="9922853" y="2475516"/>
              <a:chExt cx="130629" cy="186612"/>
            </a:xfrm>
          </p:grpSpPr>
          <p:sp>
            <p:nvSpPr>
              <p:cNvPr id="164" name="Google Shape;440;p11">
                <a:extLst>
                  <a:ext uri="{FF2B5EF4-FFF2-40B4-BE49-F238E27FC236}">
                    <a16:creationId xmlns:a16="http://schemas.microsoft.com/office/drawing/2014/main" id="{B28CEFF0-E2DD-4C4A-BC97-5221C2F57484}"/>
                  </a:ext>
                </a:extLst>
              </p:cNvPr>
              <p:cNvSpPr/>
              <p:nvPr/>
            </p:nvSpPr>
            <p:spPr>
              <a:xfrm>
                <a:off x="9922853" y="247551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5" name="Google Shape;441;p11">
                <a:extLst>
                  <a:ext uri="{FF2B5EF4-FFF2-40B4-BE49-F238E27FC236}">
                    <a16:creationId xmlns:a16="http://schemas.microsoft.com/office/drawing/2014/main" id="{6AF07BB5-8A8E-4BCA-AE62-953C4A9809E3}"/>
                  </a:ext>
                </a:extLst>
              </p:cNvPr>
              <p:cNvSpPr/>
              <p:nvPr/>
            </p:nvSpPr>
            <p:spPr>
              <a:xfrm rot="7434764" flipH="1">
                <a:off x="9942219" y="2497352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39" name="Google Shape;442;p11">
              <a:extLst>
                <a:ext uri="{FF2B5EF4-FFF2-40B4-BE49-F238E27FC236}">
                  <a16:creationId xmlns:a16="http://schemas.microsoft.com/office/drawing/2014/main" id="{1B6ABCBF-766E-4C8A-8B99-8391E20F39FC}"/>
                </a:ext>
              </a:extLst>
            </p:cNvPr>
            <p:cNvSpPr/>
            <p:nvPr/>
          </p:nvSpPr>
          <p:spPr>
            <a:xfrm rot="4244396">
              <a:off x="8212753" y="2668236"/>
              <a:ext cx="294442" cy="539557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443;p11">
              <a:extLst>
                <a:ext uri="{FF2B5EF4-FFF2-40B4-BE49-F238E27FC236}">
                  <a16:creationId xmlns:a16="http://schemas.microsoft.com/office/drawing/2014/main" id="{DB1E7D99-AB99-4537-BC8A-CC49AECFC33D}"/>
                </a:ext>
              </a:extLst>
            </p:cNvPr>
            <p:cNvSpPr/>
            <p:nvPr/>
          </p:nvSpPr>
          <p:spPr>
            <a:xfrm rot="1636223">
              <a:off x="7395962" y="2573840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444;p11">
              <a:extLst>
                <a:ext uri="{FF2B5EF4-FFF2-40B4-BE49-F238E27FC236}">
                  <a16:creationId xmlns:a16="http://schemas.microsoft.com/office/drawing/2014/main" id="{CF401EED-8EFA-45AD-A0CF-7C1491BBB2EA}"/>
                </a:ext>
              </a:extLst>
            </p:cNvPr>
            <p:cNvSpPr/>
            <p:nvPr/>
          </p:nvSpPr>
          <p:spPr>
            <a:xfrm rot="-1636223" flipH="1">
              <a:off x="8590581" y="2559092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445;p11">
              <a:extLst>
                <a:ext uri="{FF2B5EF4-FFF2-40B4-BE49-F238E27FC236}">
                  <a16:creationId xmlns:a16="http://schemas.microsoft.com/office/drawing/2014/main" id="{C7D51476-5E7E-4AE2-8DB9-73112AF68541}"/>
                </a:ext>
              </a:extLst>
            </p:cNvPr>
            <p:cNvSpPr/>
            <p:nvPr/>
          </p:nvSpPr>
          <p:spPr>
            <a:xfrm rot="-7242731" flipH="1">
              <a:off x="8794773" y="1082950"/>
              <a:ext cx="330413" cy="599320"/>
            </a:xfrm>
            <a:prstGeom prst="ellipse">
              <a:avLst/>
            </a:prstGeom>
            <a:solidFill>
              <a:srgbClr val="F3F6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446;p11">
              <a:extLst>
                <a:ext uri="{FF2B5EF4-FFF2-40B4-BE49-F238E27FC236}">
                  <a16:creationId xmlns:a16="http://schemas.microsoft.com/office/drawing/2014/main" id="{BA533652-5434-4E86-8805-9ACED70A9DFB}"/>
                </a:ext>
              </a:extLst>
            </p:cNvPr>
            <p:cNvSpPr/>
            <p:nvPr/>
          </p:nvSpPr>
          <p:spPr>
            <a:xfrm>
              <a:off x="8554066" y="1425427"/>
              <a:ext cx="496249" cy="612721"/>
            </a:xfrm>
            <a:custGeom>
              <a:avLst/>
              <a:gdLst/>
              <a:ahLst/>
              <a:cxnLst/>
              <a:rect l="l" t="t" r="r" b="b"/>
              <a:pathLst>
                <a:path w="496249" h="612721" extrusionOk="0">
                  <a:moveTo>
                    <a:pt x="194598" y="0"/>
                  </a:moveTo>
                  <a:lnTo>
                    <a:pt x="278696" y="110225"/>
                  </a:lnTo>
                  <a:cubicBezTo>
                    <a:pt x="345640" y="213371"/>
                    <a:pt x="401524" y="331679"/>
                    <a:pt x="448275" y="460773"/>
                  </a:cubicBezTo>
                  <a:lnTo>
                    <a:pt x="496249" y="612721"/>
                  </a:lnTo>
                  <a:lnTo>
                    <a:pt x="490670" y="612392"/>
                  </a:lnTo>
                  <a:cubicBezTo>
                    <a:pt x="210645" y="578928"/>
                    <a:pt x="0" y="434233"/>
                    <a:pt x="0" y="260805"/>
                  </a:cubicBezTo>
                  <a:cubicBezTo>
                    <a:pt x="0" y="161704"/>
                    <a:pt x="68782" y="71984"/>
                    <a:pt x="179987" y="7040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44" name="Google Shape;447;p11">
              <a:extLst>
                <a:ext uri="{FF2B5EF4-FFF2-40B4-BE49-F238E27FC236}">
                  <a16:creationId xmlns:a16="http://schemas.microsoft.com/office/drawing/2014/main" id="{F830F806-D91E-4D36-B2F0-6B9487F11EE6}"/>
                </a:ext>
              </a:extLst>
            </p:cNvPr>
            <p:cNvGrpSpPr/>
            <p:nvPr/>
          </p:nvGrpSpPr>
          <p:grpSpPr>
            <a:xfrm>
              <a:off x="6971069" y="1062951"/>
              <a:ext cx="1140543" cy="1162204"/>
              <a:chOff x="6971069" y="1062951"/>
              <a:chExt cx="1140543" cy="1162204"/>
            </a:xfrm>
          </p:grpSpPr>
          <p:sp>
            <p:nvSpPr>
              <p:cNvPr id="162" name="Google Shape;448;p11">
                <a:extLst>
                  <a:ext uri="{FF2B5EF4-FFF2-40B4-BE49-F238E27FC236}">
                    <a16:creationId xmlns:a16="http://schemas.microsoft.com/office/drawing/2014/main" id="{418C47BB-5735-438D-A7C2-56FAC540B858}"/>
                  </a:ext>
                </a:extLst>
              </p:cNvPr>
              <p:cNvSpPr/>
              <p:nvPr/>
            </p:nvSpPr>
            <p:spPr>
              <a:xfrm rot="7242731">
                <a:off x="7147869" y="1058370"/>
                <a:ext cx="330413" cy="599320"/>
              </a:xfrm>
              <a:prstGeom prst="ellipse">
                <a:avLst/>
              </a:pr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3" name="Google Shape;449;p11">
                <a:extLst>
                  <a:ext uri="{FF2B5EF4-FFF2-40B4-BE49-F238E27FC236}">
                    <a16:creationId xmlns:a16="http://schemas.microsoft.com/office/drawing/2014/main" id="{96469177-321C-4BF8-9CA6-E557B4A58996}"/>
                  </a:ext>
                </a:extLst>
              </p:cNvPr>
              <p:cNvSpPr/>
              <p:nvPr/>
            </p:nvSpPr>
            <p:spPr>
              <a:xfrm>
                <a:off x="7109748" y="1095145"/>
                <a:ext cx="1001865" cy="1130010"/>
              </a:xfrm>
              <a:custGeom>
                <a:avLst/>
                <a:gdLst/>
                <a:ahLst/>
                <a:cxnLst/>
                <a:rect l="l" t="t" r="r" b="b"/>
                <a:pathLst>
                  <a:path w="1001865" h="1130010" extrusionOk="0">
                    <a:moveTo>
                      <a:pt x="971064" y="0"/>
                    </a:moveTo>
                    <a:lnTo>
                      <a:pt x="976594" y="22343"/>
                    </a:lnTo>
                    <a:cubicBezTo>
                      <a:pt x="987234" y="67038"/>
                      <a:pt x="996101" y="168088"/>
                      <a:pt x="997875" y="220557"/>
                    </a:cubicBezTo>
                    <a:cubicBezTo>
                      <a:pt x="999649" y="273025"/>
                      <a:pt x="1010289" y="306062"/>
                      <a:pt x="987235" y="337154"/>
                    </a:cubicBezTo>
                    <a:cubicBezTo>
                      <a:pt x="964181" y="368246"/>
                      <a:pt x="951311" y="383045"/>
                      <a:pt x="859552" y="407111"/>
                    </a:cubicBezTo>
                    <a:cubicBezTo>
                      <a:pt x="767792" y="431177"/>
                      <a:pt x="500519" y="411590"/>
                      <a:pt x="436676" y="481547"/>
                    </a:cubicBezTo>
                    <a:cubicBezTo>
                      <a:pt x="372834" y="551505"/>
                      <a:pt x="475183" y="732385"/>
                      <a:pt x="476501" y="826859"/>
                    </a:cubicBezTo>
                    <a:cubicBezTo>
                      <a:pt x="477818" y="921332"/>
                      <a:pt x="474728" y="997868"/>
                      <a:pt x="444581" y="1048392"/>
                    </a:cubicBezTo>
                    <a:cubicBezTo>
                      <a:pt x="414433" y="1098917"/>
                      <a:pt x="386058" y="1130010"/>
                      <a:pt x="295616" y="1130010"/>
                    </a:cubicBezTo>
                    <a:cubicBezTo>
                      <a:pt x="239090" y="1130010"/>
                      <a:pt x="120217" y="1113310"/>
                      <a:pt x="26024" y="1091296"/>
                    </a:cubicBezTo>
                    <a:lnTo>
                      <a:pt x="0" y="1084524"/>
                    </a:lnTo>
                    <a:lnTo>
                      <a:pt x="858" y="1066193"/>
                    </a:lnTo>
                    <a:lnTo>
                      <a:pt x="858" y="972574"/>
                    </a:lnTo>
                    <a:cubicBezTo>
                      <a:pt x="152144" y="494151"/>
                      <a:pt x="402531" y="57849"/>
                      <a:pt x="875888" y="5181"/>
                    </a:cubicBezTo>
                    <a:close/>
                  </a:path>
                </a:pathLst>
              </a:cu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45" name="Google Shape;450;p11">
              <a:extLst>
                <a:ext uri="{FF2B5EF4-FFF2-40B4-BE49-F238E27FC236}">
                  <a16:creationId xmlns:a16="http://schemas.microsoft.com/office/drawing/2014/main" id="{7286EADF-1035-4682-A7D9-D27C10F36FB9}"/>
                </a:ext>
              </a:extLst>
            </p:cNvPr>
            <p:cNvSpPr/>
            <p:nvPr/>
          </p:nvSpPr>
          <p:spPr>
            <a:xfrm rot="2956074">
              <a:off x="9424011" y="2225804"/>
              <a:ext cx="703894" cy="448166"/>
            </a:xfrm>
            <a:custGeom>
              <a:avLst/>
              <a:gdLst/>
              <a:ahLst/>
              <a:cxnLst/>
              <a:rect l="l" t="t" r="r" b="b"/>
              <a:pathLst>
                <a:path w="5139382" h="2661424" extrusionOk="0">
                  <a:moveTo>
                    <a:pt x="2333" y="1330712"/>
                  </a:moveTo>
                  <a:cubicBezTo>
                    <a:pt x="-60444" y="588324"/>
                    <a:pt x="1152289" y="0"/>
                    <a:pt x="2570831" y="0"/>
                  </a:cubicBezTo>
                  <a:cubicBezTo>
                    <a:pt x="3989373" y="0"/>
                    <a:pt x="5123482" y="165412"/>
                    <a:pt x="5139329" y="1330712"/>
                  </a:cubicBezTo>
                  <a:cubicBezTo>
                    <a:pt x="5148487" y="2546764"/>
                    <a:pt x="3989373" y="2661424"/>
                    <a:pt x="2570831" y="2661424"/>
                  </a:cubicBezTo>
                  <a:cubicBezTo>
                    <a:pt x="1152289" y="2661424"/>
                    <a:pt x="65110" y="2073100"/>
                    <a:pt x="2333" y="1330712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" name="Google Shape;451;p11">
              <a:extLst>
                <a:ext uri="{FF2B5EF4-FFF2-40B4-BE49-F238E27FC236}">
                  <a16:creationId xmlns:a16="http://schemas.microsoft.com/office/drawing/2014/main" id="{C15651EA-9903-4ABE-9CE5-AAD5D8FC053B}"/>
                </a:ext>
              </a:extLst>
            </p:cNvPr>
            <p:cNvSpPr/>
            <p:nvPr/>
          </p:nvSpPr>
          <p:spPr>
            <a:xfrm rot="7648571">
              <a:off x="8974749" y="3289133"/>
              <a:ext cx="661177" cy="379315"/>
            </a:xfrm>
            <a:custGeom>
              <a:avLst/>
              <a:gdLst/>
              <a:ahLst/>
              <a:cxnLst/>
              <a:rect l="l" t="t" r="r" b="b"/>
              <a:pathLst>
                <a:path w="5445303" h="2661452" extrusionOk="0">
                  <a:moveTo>
                    <a:pt x="11124" y="1344067"/>
                  </a:moveTo>
                  <a:cubicBezTo>
                    <a:pt x="195014" y="481541"/>
                    <a:pt x="1971082" y="2243"/>
                    <a:pt x="2876773" y="21"/>
                  </a:cubicBezTo>
                  <a:cubicBezTo>
                    <a:pt x="3782464" y="-2201"/>
                    <a:pt x="5429424" y="165433"/>
                    <a:pt x="5445271" y="1330733"/>
                  </a:cubicBezTo>
                  <a:cubicBezTo>
                    <a:pt x="5454429" y="2546785"/>
                    <a:pt x="3782464" y="2659223"/>
                    <a:pt x="2876773" y="2661445"/>
                  </a:cubicBezTo>
                  <a:cubicBezTo>
                    <a:pt x="1971082" y="2663667"/>
                    <a:pt x="-172766" y="2206593"/>
                    <a:pt x="11124" y="1344067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" name="Google Shape;452;p11">
              <a:extLst>
                <a:ext uri="{FF2B5EF4-FFF2-40B4-BE49-F238E27FC236}">
                  <a16:creationId xmlns:a16="http://schemas.microsoft.com/office/drawing/2014/main" id="{3EF53831-4DE1-4A3C-AC54-3E059D332AA5}"/>
                </a:ext>
              </a:extLst>
            </p:cNvPr>
            <p:cNvSpPr/>
            <p:nvPr/>
          </p:nvSpPr>
          <p:spPr>
            <a:xfrm rot="9870279">
              <a:off x="9994433" y="2378582"/>
              <a:ext cx="1333149" cy="1430557"/>
            </a:xfrm>
            <a:custGeom>
              <a:avLst/>
              <a:gdLst/>
              <a:ahLst/>
              <a:cxnLst/>
              <a:rect l="l" t="t" r="r" b="b"/>
              <a:pathLst>
                <a:path w="1066767" h="1044633" extrusionOk="0">
                  <a:moveTo>
                    <a:pt x="5241" y="847894"/>
                  </a:moveTo>
                  <a:cubicBezTo>
                    <a:pt x="28085" y="972431"/>
                    <a:pt x="195730" y="1042600"/>
                    <a:pt x="300209" y="1044539"/>
                  </a:cubicBezTo>
                  <a:cubicBezTo>
                    <a:pt x="404688" y="1046478"/>
                    <a:pt x="410003" y="1018319"/>
                    <a:pt x="437861" y="975713"/>
                  </a:cubicBezTo>
                  <a:cubicBezTo>
                    <a:pt x="465719" y="933107"/>
                    <a:pt x="468574" y="868567"/>
                    <a:pt x="467357" y="788900"/>
                  </a:cubicBezTo>
                  <a:cubicBezTo>
                    <a:pt x="466140" y="709233"/>
                    <a:pt x="351899" y="566535"/>
                    <a:pt x="430557" y="497709"/>
                  </a:cubicBezTo>
                  <a:cubicBezTo>
                    <a:pt x="509215" y="428883"/>
                    <a:pt x="754485" y="527965"/>
                    <a:pt x="939306" y="375946"/>
                  </a:cubicBezTo>
                  <a:cubicBezTo>
                    <a:pt x="1124127" y="223927"/>
                    <a:pt x="1137613" y="19784"/>
                    <a:pt x="779546" y="1354"/>
                  </a:cubicBezTo>
                  <a:cubicBezTo>
                    <a:pt x="421479" y="-17076"/>
                    <a:pt x="292193" y="156227"/>
                    <a:pt x="163142" y="297317"/>
                  </a:cubicBezTo>
                  <a:cubicBezTo>
                    <a:pt x="34091" y="438407"/>
                    <a:pt x="-17603" y="723357"/>
                    <a:pt x="5241" y="847894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" name="Google Shape;453;p11">
              <a:extLst>
                <a:ext uri="{FF2B5EF4-FFF2-40B4-BE49-F238E27FC236}">
                  <a16:creationId xmlns:a16="http://schemas.microsoft.com/office/drawing/2014/main" id="{A00B332C-FC63-441C-AFAA-4F2C3383B3B3}"/>
                </a:ext>
              </a:extLst>
            </p:cNvPr>
            <p:cNvSpPr/>
            <p:nvPr/>
          </p:nvSpPr>
          <p:spPr>
            <a:xfrm rot="-10415412">
              <a:off x="7815547" y="3404855"/>
              <a:ext cx="636152" cy="602785"/>
            </a:xfrm>
            <a:custGeom>
              <a:avLst/>
              <a:gdLst/>
              <a:ahLst/>
              <a:cxnLst/>
              <a:rect l="l" t="t" r="r" b="b"/>
              <a:pathLst>
                <a:path w="636152" h="602785" extrusionOk="0">
                  <a:moveTo>
                    <a:pt x="588724" y="593868"/>
                  </a:moveTo>
                  <a:cubicBezTo>
                    <a:pt x="537958" y="601054"/>
                    <a:pt x="482179" y="602785"/>
                    <a:pt x="423728" y="602785"/>
                  </a:cubicBezTo>
                  <a:cubicBezTo>
                    <a:pt x="189922" y="602785"/>
                    <a:pt x="10732" y="460684"/>
                    <a:pt x="385" y="281371"/>
                  </a:cubicBezTo>
                  <a:cubicBezTo>
                    <a:pt x="-6082" y="169300"/>
                    <a:pt x="69572" y="71766"/>
                    <a:pt x="184304" y="14374"/>
                  </a:cubicBezTo>
                  <a:lnTo>
                    <a:pt x="220072" y="0"/>
                  </a:lnTo>
                  <a:lnTo>
                    <a:pt x="272952" y="21453"/>
                  </a:lnTo>
                  <a:cubicBezTo>
                    <a:pt x="465278" y="122138"/>
                    <a:pt x="605783" y="313452"/>
                    <a:pt x="631842" y="545418"/>
                  </a:cubicBezTo>
                  <a:lnTo>
                    <a:pt x="636152" y="583781"/>
                  </a:ln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" name="Google Shape;454;p11">
              <a:extLst>
                <a:ext uri="{FF2B5EF4-FFF2-40B4-BE49-F238E27FC236}">
                  <a16:creationId xmlns:a16="http://schemas.microsoft.com/office/drawing/2014/main" id="{F498A550-5855-4E9C-B60C-5600A5513D70}"/>
                </a:ext>
              </a:extLst>
            </p:cNvPr>
            <p:cNvSpPr/>
            <p:nvPr/>
          </p:nvSpPr>
          <p:spPr>
            <a:xfrm>
              <a:off x="8900408" y="3778821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455;p11">
              <a:extLst>
                <a:ext uri="{FF2B5EF4-FFF2-40B4-BE49-F238E27FC236}">
                  <a16:creationId xmlns:a16="http://schemas.microsoft.com/office/drawing/2014/main" id="{C096B015-F11E-4947-9A49-6674D2BD7768}"/>
                </a:ext>
              </a:extLst>
            </p:cNvPr>
            <p:cNvSpPr/>
            <p:nvPr/>
          </p:nvSpPr>
          <p:spPr>
            <a:xfrm>
              <a:off x="11139824" y="3536950"/>
              <a:ext cx="442575" cy="1044882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51" name="Google Shape;456;p11">
              <a:extLst>
                <a:ext uri="{FF2B5EF4-FFF2-40B4-BE49-F238E27FC236}">
                  <a16:creationId xmlns:a16="http://schemas.microsoft.com/office/drawing/2014/main" id="{E85FB7B9-52BC-4BA1-BE3F-39B6AD3B5D0D}"/>
                </a:ext>
              </a:extLst>
            </p:cNvPr>
            <p:cNvGrpSpPr/>
            <p:nvPr/>
          </p:nvGrpSpPr>
          <p:grpSpPr>
            <a:xfrm>
              <a:off x="7959219" y="4385133"/>
              <a:ext cx="3662509" cy="334349"/>
              <a:chOff x="8656949" y="4116534"/>
              <a:chExt cx="1963259" cy="281656"/>
            </a:xfrm>
          </p:grpSpPr>
          <p:sp>
            <p:nvSpPr>
              <p:cNvPr id="158" name="Google Shape;457;p11">
                <a:extLst>
                  <a:ext uri="{FF2B5EF4-FFF2-40B4-BE49-F238E27FC236}">
                    <a16:creationId xmlns:a16="http://schemas.microsoft.com/office/drawing/2014/main" id="{064BA968-8585-4F57-B606-14F2322746C6}"/>
                  </a:ext>
                </a:extLst>
              </p:cNvPr>
              <p:cNvSpPr/>
              <p:nvPr/>
            </p:nvSpPr>
            <p:spPr>
              <a:xfrm rot="5400000" flipH="1">
                <a:off x="8658690" y="4114793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9" name="Google Shape;458;p11">
                <a:extLst>
                  <a:ext uri="{FF2B5EF4-FFF2-40B4-BE49-F238E27FC236}">
                    <a16:creationId xmlns:a16="http://schemas.microsoft.com/office/drawing/2014/main" id="{9F29922F-58F4-4E43-A75A-997E4A67B7A3}"/>
                  </a:ext>
                </a:extLst>
              </p:cNvPr>
              <p:cNvSpPr/>
              <p:nvPr/>
            </p:nvSpPr>
            <p:spPr>
              <a:xfrm rot="5400000" flipH="1">
                <a:off x="9153802" y="4129541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0" name="Google Shape;459;p11">
                <a:extLst>
                  <a:ext uri="{FF2B5EF4-FFF2-40B4-BE49-F238E27FC236}">
                    <a16:creationId xmlns:a16="http://schemas.microsoft.com/office/drawing/2014/main" id="{D183FE7D-DA5C-402A-850C-7E58EE4CBCFF}"/>
                  </a:ext>
                </a:extLst>
              </p:cNvPr>
              <p:cNvSpPr/>
              <p:nvPr/>
            </p:nvSpPr>
            <p:spPr>
              <a:xfrm rot="5400000" flipH="1">
                <a:off x="9909114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1" name="Google Shape;460;p11">
                <a:extLst>
                  <a:ext uri="{FF2B5EF4-FFF2-40B4-BE49-F238E27FC236}">
                    <a16:creationId xmlns:a16="http://schemas.microsoft.com/office/drawing/2014/main" id="{48A1795B-35C9-46BB-854A-3443B4E9FA70}"/>
                  </a:ext>
                </a:extLst>
              </p:cNvPr>
              <p:cNvSpPr/>
              <p:nvPr/>
            </p:nvSpPr>
            <p:spPr>
              <a:xfrm rot="5400000" flipH="1">
                <a:off x="10351559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52" name="Google Shape;461;p11">
              <a:extLst>
                <a:ext uri="{FF2B5EF4-FFF2-40B4-BE49-F238E27FC236}">
                  <a16:creationId xmlns:a16="http://schemas.microsoft.com/office/drawing/2014/main" id="{0A732AE0-5B0E-4459-AD58-0298F51728E3}"/>
                </a:ext>
              </a:extLst>
            </p:cNvPr>
            <p:cNvSpPr/>
            <p:nvPr/>
          </p:nvSpPr>
          <p:spPr>
            <a:xfrm rot="-9404966">
              <a:off x="10507146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462;p11">
              <a:extLst>
                <a:ext uri="{FF2B5EF4-FFF2-40B4-BE49-F238E27FC236}">
                  <a16:creationId xmlns:a16="http://schemas.microsoft.com/office/drawing/2014/main" id="{D224049B-918A-47DF-982D-70D53F4598FA}"/>
                </a:ext>
              </a:extLst>
            </p:cNvPr>
            <p:cNvSpPr/>
            <p:nvPr/>
          </p:nvSpPr>
          <p:spPr>
            <a:xfrm rot="10800000">
              <a:off x="10757869" y="4183213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463;p11">
              <a:extLst>
                <a:ext uri="{FF2B5EF4-FFF2-40B4-BE49-F238E27FC236}">
                  <a16:creationId xmlns:a16="http://schemas.microsoft.com/office/drawing/2014/main" id="{E839897F-CC98-437E-91DC-24C375654823}"/>
                </a:ext>
              </a:extLst>
            </p:cNvPr>
            <p:cNvSpPr/>
            <p:nvPr/>
          </p:nvSpPr>
          <p:spPr>
            <a:xfrm rot="-3833944">
              <a:off x="11399021" y="1875146"/>
              <a:ext cx="354697" cy="764642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rgbClr val="F7F7F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464;p11">
              <a:extLst>
                <a:ext uri="{FF2B5EF4-FFF2-40B4-BE49-F238E27FC236}">
                  <a16:creationId xmlns:a16="http://schemas.microsoft.com/office/drawing/2014/main" id="{8CE632F6-6E4C-4648-B928-42BDC0C557F4}"/>
                </a:ext>
              </a:extLst>
            </p:cNvPr>
            <p:cNvSpPr/>
            <p:nvPr/>
          </p:nvSpPr>
          <p:spPr>
            <a:xfrm rot="1171418">
              <a:off x="11857703" y="2389239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465;p11">
              <a:extLst>
                <a:ext uri="{FF2B5EF4-FFF2-40B4-BE49-F238E27FC236}">
                  <a16:creationId xmlns:a16="http://schemas.microsoft.com/office/drawing/2014/main" id="{4D1DE485-FA2C-433F-AEBA-4F412ABF7147}"/>
                </a:ext>
              </a:extLst>
            </p:cNvPr>
            <p:cNvSpPr/>
            <p:nvPr/>
          </p:nvSpPr>
          <p:spPr>
            <a:xfrm rot="-262621">
              <a:off x="11921612" y="2394156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466;p11">
              <a:extLst>
                <a:ext uri="{FF2B5EF4-FFF2-40B4-BE49-F238E27FC236}">
                  <a16:creationId xmlns:a16="http://schemas.microsoft.com/office/drawing/2014/main" id="{C2FC6580-9D57-4FBA-AB5D-E467874A594F}"/>
                </a:ext>
              </a:extLst>
            </p:cNvPr>
            <p:cNvSpPr/>
            <p:nvPr/>
          </p:nvSpPr>
          <p:spPr>
            <a:xfrm rot="-1825386">
              <a:off x="11983891" y="2369574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76" name="Graphic 75" descr="Home with solid fill">
            <a:hlinkClick r:id="rId7" action="ppaction://hlinksldjump"/>
            <a:extLst>
              <a:ext uri="{FF2B5EF4-FFF2-40B4-BE49-F238E27FC236}">
                <a16:creationId xmlns:a16="http://schemas.microsoft.com/office/drawing/2014/main" id="{22A162ED-552F-4F9B-A0E8-0225ED6EBA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sp>
        <p:nvSpPr>
          <p:cNvPr id="57" name="Arrow: Right 56">
            <a:extLst>
              <a:ext uri="{FF2B5EF4-FFF2-40B4-BE49-F238E27FC236}">
                <a16:creationId xmlns:a16="http://schemas.microsoft.com/office/drawing/2014/main" id="{7DDEB450-F328-4385-B391-1CD53C970D51}"/>
              </a:ext>
            </a:extLst>
          </p:cNvPr>
          <p:cNvSpPr/>
          <p:nvPr/>
        </p:nvSpPr>
        <p:spPr>
          <a:xfrm rot="10800000">
            <a:off x="80937" y="3459262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58" name="Arrow: Right 57">
            <a:extLst>
              <a:ext uri="{FF2B5EF4-FFF2-40B4-BE49-F238E27FC236}">
                <a16:creationId xmlns:a16="http://schemas.microsoft.com/office/drawing/2014/main" id="{EB645F46-F0F1-47FD-9918-22683E8A126E}"/>
              </a:ext>
            </a:extLst>
          </p:cNvPr>
          <p:cNvSpPr/>
          <p:nvPr/>
        </p:nvSpPr>
        <p:spPr>
          <a:xfrm>
            <a:off x="11532886" y="3578611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925913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5" name="Google Shape;425;p11"/>
          <p:cNvGrpSpPr/>
          <p:nvPr/>
        </p:nvGrpSpPr>
        <p:grpSpPr>
          <a:xfrm flipH="1">
            <a:off x="532344" y="2989578"/>
            <a:ext cx="3612898" cy="3052877"/>
            <a:chOff x="6971069" y="826492"/>
            <a:chExt cx="5130076" cy="3892989"/>
          </a:xfrm>
        </p:grpSpPr>
        <p:sp>
          <p:nvSpPr>
            <p:cNvPr id="426" name="Google Shape;426;p11"/>
            <p:cNvSpPr/>
            <p:nvPr/>
          </p:nvSpPr>
          <p:spPr>
            <a:xfrm>
              <a:off x="7988709" y="3769148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7" name="Google Shape;427;p11"/>
            <p:cNvSpPr/>
            <p:nvPr/>
          </p:nvSpPr>
          <p:spPr>
            <a:xfrm rot="9772988">
              <a:off x="10998759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8" name="Google Shape;428;p11"/>
            <p:cNvSpPr/>
            <p:nvPr/>
          </p:nvSpPr>
          <p:spPr>
            <a:xfrm>
              <a:off x="10316641" y="3903406"/>
              <a:ext cx="442575" cy="668755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9" name="Google Shape;429;p11"/>
            <p:cNvSpPr/>
            <p:nvPr/>
          </p:nvSpPr>
          <p:spPr>
            <a:xfrm>
              <a:off x="10412361" y="3372464"/>
              <a:ext cx="855405" cy="934065"/>
            </a:xfrm>
            <a:prstGeom prst="ellipse">
              <a:avLst/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0" name="Google Shape;430;p11"/>
            <p:cNvSpPr/>
            <p:nvPr/>
          </p:nvSpPr>
          <p:spPr>
            <a:xfrm>
              <a:off x="7846142" y="1966451"/>
              <a:ext cx="3755922" cy="2113935"/>
            </a:xfrm>
            <a:prstGeom prst="roundRect">
              <a:avLst>
                <a:gd name="adj" fmla="val 31990"/>
              </a:avLst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1" name="Google Shape;431;p11"/>
            <p:cNvSpPr/>
            <p:nvPr/>
          </p:nvSpPr>
          <p:spPr>
            <a:xfrm rot="-422200" flipH="1">
              <a:off x="8368157" y="890995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2" name="Google Shape;432;p11"/>
            <p:cNvSpPr/>
            <p:nvPr/>
          </p:nvSpPr>
          <p:spPr>
            <a:xfrm rot="422200">
              <a:off x="7505563" y="846750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433" name="Google Shape;433;p11"/>
            <p:cNvGrpSpPr/>
            <p:nvPr/>
          </p:nvGrpSpPr>
          <p:grpSpPr>
            <a:xfrm>
              <a:off x="7108722" y="1109756"/>
              <a:ext cx="1957581" cy="2070418"/>
              <a:chOff x="8807161" y="1617408"/>
              <a:chExt cx="2146936" cy="2270688"/>
            </a:xfrm>
          </p:grpSpPr>
          <p:sp>
            <p:nvSpPr>
              <p:cNvPr id="434" name="Google Shape;434;p11"/>
              <p:cNvSpPr/>
              <p:nvPr/>
            </p:nvSpPr>
            <p:spPr>
              <a:xfrm>
                <a:off x="8807161" y="1617408"/>
                <a:ext cx="2146936" cy="2236275"/>
              </a:xfrm>
              <a:custGeom>
                <a:avLst/>
                <a:gdLst/>
                <a:ahLst/>
                <a:cxnLst/>
                <a:rect l="l" t="t" r="r" b="b"/>
                <a:pathLst>
                  <a:path w="2146936" h="2236275" extrusionOk="0">
                    <a:moveTo>
                      <a:pt x="7458" y="1066800"/>
                    </a:moveTo>
                    <a:cubicBezTo>
                      <a:pt x="184439" y="507120"/>
                      <a:pt x="485081" y="0"/>
                      <a:pt x="1074258" y="0"/>
                    </a:cubicBezTo>
                    <a:lnTo>
                      <a:pt x="1074258" y="0"/>
                    </a:lnTo>
                    <a:cubicBezTo>
                      <a:pt x="1663435" y="0"/>
                      <a:pt x="1973910" y="457958"/>
                      <a:pt x="2141058" y="1066800"/>
                    </a:cubicBezTo>
                    <a:lnTo>
                      <a:pt x="2141058" y="1169475"/>
                    </a:lnTo>
                    <a:cubicBezTo>
                      <a:pt x="2209884" y="2112613"/>
                      <a:pt x="1663435" y="2236275"/>
                      <a:pt x="1074258" y="2236275"/>
                    </a:cubicBezTo>
                    <a:lnTo>
                      <a:pt x="1074258" y="2236275"/>
                    </a:lnTo>
                    <a:cubicBezTo>
                      <a:pt x="485081" y="2236275"/>
                      <a:pt x="-71200" y="2063452"/>
                      <a:pt x="7458" y="1169475"/>
                    </a:cubicBezTo>
                    <a:lnTo>
                      <a:pt x="7458" y="1066800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35" name="Google Shape;435;p11"/>
              <p:cNvSpPr/>
              <p:nvPr/>
            </p:nvSpPr>
            <p:spPr>
              <a:xfrm>
                <a:off x="8839796" y="3062748"/>
                <a:ext cx="2084472" cy="825348"/>
              </a:xfrm>
              <a:custGeom>
                <a:avLst/>
                <a:gdLst/>
                <a:ahLst/>
                <a:cxnLst/>
                <a:rect l="l" t="t" r="r" b="b"/>
                <a:pathLst>
                  <a:path w="2084472" h="825348" extrusionOk="0">
                    <a:moveTo>
                      <a:pt x="1089757" y="0"/>
                    </a:moveTo>
                    <a:cubicBezTo>
                      <a:pt x="1425013" y="0"/>
                      <a:pt x="1752079" y="33080"/>
                      <a:pt x="2005385" y="145156"/>
                    </a:cubicBezTo>
                    <a:lnTo>
                      <a:pt x="2084472" y="185519"/>
                    </a:lnTo>
                    <a:lnTo>
                      <a:pt x="2081104" y="207221"/>
                    </a:lnTo>
                    <a:cubicBezTo>
                      <a:pt x="1965913" y="743712"/>
                      <a:pt x="1515414" y="825348"/>
                      <a:pt x="1036708" y="825348"/>
                    </a:cubicBezTo>
                    <a:cubicBezTo>
                      <a:pt x="594825" y="825348"/>
                      <a:pt x="171447" y="728135"/>
                      <a:pt x="20559" y="302382"/>
                    </a:cubicBezTo>
                    <a:lnTo>
                      <a:pt x="0" y="229283"/>
                    </a:lnTo>
                    <a:lnTo>
                      <a:pt x="75072" y="179723"/>
                    </a:lnTo>
                    <a:cubicBezTo>
                      <a:pt x="337352" y="30916"/>
                      <a:pt x="706608" y="0"/>
                      <a:pt x="1089757" y="0"/>
                    </a:cubicBezTo>
                    <a:close/>
                  </a:path>
                </a:pathLst>
              </a:custGeom>
              <a:solidFill>
                <a:srgbClr val="F2B1D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36" name="Google Shape;436;p11"/>
            <p:cNvGrpSpPr/>
            <p:nvPr/>
          </p:nvGrpSpPr>
          <p:grpSpPr>
            <a:xfrm>
              <a:off x="7624909" y="1902134"/>
              <a:ext cx="144000" cy="216000"/>
              <a:chOff x="9443882" y="2472406"/>
              <a:chExt cx="130629" cy="186612"/>
            </a:xfrm>
          </p:grpSpPr>
          <p:sp>
            <p:nvSpPr>
              <p:cNvPr id="437" name="Google Shape;437;p11"/>
              <p:cNvSpPr/>
              <p:nvPr/>
            </p:nvSpPr>
            <p:spPr>
              <a:xfrm>
                <a:off x="9443882" y="247240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38" name="Google Shape;438;p11"/>
              <p:cNvSpPr/>
              <p:nvPr/>
            </p:nvSpPr>
            <p:spPr>
              <a:xfrm rot="7434764" flipH="1">
                <a:off x="9472579" y="2494243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39" name="Google Shape;439;p11"/>
            <p:cNvGrpSpPr/>
            <p:nvPr/>
          </p:nvGrpSpPr>
          <p:grpSpPr>
            <a:xfrm>
              <a:off x="8477510" y="1915076"/>
              <a:ext cx="144000" cy="216000"/>
              <a:chOff x="9922853" y="2475516"/>
              <a:chExt cx="130629" cy="186612"/>
            </a:xfrm>
          </p:grpSpPr>
          <p:sp>
            <p:nvSpPr>
              <p:cNvPr id="440" name="Google Shape;440;p11"/>
              <p:cNvSpPr/>
              <p:nvPr/>
            </p:nvSpPr>
            <p:spPr>
              <a:xfrm>
                <a:off x="9922853" y="247551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1" name="Google Shape;441;p11"/>
              <p:cNvSpPr/>
              <p:nvPr/>
            </p:nvSpPr>
            <p:spPr>
              <a:xfrm rot="7434764" flipH="1">
                <a:off x="9942219" y="2497352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42" name="Google Shape;442;p11"/>
            <p:cNvSpPr/>
            <p:nvPr/>
          </p:nvSpPr>
          <p:spPr>
            <a:xfrm rot="4244396">
              <a:off x="8212753" y="2668236"/>
              <a:ext cx="294442" cy="539557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3" name="Google Shape;443;p11"/>
            <p:cNvSpPr/>
            <p:nvPr/>
          </p:nvSpPr>
          <p:spPr>
            <a:xfrm rot="1636223">
              <a:off x="7395962" y="2573840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4" name="Google Shape;444;p11"/>
            <p:cNvSpPr/>
            <p:nvPr/>
          </p:nvSpPr>
          <p:spPr>
            <a:xfrm rot="-1636223" flipH="1">
              <a:off x="8590581" y="2559092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5" name="Google Shape;445;p11"/>
            <p:cNvSpPr/>
            <p:nvPr/>
          </p:nvSpPr>
          <p:spPr>
            <a:xfrm rot="-7242731" flipH="1">
              <a:off x="8794773" y="1082950"/>
              <a:ext cx="330413" cy="599320"/>
            </a:xfrm>
            <a:prstGeom prst="ellipse">
              <a:avLst/>
            </a:prstGeom>
            <a:solidFill>
              <a:srgbClr val="F3F6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6" name="Google Shape;446;p11"/>
            <p:cNvSpPr/>
            <p:nvPr/>
          </p:nvSpPr>
          <p:spPr>
            <a:xfrm>
              <a:off x="8554066" y="1425427"/>
              <a:ext cx="496249" cy="612721"/>
            </a:xfrm>
            <a:custGeom>
              <a:avLst/>
              <a:gdLst/>
              <a:ahLst/>
              <a:cxnLst/>
              <a:rect l="l" t="t" r="r" b="b"/>
              <a:pathLst>
                <a:path w="496249" h="612721" extrusionOk="0">
                  <a:moveTo>
                    <a:pt x="194598" y="0"/>
                  </a:moveTo>
                  <a:lnTo>
                    <a:pt x="278696" y="110225"/>
                  </a:lnTo>
                  <a:cubicBezTo>
                    <a:pt x="345640" y="213371"/>
                    <a:pt x="401524" y="331679"/>
                    <a:pt x="448275" y="460773"/>
                  </a:cubicBezTo>
                  <a:lnTo>
                    <a:pt x="496249" y="612721"/>
                  </a:lnTo>
                  <a:lnTo>
                    <a:pt x="490670" y="612392"/>
                  </a:lnTo>
                  <a:cubicBezTo>
                    <a:pt x="210645" y="578928"/>
                    <a:pt x="0" y="434233"/>
                    <a:pt x="0" y="260805"/>
                  </a:cubicBezTo>
                  <a:cubicBezTo>
                    <a:pt x="0" y="161704"/>
                    <a:pt x="68782" y="71984"/>
                    <a:pt x="179987" y="7040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447" name="Google Shape;447;p11"/>
            <p:cNvGrpSpPr/>
            <p:nvPr/>
          </p:nvGrpSpPr>
          <p:grpSpPr>
            <a:xfrm>
              <a:off x="6971069" y="1062951"/>
              <a:ext cx="1140543" cy="1162204"/>
              <a:chOff x="6971069" y="1062951"/>
              <a:chExt cx="1140543" cy="1162204"/>
            </a:xfrm>
          </p:grpSpPr>
          <p:sp>
            <p:nvSpPr>
              <p:cNvPr id="448" name="Google Shape;448;p11"/>
              <p:cNvSpPr/>
              <p:nvPr/>
            </p:nvSpPr>
            <p:spPr>
              <a:xfrm rot="7242731">
                <a:off x="7147869" y="1058370"/>
                <a:ext cx="330413" cy="599320"/>
              </a:xfrm>
              <a:prstGeom prst="ellipse">
                <a:avLst/>
              </a:pr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9" name="Google Shape;449;p11"/>
              <p:cNvSpPr/>
              <p:nvPr/>
            </p:nvSpPr>
            <p:spPr>
              <a:xfrm>
                <a:off x="7109748" y="1095145"/>
                <a:ext cx="1001865" cy="1130010"/>
              </a:xfrm>
              <a:custGeom>
                <a:avLst/>
                <a:gdLst/>
                <a:ahLst/>
                <a:cxnLst/>
                <a:rect l="l" t="t" r="r" b="b"/>
                <a:pathLst>
                  <a:path w="1001865" h="1130010" extrusionOk="0">
                    <a:moveTo>
                      <a:pt x="971064" y="0"/>
                    </a:moveTo>
                    <a:lnTo>
                      <a:pt x="976594" y="22343"/>
                    </a:lnTo>
                    <a:cubicBezTo>
                      <a:pt x="987234" y="67038"/>
                      <a:pt x="996101" y="168088"/>
                      <a:pt x="997875" y="220557"/>
                    </a:cubicBezTo>
                    <a:cubicBezTo>
                      <a:pt x="999649" y="273025"/>
                      <a:pt x="1010289" y="306062"/>
                      <a:pt x="987235" y="337154"/>
                    </a:cubicBezTo>
                    <a:cubicBezTo>
                      <a:pt x="964181" y="368246"/>
                      <a:pt x="951311" y="383045"/>
                      <a:pt x="859552" y="407111"/>
                    </a:cubicBezTo>
                    <a:cubicBezTo>
                      <a:pt x="767792" y="431177"/>
                      <a:pt x="500519" y="411590"/>
                      <a:pt x="436676" y="481547"/>
                    </a:cubicBezTo>
                    <a:cubicBezTo>
                      <a:pt x="372834" y="551505"/>
                      <a:pt x="475183" y="732385"/>
                      <a:pt x="476501" y="826859"/>
                    </a:cubicBezTo>
                    <a:cubicBezTo>
                      <a:pt x="477818" y="921332"/>
                      <a:pt x="474728" y="997868"/>
                      <a:pt x="444581" y="1048392"/>
                    </a:cubicBezTo>
                    <a:cubicBezTo>
                      <a:pt x="414433" y="1098917"/>
                      <a:pt x="386058" y="1130010"/>
                      <a:pt x="295616" y="1130010"/>
                    </a:cubicBezTo>
                    <a:cubicBezTo>
                      <a:pt x="239090" y="1130010"/>
                      <a:pt x="120217" y="1113310"/>
                      <a:pt x="26024" y="1091296"/>
                    </a:cubicBezTo>
                    <a:lnTo>
                      <a:pt x="0" y="1084524"/>
                    </a:lnTo>
                    <a:lnTo>
                      <a:pt x="858" y="1066193"/>
                    </a:lnTo>
                    <a:lnTo>
                      <a:pt x="858" y="972574"/>
                    </a:lnTo>
                    <a:cubicBezTo>
                      <a:pt x="152144" y="494151"/>
                      <a:pt x="402531" y="57849"/>
                      <a:pt x="875888" y="5181"/>
                    </a:cubicBezTo>
                    <a:close/>
                  </a:path>
                </a:pathLst>
              </a:cu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50" name="Google Shape;450;p11"/>
            <p:cNvSpPr/>
            <p:nvPr/>
          </p:nvSpPr>
          <p:spPr>
            <a:xfrm rot="2956074">
              <a:off x="9424011" y="2225804"/>
              <a:ext cx="703894" cy="448166"/>
            </a:xfrm>
            <a:custGeom>
              <a:avLst/>
              <a:gdLst/>
              <a:ahLst/>
              <a:cxnLst/>
              <a:rect l="l" t="t" r="r" b="b"/>
              <a:pathLst>
                <a:path w="5139382" h="2661424" extrusionOk="0">
                  <a:moveTo>
                    <a:pt x="2333" y="1330712"/>
                  </a:moveTo>
                  <a:cubicBezTo>
                    <a:pt x="-60444" y="588324"/>
                    <a:pt x="1152289" y="0"/>
                    <a:pt x="2570831" y="0"/>
                  </a:cubicBezTo>
                  <a:cubicBezTo>
                    <a:pt x="3989373" y="0"/>
                    <a:pt x="5123482" y="165412"/>
                    <a:pt x="5139329" y="1330712"/>
                  </a:cubicBezTo>
                  <a:cubicBezTo>
                    <a:pt x="5148487" y="2546764"/>
                    <a:pt x="3989373" y="2661424"/>
                    <a:pt x="2570831" y="2661424"/>
                  </a:cubicBezTo>
                  <a:cubicBezTo>
                    <a:pt x="1152289" y="2661424"/>
                    <a:pt x="65110" y="2073100"/>
                    <a:pt x="2333" y="1330712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1" name="Google Shape;451;p11"/>
            <p:cNvSpPr/>
            <p:nvPr/>
          </p:nvSpPr>
          <p:spPr>
            <a:xfrm rot="7648571">
              <a:off x="8974749" y="3289133"/>
              <a:ext cx="661177" cy="379315"/>
            </a:xfrm>
            <a:custGeom>
              <a:avLst/>
              <a:gdLst/>
              <a:ahLst/>
              <a:cxnLst/>
              <a:rect l="l" t="t" r="r" b="b"/>
              <a:pathLst>
                <a:path w="5445303" h="2661452" extrusionOk="0">
                  <a:moveTo>
                    <a:pt x="11124" y="1344067"/>
                  </a:moveTo>
                  <a:cubicBezTo>
                    <a:pt x="195014" y="481541"/>
                    <a:pt x="1971082" y="2243"/>
                    <a:pt x="2876773" y="21"/>
                  </a:cubicBezTo>
                  <a:cubicBezTo>
                    <a:pt x="3782464" y="-2201"/>
                    <a:pt x="5429424" y="165433"/>
                    <a:pt x="5445271" y="1330733"/>
                  </a:cubicBezTo>
                  <a:cubicBezTo>
                    <a:pt x="5454429" y="2546785"/>
                    <a:pt x="3782464" y="2659223"/>
                    <a:pt x="2876773" y="2661445"/>
                  </a:cubicBezTo>
                  <a:cubicBezTo>
                    <a:pt x="1971082" y="2663667"/>
                    <a:pt x="-172766" y="2206593"/>
                    <a:pt x="11124" y="1344067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2" name="Google Shape;452;p11"/>
            <p:cNvSpPr/>
            <p:nvPr/>
          </p:nvSpPr>
          <p:spPr>
            <a:xfrm rot="9870279">
              <a:off x="9994433" y="2378582"/>
              <a:ext cx="1333149" cy="1430557"/>
            </a:xfrm>
            <a:custGeom>
              <a:avLst/>
              <a:gdLst/>
              <a:ahLst/>
              <a:cxnLst/>
              <a:rect l="l" t="t" r="r" b="b"/>
              <a:pathLst>
                <a:path w="1066767" h="1044633" extrusionOk="0">
                  <a:moveTo>
                    <a:pt x="5241" y="847894"/>
                  </a:moveTo>
                  <a:cubicBezTo>
                    <a:pt x="28085" y="972431"/>
                    <a:pt x="195730" y="1042600"/>
                    <a:pt x="300209" y="1044539"/>
                  </a:cubicBezTo>
                  <a:cubicBezTo>
                    <a:pt x="404688" y="1046478"/>
                    <a:pt x="410003" y="1018319"/>
                    <a:pt x="437861" y="975713"/>
                  </a:cubicBezTo>
                  <a:cubicBezTo>
                    <a:pt x="465719" y="933107"/>
                    <a:pt x="468574" y="868567"/>
                    <a:pt x="467357" y="788900"/>
                  </a:cubicBezTo>
                  <a:cubicBezTo>
                    <a:pt x="466140" y="709233"/>
                    <a:pt x="351899" y="566535"/>
                    <a:pt x="430557" y="497709"/>
                  </a:cubicBezTo>
                  <a:cubicBezTo>
                    <a:pt x="509215" y="428883"/>
                    <a:pt x="754485" y="527965"/>
                    <a:pt x="939306" y="375946"/>
                  </a:cubicBezTo>
                  <a:cubicBezTo>
                    <a:pt x="1124127" y="223927"/>
                    <a:pt x="1137613" y="19784"/>
                    <a:pt x="779546" y="1354"/>
                  </a:cubicBezTo>
                  <a:cubicBezTo>
                    <a:pt x="421479" y="-17076"/>
                    <a:pt x="292193" y="156227"/>
                    <a:pt x="163142" y="297317"/>
                  </a:cubicBezTo>
                  <a:cubicBezTo>
                    <a:pt x="34091" y="438407"/>
                    <a:pt x="-17603" y="723357"/>
                    <a:pt x="5241" y="847894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3" name="Google Shape;453;p11"/>
            <p:cNvSpPr/>
            <p:nvPr/>
          </p:nvSpPr>
          <p:spPr>
            <a:xfrm rot="-10415412">
              <a:off x="7815547" y="3404855"/>
              <a:ext cx="636152" cy="602785"/>
            </a:xfrm>
            <a:custGeom>
              <a:avLst/>
              <a:gdLst/>
              <a:ahLst/>
              <a:cxnLst/>
              <a:rect l="l" t="t" r="r" b="b"/>
              <a:pathLst>
                <a:path w="636152" h="602785" extrusionOk="0">
                  <a:moveTo>
                    <a:pt x="588724" y="593868"/>
                  </a:moveTo>
                  <a:cubicBezTo>
                    <a:pt x="537958" y="601054"/>
                    <a:pt x="482179" y="602785"/>
                    <a:pt x="423728" y="602785"/>
                  </a:cubicBezTo>
                  <a:cubicBezTo>
                    <a:pt x="189922" y="602785"/>
                    <a:pt x="10732" y="460684"/>
                    <a:pt x="385" y="281371"/>
                  </a:cubicBezTo>
                  <a:cubicBezTo>
                    <a:pt x="-6082" y="169300"/>
                    <a:pt x="69572" y="71766"/>
                    <a:pt x="184304" y="14374"/>
                  </a:cubicBezTo>
                  <a:lnTo>
                    <a:pt x="220072" y="0"/>
                  </a:lnTo>
                  <a:lnTo>
                    <a:pt x="272952" y="21453"/>
                  </a:lnTo>
                  <a:cubicBezTo>
                    <a:pt x="465278" y="122138"/>
                    <a:pt x="605783" y="313452"/>
                    <a:pt x="631842" y="545418"/>
                  </a:cubicBezTo>
                  <a:lnTo>
                    <a:pt x="636152" y="583781"/>
                  </a:ln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4" name="Google Shape;454;p11"/>
            <p:cNvSpPr/>
            <p:nvPr/>
          </p:nvSpPr>
          <p:spPr>
            <a:xfrm>
              <a:off x="8900408" y="3778821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5" name="Google Shape;455;p11"/>
            <p:cNvSpPr/>
            <p:nvPr/>
          </p:nvSpPr>
          <p:spPr>
            <a:xfrm>
              <a:off x="11139824" y="3536950"/>
              <a:ext cx="442575" cy="1044882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456" name="Google Shape;456;p11"/>
            <p:cNvGrpSpPr/>
            <p:nvPr/>
          </p:nvGrpSpPr>
          <p:grpSpPr>
            <a:xfrm>
              <a:off x="7959219" y="4385133"/>
              <a:ext cx="3662509" cy="334349"/>
              <a:chOff x="8656949" y="4116534"/>
              <a:chExt cx="1963259" cy="281656"/>
            </a:xfrm>
          </p:grpSpPr>
          <p:sp>
            <p:nvSpPr>
              <p:cNvPr id="457" name="Google Shape;457;p11"/>
              <p:cNvSpPr/>
              <p:nvPr/>
            </p:nvSpPr>
            <p:spPr>
              <a:xfrm rot="5400000" flipH="1">
                <a:off x="8658690" y="4114793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8" name="Google Shape;458;p11"/>
              <p:cNvSpPr/>
              <p:nvPr/>
            </p:nvSpPr>
            <p:spPr>
              <a:xfrm rot="5400000" flipH="1">
                <a:off x="9153802" y="4129541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9" name="Google Shape;459;p11"/>
              <p:cNvSpPr/>
              <p:nvPr/>
            </p:nvSpPr>
            <p:spPr>
              <a:xfrm rot="5400000" flipH="1">
                <a:off x="9909114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0" name="Google Shape;460;p11"/>
              <p:cNvSpPr/>
              <p:nvPr/>
            </p:nvSpPr>
            <p:spPr>
              <a:xfrm rot="5400000" flipH="1">
                <a:off x="10351559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61" name="Google Shape;461;p11"/>
            <p:cNvSpPr/>
            <p:nvPr/>
          </p:nvSpPr>
          <p:spPr>
            <a:xfrm rot="-9404966">
              <a:off x="10507146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2" name="Google Shape;462;p11"/>
            <p:cNvSpPr/>
            <p:nvPr/>
          </p:nvSpPr>
          <p:spPr>
            <a:xfrm rot="10800000">
              <a:off x="10757869" y="4183213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3" name="Google Shape;463;p11"/>
            <p:cNvSpPr/>
            <p:nvPr/>
          </p:nvSpPr>
          <p:spPr>
            <a:xfrm rot="-3833944">
              <a:off x="11399021" y="1875146"/>
              <a:ext cx="354697" cy="764642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rgbClr val="F7F7F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4" name="Google Shape;464;p11"/>
            <p:cNvSpPr/>
            <p:nvPr/>
          </p:nvSpPr>
          <p:spPr>
            <a:xfrm rot="1171418">
              <a:off x="11857703" y="2389239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5" name="Google Shape;465;p11"/>
            <p:cNvSpPr/>
            <p:nvPr/>
          </p:nvSpPr>
          <p:spPr>
            <a:xfrm rot="-262621">
              <a:off x="11921612" y="2394156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6" name="Google Shape;466;p11"/>
            <p:cNvSpPr/>
            <p:nvPr/>
          </p:nvSpPr>
          <p:spPr>
            <a:xfrm rot="-1825386">
              <a:off x="11983891" y="2369574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7" name="Google Shape;467;p11"/>
          <p:cNvSpPr txBox="1"/>
          <p:nvPr/>
        </p:nvSpPr>
        <p:spPr>
          <a:xfrm>
            <a:off x="3645516" y="5053920"/>
            <a:ext cx="35025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40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The</a:t>
            </a:r>
            <a:r>
              <a:rPr lang="es-ES" sz="40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40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cow</a:t>
            </a:r>
            <a:r>
              <a:rPr lang="es-ES" sz="40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40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goes</a:t>
            </a:r>
            <a:r>
              <a:rPr lang="es-ES" sz="40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MOO!!! </a:t>
            </a:r>
            <a:endParaRPr sz="4000" dirty="0">
              <a:solidFill>
                <a:schemeClr val="bg2">
                  <a:lumMod val="50000"/>
                </a:schemeClr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468" name="Google Shape;468;p11"/>
          <p:cNvSpPr txBox="1"/>
          <p:nvPr/>
        </p:nvSpPr>
        <p:spPr>
          <a:xfrm>
            <a:off x="877421" y="3318830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MOO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472" name="Google Shape;472;p11"/>
          <p:cNvSpPr txBox="1"/>
          <p:nvPr/>
        </p:nvSpPr>
        <p:spPr>
          <a:xfrm>
            <a:off x="8291525" y="3492975"/>
            <a:ext cx="36129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rgbClr val="FFFFFF"/>
              </a:solidFill>
              <a:highlight>
                <a:srgbClr val="000000"/>
              </a:highlight>
              <a:latin typeface="Happy Monkey"/>
              <a:ea typeface="Happy Monkey"/>
              <a:cs typeface="Happy Monkey"/>
              <a:sym typeface="Happy Monkey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rgbClr val="FFFFFF"/>
              </a:solidFill>
              <a:highlight>
                <a:srgbClr val="000000"/>
              </a:highlight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090EBEE-349A-4E15-9680-8F0A58F412F3}"/>
              </a:ext>
            </a:extLst>
          </p:cNvPr>
          <p:cNvSpPr txBox="1"/>
          <p:nvPr/>
        </p:nvSpPr>
        <p:spPr>
          <a:xfrm>
            <a:off x="1155310" y="4426610"/>
            <a:ext cx="678942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MOO</a:t>
            </a:r>
            <a:r>
              <a:rPr lang="es-ES" sz="24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</a:p>
        </p:txBody>
      </p:sp>
      <p:sp>
        <p:nvSpPr>
          <p:cNvPr id="56" name="Google Shape;468;p11">
            <a:extLst>
              <a:ext uri="{FF2B5EF4-FFF2-40B4-BE49-F238E27FC236}">
                <a16:creationId xmlns:a16="http://schemas.microsoft.com/office/drawing/2014/main" id="{96507661-DF9A-4658-A6E1-8649E359D870}"/>
              </a:ext>
            </a:extLst>
          </p:cNvPr>
          <p:cNvSpPr txBox="1"/>
          <p:nvPr/>
        </p:nvSpPr>
        <p:spPr>
          <a:xfrm>
            <a:off x="1859487" y="5957793"/>
            <a:ext cx="2014935" cy="964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MOO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9C8DC17E-DB25-41BE-A8D7-AD8E8DDB12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39912" y="2528098"/>
            <a:ext cx="3080404" cy="4313112"/>
          </a:xfrm>
          <a:prstGeom prst="rect">
            <a:avLst/>
          </a:prstGeom>
        </p:spPr>
      </p:pic>
      <p:sp>
        <p:nvSpPr>
          <p:cNvPr id="58" name="Speech Bubble: Oval 57">
            <a:extLst>
              <a:ext uri="{FF2B5EF4-FFF2-40B4-BE49-F238E27FC236}">
                <a16:creationId xmlns:a16="http://schemas.microsoft.com/office/drawing/2014/main" id="{468F1730-D738-4AC2-AD33-FC08761554A7}"/>
              </a:ext>
            </a:extLst>
          </p:cNvPr>
          <p:cNvSpPr/>
          <p:nvPr/>
        </p:nvSpPr>
        <p:spPr>
          <a:xfrm>
            <a:off x="7148016" y="162225"/>
            <a:ext cx="4692174" cy="2384392"/>
          </a:xfrm>
          <a:prstGeom prst="wedgeEllipse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This is a </a:t>
            </a:r>
            <a:r>
              <a:rPr lang="en-US" sz="2400" b="1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Cow</a:t>
            </a:r>
            <a:r>
              <a:rPr lang="en-US" sz="2400" i="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rPr>
              <a:t>. </a:t>
            </a:r>
            <a:r>
              <a:rPr lang="en-US" sz="2400" b="0" i="0" dirty="0">
                <a:solidFill>
                  <a:schemeClr val="tx1"/>
                </a:solidFill>
                <a:effectLst/>
                <a:latin typeface="Söhne"/>
              </a:rPr>
              <a:t>Cows have big, soft ears. Can you pretend to be a cow and say 'moo'?</a:t>
            </a:r>
            <a:endParaRPr lang="en-US" sz="2400" i="0" dirty="0"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B1F78B3D-184D-4A2D-9B23-E8EEF77F08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7" b="98611" l="1519" r="98228">
                        <a14:foregroundMark x1="25063" y1="10833" x2="12152" y2="12500"/>
                        <a14:foregroundMark x1="25823" y1="10000" x2="20759" y2="1667"/>
                        <a14:foregroundMark x1="12911" y1="26667" x2="8608" y2="33333"/>
                        <a14:foregroundMark x1="18734" y1="22500" x2="3291" y2="30556"/>
                        <a14:foregroundMark x1="3291" y1="30556" x2="1772" y2="32500"/>
                        <a14:foregroundMark x1="87848" y1="49167" x2="98228" y2="48889"/>
                        <a14:foregroundMark x1="82785" y1="80833" x2="89620" y2="81111"/>
                        <a14:foregroundMark x1="57468" y1="87500" x2="52658" y2="96944"/>
                        <a14:foregroundMark x1="37215" y1="86944" x2="32911" y2="986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722201">
            <a:off x="4144282" y="2291253"/>
            <a:ext cx="1198245" cy="1173356"/>
          </a:xfrm>
          <a:prstGeom prst="rect">
            <a:avLst/>
          </a:prstGeom>
        </p:spPr>
      </p:pic>
      <p:pic>
        <p:nvPicPr>
          <p:cNvPr id="84" name="Graphic 83" descr="Home with solid fill">
            <a:hlinkClick r:id="rId8" action="ppaction://hlinksldjump"/>
            <a:extLst>
              <a:ext uri="{FF2B5EF4-FFF2-40B4-BE49-F238E27FC236}">
                <a16:creationId xmlns:a16="http://schemas.microsoft.com/office/drawing/2014/main" id="{FA0F4851-BF2A-4CEC-8F72-509B9331B3F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sp>
        <p:nvSpPr>
          <p:cNvPr id="64" name="Arrow: Right 63">
            <a:extLst>
              <a:ext uri="{FF2B5EF4-FFF2-40B4-BE49-F238E27FC236}">
                <a16:creationId xmlns:a16="http://schemas.microsoft.com/office/drawing/2014/main" id="{688D5C64-1DD0-4794-B9AD-C17F953A79F1}"/>
              </a:ext>
            </a:extLst>
          </p:cNvPr>
          <p:cNvSpPr/>
          <p:nvPr/>
        </p:nvSpPr>
        <p:spPr>
          <a:xfrm rot="10800000">
            <a:off x="80937" y="3459262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5" name="Arrow: Right 64">
            <a:extLst>
              <a:ext uri="{FF2B5EF4-FFF2-40B4-BE49-F238E27FC236}">
                <a16:creationId xmlns:a16="http://schemas.microsoft.com/office/drawing/2014/main" id="{F80F60E9-605B-45CC-A4B7-5EB60384B5F2}"/>
              </a:ext>
            </a:extLst>
          </p:cNvPr>
          <p:cNvSpPr/>
          <p:nvPr/>
        </p:nvSpPr>
        <p:spPr>
          <a:xfrm>
            <a:off x="11532886" y="3578611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3" name="whoosh.wav"/>
          </p:stSnd>
        </p:sndAc>
      </p:transition>
    </mc:Choice>
    <mc:Fallback xmlns="">
      <p:transition spd="slow">
        <p:sndAc>
          <p:stSnd>
            <p:snd r:embed="rId1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12"/>
          <p:cNvSpPr txBox="1"/>
          <p:nvPr/>
        </p:nvSpPr>
        <p:spPr>
          <a:xfrm>
            <a:off x="7504725" y="685087"/>
            <a:ext cx="1778100" cy="16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600" dirty="0">
              <a:solidFill>
                <a:srgbClr val="FFFFFF"/>
              </a:solidFill>
              <a:highlight>
                <a:srgbClr val="000000"/>
              </a:highlight>
              <a:latin typeface="Happy Monkey"/>
              <a:ea typeface="Happy Monkey"/>
              <a:cs typeface="Happy Monkey"/>
              <a:sym typeface="Happy Monkey"/>
            </a:endParaRPr>
          </a:p>
        </p:txBody>
      </p:sp>
      <p:pic>
        <p:nvPicPr>
          <p:cNvPr id="98" name="Picture 97">
            <a:extLst>
              <a:ext uri="{FF2B5EF4-FFF2-40B4-BE49-F238E27FC236}">
                <a16:creationId xmlns:a16="http://schemas.microsoft.com/office/drawing/2014/main" id="{A68DC146-5D37-466E-8EF9-0D33B3FF40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4051" y="2473286"/>
            <a:ext cx="3306787" cy="4387261"/>
          </a:xfrm>
          <a:prstGeom prst="rect">
            <a:avLst/>
          </a:prstGeom>
        </p:spPr>
      </p:pic>
      <p:sp>
        <p:nvSpPr>
          <p:cNvPr id="99" name="Speech Bubble: Oval 98">
            <a:extLst>
              <a:ext uri="{FF2B5EF4-FFF2-40B4-BE49-F238E27FC236}">
                <a16:creationId xmlns:a16="http://schemas.microsoft.com/office/drawing/2014/main" id="{476B4625-700B-4F74-B674-2609EE3C25A9}"/>
              </a:ext>
            </a:extLst>
          </p:cNvPr>
          <p:cNvSpPr/>
          <p:nvPr/>
        </p:nvSpPr>
        <p:spPr>
          <a:xfrm>
            <a:off x="7148016" y="162225"/>
            <a:ext cx="4692174" cy="2384392"/>
          </a:xfrm>
          <a:prstGeom prst="wedgeEllipse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0" i="0" dirty="0">
                <a:solidFill>
                  <a:srgbClr val="ECECEC"/>
                </a:solidFill>
                <a:effectLst/>
                <a:latin typeface="+mj-lt"/>
              </a:rPr>
              <a:t>"</a:t>
            </a:r>
            <a:r>
              <a:rPr lang="en-US" sz="3200" b="0" i="0" dirty="0">
                <a:solidFill>
                  <a:schemeClr val="tx1"/>
                </a:solidFill>
                <a:effectLst/>
                <a:latin typeface="+mj-lt"/>
              </a:rPr>
              <a:t>This is a </a:t>
            </a:r>
            <a:r>
              <a:rPr lang="en-US" sz="3200" b="1" i="0" dirty="0">
                <a:solidFill>
                  <a:schemeClr val="tx1"/>
                </a:solidFill>
                <a:effectLst/>
                <a:latin typeface="+mj-lt"/>
              </a:rPr>
              <a:t>horse</a:t>
            </a:r>
            <a:r>
              <a:rPr lang="en-US" sz="3200" b="0" i="0" dirty="0">
                <a:solidFill>
                  <a:schemeClr val="tx1"/>
                </a:solidFill>
                <a:effectLst/>
                <a:latin typeface="+mj-lt"/>
              </a:rPr>
              <a:t>. Horses are strong and can run fast.</a:t>
            </a:r>
            <a:r>
              <a:rPr lang="en-US" sz="3200" b="0" i="0" dirty="0">
                <a:solidFill>
                  <a:srgbClr val="ECECEC"/>
                </a:solidFill>
                <a:effectLst/>
                <a:latin typeface="+mj-lt"/>
              </a:rPr>
              <a:t>.</a:t>
            </a:r>
            <a:endParaRPr lang="en-US" sz="2400" b="1" i="0" dirty="0">
              <a:solidFill>
                <a:schemeClr val="bg2">
                  <a:lumMod val="50000"/>
                </a:schemeClr>
              </a:solidFill>
              <a:effectLst/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2C90B5-2D60-4FD1-AF6F-DB742C987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67" b="98611" l="1519" r="98228">
                        <a14:foregroundMark x1="25063" y1="10833" x2="12152" y2="12500"/>
                        <a14:foregroundMark x1="25823" y1="10000" x2="20759" y2="1667"/>
                        <a14:foregroundMark x1="12911" y1="26667" x2="8608" y2="33333"/>
                        <a14:foregroundMark x1="18734" y1="22500" x2="3291" y2="30556"/>
                        <a14:foregroundMark x1="3291" y1="30556" x2="1772" y2="32500"/>
                        <a14:foregroundMark x1="87848" y1="49167" x2="98228" y2="48889"/>
                        <a14:foregroundMark x1="82785" y1="80833" x2="89620" y2="81111"/>
                        <a14:foregroundMark x1="57468" y1="87500" x2="52658" y2="96944"/>
                        <a14:foregroundMark x1="37215" y1="86944" x2="32911" y2="986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4686" y="2732564"/>
            <a:ext cx="3863803" cy="3521441"/>
          </a:xfrm>
          <a:prstGeom prst="rect">
            <a:avLst/>
          </a:prstGeom>
        </p:spPr>
      </p:pic>
      <p:sp>
        <p:nvSpPr>
          <p:cNvPr id="102" name="Google Shape;468;p11">
            <a:extLst>
              <a:ext uri="{FF2B5EF4-FFF2-40B4-BE49-F238E27FC236}">
                <a16:creationId xmlns:a16="http://schemas.microsoft.com/office/drawing/2014/main" id="{95957F29-8CAB-4E2C-AE49-EB28C9F3725D}"/>
              </a:ext>
            </a:extLst>
          </p:cNvPr>
          <p:cNvSpPr txBox="1"/>
          <p:nvPr/>
        </p:nvSpPr>
        <p:spPr>
          <a:xfrm>
            <a:off x="73368" y="3202139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Neigh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03" name="Google Shape;468;p11">
            <a:extLst>
              <a:ext uri="{FF2B5EF4-FFF2-40B4-BE49-F238E27FC236}">
                <a16:creationId xmlns:a16="http://schemas.microsoft.com/office/drawing/2014/main" id="{C307CDB7-E9A0-48E4-852C-AE5B5711D9C8}"/>
              </a:ext>
            </a:extLst>
          </p:cNvPr>
          <p:cNvSpPr txBox="1"/>
          <p:nvPr/>
        </p:nvSpPr>
        <p:spPr>
          <a:xfrm>
            <a:off x="139124" y="4291122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Neigh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04" name="Google Shape;468;p11">
            <a:extLst>
              <a:ext uri="{FF2B5EF4-FFF2-40B4-BE49-F238E27FC236}">
                <a16:creationId xmlns:a16="http://schemas.microsoft.com/office/drawing/2014/main" id="{6D469D84-21D5-4744-B9EB-2EAE13D4F1D9}"/>
              </a:ext>
            </a:extLst>
          </p:cNvPr>
          <p:cNvSpPr txBox="1"/>
          <p:nvPr/>
        </p:nvSpPr>
        <p:spPr>
          <a:xfrm>
            <a:off x="2180164" y="6099244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Neigh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05" name="Google Shape;468;p11">
            <a:extLst>
              <a:ext uri="{FF2B5EF4-FFF2-40B4-BE49-F238E27FC236}">
                <a16:creationId xmlns:a16="http://schemas.microsoft.com/office/drawing/2014/main" id="{8B6D4F53-B56B-43FA-9342-362603684968}"/>
              </a:ext>
            </a:extLst>
          </p:cNvPr>
          <p:cNvSpPr txBox="1"/>
          <p:nvPr/>
        </p:nvSpPr>
        <p:spPr>
          <a:xfrm>
            <a:off x="2847116" y="3397367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Neigh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07" name="Google Shape;467;p11">
            <a:extLst>
              <a:ext uri="{FF2B5EF4-FFF2-40B4-BE49-F238E27FC236}">
                <a16:creationId xmlns:a16="http://schemas.microsoft.com/office/drawing/2014/main" id="{665228BC-A5D3-41A3-8F88-57A3FC4091C8}"/>
              </a:ext>
            </a:extLst>
          </p:cNvPr>
          <p:cNvSpPr txBox="1"/>
          <p:nvPr/>
        </p:nvSpPr>
        <p:spPr>
          <a:xfrm>
            <a:off x="3331527" y="5926754"/>
            <a:ext cx="4173198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The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24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Horse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24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goes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24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Neigh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!!! </a:t>
            </a:r>
            <a:endParaRPr sz="2400" dirty="0">
              <a:solidFill>
                <a:schemeClr val="bg2">
                  <a:lumMod val="50000"/>
                </a:schemeClr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pic>
        <p:nvPicPr>
          <p:cNvPr id="108" name="Picture 107">
            <a:extLst>
              <a:ext uri="{FF2B5EF4-FFF2-40B4-BE49-F238E27FC236}">
                <a16:creationId xmlns:a16="http://schemas.microsoft.com/office/drawing/2014/main" id="{C27DEF0C-9CAE-4A0F-A4A8-27E950B91E7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000" b="96667" l="835" r="99374">
                        <a14:foregroundMark x1="26931" y1="31944" x2="51566" y2="53333"/>
                        <a14:foregroundMark x1="51566" y1="53333" x2="82255" y2="61111"/>
                        <a14:foregroundMark x1="82255" y1="61111" x2="85595" y2="58611"/>
                        <a14:foregroundMark x1="79958" y1="46111" x2="25470" y2="39167"/>
                        <a14:foregroundMark x1="91232" y1="40833" x2="95616" y2="53611"/>
                        <a14:foregroundMark x1="97704" y1="45833" x2="99582" y2="46944"/>
                        <a14:foregroundMark x1="89979" y1="63611" x2="88935" y2="90556"/>
                        <a14:foregroundMark x1="81628" y1="80833" x2="77662" y2="93333"/>
                        <a14:foregroundMark x1="89979" y1="89444" x2="84969" y2="96667"/>
                        <a14:foregroundMark x1="37996" y1="86111" x2="36534" y2="92222"/>
                        <a14:foregroundMark x1="9186" y1="30833" x2="11482" y2="15833"/>
                        <a14:foregroundMark x1="24843" y1="5000" x2="34238" y2="18333"/>
                        <a14:foregroundMark x1="18998" y1="27500" x2="22547" y2="18056"/>
                        <a14:foregroundMark x1="7307" y1="26944" x2="4384" y2="36667"/>
                        <a14:foregroundMark x1="11691" y1="14167" x2="835" y2="10278"/>
                        <a14:foregroundMark x1="835" y1="10278" x2="835" y2="1027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421001">
            <a:off x="4295021" y="2631465"/>
            <a:ext cx="1077670" cy="809940"/>
          </a:xfrm>
          <a:prstGeom prst="rect">
            <a:avLst/>
          </a:prstGeom>
        </p:spPr>
      </p:pic>
      <p:pic>
        <p:nvPicPr>
          <p:cNvPr id="37" name="Graphic 36" descr="Home with solid fill">
            <a:hlinkClick r:id="rId9" action="ppaction://hlinksldjump"/>
            <a:extLst>
              <a:ext uri="{FF2B5EF4-FFF2-40B4-BE49-F238E27FC236}">
                <a16:creationId xmlns:a16="http://schemas.microsoft.com/office/drawing/2014/main" id="{18851D77-3B1C-4FB5-B15D-2CF02DC7D50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sp>
        <p:nvSpPr>
          <p:cNvPr id="17" name="Arrow: Right 16">
            <a:extLst>
              <a:ext uri="{FF2B5EF4-FFF2-40B4-BE49-F238E27FC236}">
                <a16:creationId xmlns:a16="http://schemas.microsoft.com/office/drawing/2014/main" id="{6614F7CE-8523-4143-95B8-A6674AC19793}"/>
              </a:ext>
            </a:extLst>
          </p:cNvPr>
          <p:cNvSpPr/>
          <p:nvPr/>
        </p:nvSpPr>
        <p:spPr>
          <a:xfrm rot="10800000">
            <a:off x="80937" y="3459262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69AC2CAD-4356-42B5-A3A4-BE2E845CBCC4}"/>
              </a:ext>
            </a:extLst>
          </p:cNvPr>
          <p:cNvSpPr/>
          <p:nvPr/>
        </p:nvSpPr>
        <p:spPr>
          <a:xfrm>
            <a:off x="11532886" y="3578611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Google Shape;843;p13"/>
          <p:cNvSpPr txBox="1"/>
          <p:nvPr/>
        </p:nvSpPr>
        <p:spPr>
          <a:xfrm>
            <a:off x="7996950" y="4686462"/>
            <a:ext cx="1778100" cy="16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600" dirty="0">
              <a:solidFill>
                <a:srgbClr val="FFFFFF"/>
              </a:solidFill>
              <a:highlight>
                <a:srgbClr val="000000"/>
              </a:highlight>
              <a:latin typeface="Happy Monkey"/>
              <a:ea typeface="Happy Monkey"/>
              <a:cs typeface="Happy Monkey"/>
              <a:sym typeface="Happy Monkey"/>
            </a:endParaRPr>
          </a:p>
        </p:txBody>
      </p:sp>
      <p:pic>
        <p:nvPicPr>
          <p:cNvPr id="271" name="Picture 270">
            <a:extLst>
              <a:ext uri="{FF2B5EF4-FFF2-40B4-BE49-F238E27FC236}">
                <a16:creationId xmlns:a16="http://schemas.microsoft.com/office/drawing/2014/main" id="{F9B39B94-AA0C-422C-869A-C5C1A7133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39912" y="2528098"/>
            <a:ext cx="3080404" cy="4313112"/>
          </a:xfrm>
          <a:prstGeom prst="rect">
            <a:avLst/>
          </a:prstGeom>
        </p:spPr>
      </p:pic>
      <p:sp>
        <p:nvSpPr>
          <p:cNvPr id="273" name="Speech Bubble: Oval 272">
            <a:extLst>
              <a:ext uri="{FF2B5EF4-FFF2-40B4-BE49-F238E27FC236}">
                <a16:creationId xmlns:a16="http://schemas.microsoft.com/office/drawing/2014/main" id="{58A63057-0B2B-4EC8-9661-5E84F680E4CD}"/>
              </a:ext>
            </a:extLst>
          </p:cNvPr>
          <p:cNvSpPr/>
          <p:nvPr/>
        </p:nvSpPr>
        <p:spPr>
          <a:xfrm>
            <a:off x="7148016" y="162225"/>
            <a:ext cx="4692174" cy="2384392"/>
          </a:xfrm>
          <a:prstGeom prst="wedgeEllipse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0" i="0" dirty="0">
                <a:solidFill>
                  <a:schemeClr val="tx1"/>
                </a:solidFill>
                <a:effectLst/>
                <a:latin typeface="+mj-lt"/>
              </a:rPr>
              <a:t>This is a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+mj-lt"/>
              </a:rPr>
              <a:t>Sheep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+mj-lt"/>
              </a:rPr>
              <a:t>. Sheep have fluffy wool and say 'baa!'</a:t>
            </a:r>
            <a:endParaRPr lang="en-US" sz="2800" b="1" i="0" dirty="0"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A58B57-766F-4291-8C1B-0AB6DA62F0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00" b="96667" l="835" r="99374">
                        <a14:foregroundMark x1="26931" y1="31944" x2="51566" y2="53333"/>
                        <a14:foregroundMark x1="51566" y1="53333" x2="82255" y2="61111"/>
                        <a14:foregroundMark x1="82255" y1="61111" x2="85595" y2="58611"/>
                        <a14:foregroundMark x1="79958" y1="46111" x2="25470" y2="39167"/>
                        <a14:foregroundMark x1="91232" y1="40833" x2="95616" y2="53611"/>
                        <a14:foregroundMark x1="97704" y1="45833" x2="99582" y2="46944"/>
                        <a14:foregroundMark x1="89979" y1="63611" x2="88935" y2="90556"/>
                        <a14:foregroundMark x1="81628" y1="80833" x2="77662" y2="93333"/>
                        <a14:foregroundMark x1="89979" y1="89444" x2="84969" y2="96667"/>
                        <a14:foregroundMark x1="37996" y1="86111" x2="36534" y2="92222"/>
                        <a14:foregroundMark x1="9186" y1="30833" x2="11482" y2="15833"/>
                        <a14:foregroundMark x1="24843" y1="5000" x2="34238" y2="18333"/>
                        <a14:foregroundMark x1="18998" y1="27500" x2="22547" y2="18056"/>
                        <a14:foregroundMark x1="7307" y1="26944" x2="4384" y2="36667"/>
                        <a14:foregroundMark x1="11691" y1="14167" x2="835" y2="10278"/>
                        <a14:foregroundMark x1="835" y1="10278" x2="835" y2="1027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1763" y="3677921"/>
            <a:ext cx="3381757" cy="2667082"/>
          </a:xfrm>
          <a:prstGeom prst="rect">
            <a:avLst/>
          </a:prstGeom>
        </p:spPr>
      </p:pic>
      <p:sp>
        <p:nvSpPr>
          <p:cNvPr id="276" name="Google Shape;468;p11">
            <a:extLst>
              <a:ext uri="{FF2B5EF4-FFF2-40B4-BE49-F238E27FC236}">
                <a16:creationId xmlns:a16="http://schemas.microsoft.com/office/drawing/2014/main" id="{F874AC8F-E98A-4F5B-9B6F-4F7A7398524E}"/>
              </a:ext>
            </a:extLst>
          </p:cNvPr>
          <p:cNvSpPr txBox="1"/>
          <p:nvPr/>
        </p:nvSpPr>
        <p:spPr>
          <a:xfrm>
            <a:off x="146275" y="3189088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Baa</a:t>
            </a: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277" name="Google Shape;468;p11">
            <a:extLst>
              <a:ext uri="{FF2B5EF4-FFF2-40B4-BE49-F238E27FC236}">
                <a16:creationId xmlns:a16="http://schemas.microsoft.com/office/drawing/2014/main" id="{4EA712E1-903C-4178-A05D-94009F9E3B31}"/>
              </a:ext>
            </a:extLst>
          </p:cNvPr>
          <p:cNvSpPr txBox="1"/>
          <p:nvPr/>
        </p:nvSpPr>
        <p:spPr>
          <a:xfrm>
            <a:off x="2593487" y="3428727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Baa</a:t>
            </a: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278" name="Google Shape;468;p11">
            <a:extLst>
              <a:ext uri="{FF2B5EF4-FFF2-40B4-BE49-F238E27FC236}">
                <a16:creationId xmlns:a16="http://schemas.microsoft.com/office/drawing/2014/main" id="{A9F71EA4-F193-4D0C-993F-2FEB8CEDE4E3}"/>
              </a:ext>
            </a:extLst>
          </p:cNvPr>
          <p:cNvSpPr txBox="1"/>
          <p:nvPr/>
        </p:nvSpPr>
        <p:spPr>
          <a:xfrm>
            <a:off x="134562" y="5298167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Baa</a:t>
            </a: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279" name="Google Shape;468;p11">
            <a:extLst>
              <a:ext uri="{FF2B5EF4-FFF2-40B4-BE49-F238E27FC236}">
                <a16:creationId xmlns:a16="http://schemas.microsoft.com/office/drawing/2014/main" id="{5D07533E-00EA-43DD-95FF-34B70BF00FE5}"/>
              </a:ext>
            </a:extLst>
          </p:cNvPr>
          <p:cNvSpPr txBox="1"/>
          <p:nvPr/>
        </p:nvSpPr>
        <p:spPr>
          <a:xfrm>
            <a:off x="1891600" y="6172067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Baa</a:t>
            </a: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280" name="Google Shape;467;p11">
            <a:extLst>
              <a:ext uri="{FF2B5EF4-FFF2-40B4-BE49-F238E27FC236}">
                <a16:creationId xmlns:a16="http://schemas.microsoft.com/office/drawing/2014/main" id="{C46A5693-5531-43EF-AE71-FB4EF1C3A93F}"/>
              </a:ext>
            </a:extLst>
          </p:cNvPr>
          <p:cNvSpPr txBox="1"/>
          <p:nvPr/>
        </p:nvSpPr>
        <p:spPr>
          <a:xfrm>
            <a:off x="3645517" y="5201920"/>
            <a:ext cx="3303924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The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sheep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goes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baa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!!! </a:t>
            </a:r>
            <a:endParaRPr sz="3600" dirty="0">
              <a:solidFill>
                <a:schemeClr val="bg2">
                  <a:lumMod val="50000"/>
                </a:schemeClr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pic>
        <p:nvPicPr>
          <p:cNvPr id="281" name="Picture 280">
            <a:extLst>
              <a:ext uri="{FF2B5EF4-FFF2-40B4-BE49-F238E27FC236}">
                <a16:creationId xmlns:a16="http://schemas.microsoft.com/office/drawing/2014/main" id="{692670CC-2540-44B9-8E4E-D42B459BEB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889" b="96667" l="3163" r="98054">
                        <a14:foregroundMark x1="89538" y1="52500" x2="90511" y2="74167"/>
                        <a14:foregroundMark x1="89781" y1="33333" x2="93917" y2="35556"/>
                        <a14:foregroundMark x1="38200" y1="31389" x2="39173" y2="41111"/>
                        <a14:foregroundMark x1="34550" y1="29167" x2="42579" y2="35833"/>
                        <a14:foregroundMark x1="39903" y1="26389" x2="42822" y2="38889"/>
                        <a14:foregroundMark x1="91971" y1="47222" x2="96350" y2="63611"/>
                        <a14:foregroundMark x1="93187" y1="33333" x2="91727" y2="44167"/>
                        <a14:foregroundMark x1="95134" y1="45000" x2="98054" y2="39722"/>
                        <a14:foregroundMark x1="50608" y1="95000" x2="55474" y2="89444"/>
                        <a14:foregroundMark x1="26277" y1="94167" x2="24818" y2="90278"/>
                        <a14:foregroundMark x1="57178" y1="89167" x2="47445" y2="96667"/>
                        <a14:foregroundMark x1="83698" y1="88333" x2="83698" y2="94167"/>
                        <a14:foregroundMark x1="11922" y1="11667" x2="16302" y2="10556"/>
                        <a14:foregroundMark x1="8516" y1="20833" x2="3406" y2="13611"/>
                        <a14:foregroundMark x1="12652" y1="6944" x2="20681" y2="3889"/>
                        <a14:foregroundMark x1="23601" y1="26667" x2="17762" y2="27500"/>
                        <a14:foregroundMark x1="29684" y1="53611" x2="20195" y2="53056"/>
                        <a14:foregroundMark x1="24088" y1="38056" x2="12652" y2="44444"/>
                        <a14:foregroundMark x1="14842" y1="40278" x2="19708" y2="48056"/>
                        <a14:foregroundMark x1="36740" y1="31944" x2="39903" y2="42778"/>
                        <a14:foregroundMark x1="33090" y1="33611" x2="31144" y2="45278"/>
                        <a14:foregroundMark x1="43309" y1="43056" x2="49635" y2="54167"/>
                        <a14:foregroundMark x1="50852" y1="51667" x2="50122" y2="50000"/>
                        <a14:foregroundMark x1="27737" y1="20556" x2="21168" y2="16667"/>
                        <a14:foregroundMark x1="25791" y1="17500" x2="42092" y2="23056"/>
                        <a14:foregroundMark x1="37470" y1="20556" x2="42822" y2="22500"/>
                        <a14:foregroundMark x1="24088" y1="44167" x2="20681" y2="42222"/>
                        <a14:foregroundMark x1="20681" y1="45278" x2="37956" y2="43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76427" y="2666726"/>
            <a:ext cx="869951" cy="762001"/>
          </a:xfrm>
          <a:prstGeom prst="rect">
            <a:avLst/>
          </a:prstGeom>
        </p:spPr>
      </p:pic>
      <p:pic>
        <p:nvPicPr>
          <p:cNvPr id="36" name="Graphic 35" descr="Home with solid fill">
            <a:hlinkClick r:id="rId9" action="ppaction://hlinksldjump"/>
            <a:extLst>
              <a:ext uri="{FF2B5EF4-FFF2-40B4-BE49-F238E27FC236}">
                <a16:creationId xmlns:a16="http://schemas.microsoft.com/office/drawing/2014/main" id="{D67AA7C0-085A-4661-978A-E2883125014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sp>
        <p:nvSpPr>
          <p:cNvPr id="17" name="Arrow: Right 16">
            <a:extLst>
              <a:ext uri="{FF2B5EF4-FFF2-40B4-BE49-F238E27FC236}">
                <a16:creationId xmlns:a16="http://schemas.microsoft.com/office/drawing/2014/main" id="{17FF2C93-5454-4909-84D4-E7B00826E1D6}"/>
              </a:ext>
            </a:extLst>
          </p:cNvPr>
          <p:cNvSpPr/>
          <p:nvPr/>
        </p:nvSpPr>
        <p:spPr>
          <a:xfrm rot="10800000">
            <a:off x="80937" y="3459262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800AC8F2-D031-488D-91E1-A0B21207FD54}"/>
              </a:ext>
            </a:extLst>
          </p:cNvPr>
          <p:cNvSpPr/>
          <p:nvPr/>
        </p:nvSpPr>
        <p:spPr>
          <a:xfrm>
            <a:off x="11532886" y="3578611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49">
            <a:extLst>
              <a:ext uri="{FF2B5EF4-FFF2-40B4-BE49-F238E27FC236}">
                <a16:creationId xmlns:a16="http://schemas.microsoft.com/office/drawing/2014/main" id="{468CCA25-0C6E-4C28-A6EB-6808D36DC8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89" b="96667" l="3163" r="98054">
                        <a14:foregroundMark x1="89538" y1="52500" x2="90511" y2="74167"/>
                        <a14:foregroundMark x1="89781" y1="33333" x2="93917" y2="35556"/>
                        <a14:foregroundMark x1="38200" y1="31389" x2="39173" y2="41111"/>
                        <a14:foregroundMark x1="34550" y1="29167" x2="42579" y2="35833"/>
                        <a14:foregroundMark x1="39903" y1="26389" x2="42822" y2="38889"/>
                        <a14:foregroundMark x1="91971" y1="47222" x2="96350" y2="63611"/>
                        <a14:foregroundMark x1="93187" y1="33333" x2="91727" y2="44167"/>
                        <a14:foregroundMark x1="95134" y1="45000" x2="98054" y2="39722"/>
                        <a14:foregroundMark x1="50608" y1="95000" x2="55474" y2="89444"/>
                        <a14:foregroundMark x1="26277" y1="94167" x2="24818" y2="90278"/>
                        <a14:foregroundMark x1="57178" y1="89167" x2="47445" y2="96667"/>
                        <a14:foregroundMark x1="83698" y1="88333" x2="83698" y2="94167"/>
                        <a14:foregroundMark x1="11922" y1="11667" x2="16302" y2="10556"/>
                        <a14:foregroundMark x1="8516" y1="20833" x2="3406" y2="13611"/>
                        <a14:foregroundMark x1="12652" y1="6944" x2="20681" y2="3889"/>
                        <a14:foregroundMark x1="23601" y1="26667" x2="17762" y2="27500"/>
                        <a14:foregroundMark x1="29684" y1="53611" x2="20195" y2="53056"/>
                        <a14:foregroundMark x1="24088" y1="38056" x2="12652" y2="44444"/>
                        <a14:foregroundMark x1="14842" y1="40278" x2="19708" y2="48056"/>
                        <a14:foregroundMark x1="36740" y1="31944" x2="39903" y2="42778"/>
                        <a14:foregroundMark x1="33090" y1="33611" x2="31144" y2="45278"/>
                        <a14:foregroundMark x1="43309" y1="43056" x2="49635" y2="54167"/>
                        <a14:foregroundMark x1="50852" y1="51667" x2="50122" y2="50000"/>
                        <a14:foregroundMark x1="27737" y1="20556" x2="21168" y2="16667"/>
                        <a14:foregroundMark x1="25791" y1="17500" x2="42092" y2="23056"/>
                        <a14:foregroundMark x1="37470" y1="20556" x2="42822" y2="22500"/>
                        <a14:foregroundMark x1="24088" y1="44167" x2="20681" y2="42222"/>
                        <a14:foregroundMark x1="20681" y1="45278" x2="37956" y2="43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360" y="3429000"/>
            <a:ext cx="3556040" cy="311478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B80CF236-A511-4802-BF28-B660C3DEA8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89470" y="2544888"/>
            <a:ext cx="3080404" cy="4313112"/>
          </a:xfrm>
          <a:prstGeom prst="rect">
            <a:avLst/>
          </a:prstGeom>
        </p:spPr>
      </p:pic>
      <p:sp>
        <p:nvSpPr>
          <p:cNvPr id="52" name="Speech Bubble: Oval 51">
            <a:extLst>
              <a:ext uri="{FF2B5EF4-FFF2-40B4-BE49-F238E27FC236}">
                <a16:creationId xmlns:a16="http://schemas.microsoft.com/office/drawing/2014/main" id="{539EA2FC-9B3C-445D-B915-9882D05E7E3E}"/>
              </a:ext>
            </a:extLst>
          </p:cNvPr>
          <p:cNvSpPr/>
          <p:nvPr/>
        </p:nvSpPr>
        <p:spPr>
          <a:xfrm>
            <a:off x="7148016" y="162225"/>
            <a:ext cx="4692174" cy="2384392"/>
          </a:xfrm>
          <a:prstGeom prst="wedgeEllipse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0" i="0" dirty="0">
                <a:solidFill>
                  <a:schemeClr val="tx1"/>
                </a:solidFill>
                <a:effectLst/>
                <a:latin typeface="+mj-lt"/>
              </a:rPr>
              <a:t>This is a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+mj-lt"/>
              </a:rPr>
              <a:t>Pig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+mj-lt"/>
              </a:rPr>
              <a:t>. Pigs are pink and like to roll in the mud</a:t>
            </a:r>
            <a:endParaRPr lang="en-US" sz="2800" b="1" i="0" dirty="0"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D9BBC4-6D8F-436F-8F3B-28D63184B9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586" b="98942" l="4000" r="97375">
                        <a14:foregroundMark x1="73250" y1="73898" x2="30000" y2="78131"/>
                        <a14:foregroundMark x1="49875" y1="68430" x2="27875" y2="81481"/>
                        <a14:foregroundMark x1="48625" y1="71781" x2="56125" y2="85362"/>
                        <a14:foregroundMark x1="52625" y1="74074" x2="62750" y2="88536"/>
                        <a14:foregroundMark x1="70500" y1="78307" x2="33125" y2="86243"/>
                        <a14:foregroundMark x1="51875" y1="84656" x2="80250" y2="83069"/>
                        <a14:foregroundMark x1="80250" y1="83069" x2="80750" y2="83069"/>
                        <a14:foregroundMark x1="80500" y1="75132" x2="91500" y2="83598"/>
                        <a14:foregroundMark x1="90125" y1="80071" x2="84750" y2="69312"/>
                        <a14:foregroundMark x1="84750" y1="69312" x2="79875" y2="65785"/>
                        <a14:foregroundMark x1="75250" y1="48677" x2="72625" y2="60317"/>
                        <a14:foregroundMark x1="75875" y1="50441" x2="74875" y2="62787"/>
                        <a14:foregroundMark x1="53125" y1="31217" x2="47500" y2="47619"/>
                        <a14:foregroundMark x1="54125" y1="39153" x2="50375" y2="48677"/>
                        <a14:foregroundMark x1="64875" y1="56085" x2="56500" y2="62434"/>
                        <a14:foregroundMark x1="56500" y1="62434" x2="55750" y2="62434"/>
                        <a14:foregroundMark x1="58125" y1="6878" x2="47750" y2="9877"/>
                        <a14:foregroundMark x1="47750" y1="9877" x2="46250" y2="11464"/>
                        <a14:foregroundMark x1="37875" y1="11464" x2="26875" y2="12875"/>
                        <a14:foregroundMark x1="26875" y1="12875" x2="23125" y2="16931"/>
                        <a14:foregroundMark x1="9875" y1="32804" x2="4000" y2="16931"/>
                        <a14:foregroundMark x1="4000" y1="16931" x2="4000" y2="16931"/>
                        <a14:foregroundMark x1="26125" y1="28219" x2="17625" y2="33862"/>
                        <a14:foregroundMark x1="16625" y1="44268" x2="22750" y2="53439"/>
                        <a14:foregroundMark x1="25875" y1="66138" x2="22250" y2="81129"/>
                        <a14:foregroundMark x1="22250" y1="81129" x2="28750" y2="87125"/>
                        <a14:foregroundMark x1="28750" y1="87125" x2="65500" y2="92593"/>
                        <a14:foregroundMark x1="66750" y1="93651" x2="72125" y2="99118"/>
                        <a14:foregroundMark x1="72125" y1="99118" x2="73125" y2="98413"/>
                        <a14:foregroundMark x1="82250" y1="91358" x2="86750" y2="91887"/>
                        <a14:foregroundMark x1="93250" y1="72487" x2="97375" y2="72840"/>
                        <a14:foregroundMark x1="57500" y1="13228" x2="60625" y2="5115"/>
                        <a14:foregroundMark x1="60625" y1="5115" x2="60750" y2="4586"/>
                        <a14:foregroundMark x1="15500" y1="75661" x2="9125" y2="75485"/>
                        <a14:foregroundMark x1="9125" y1="75485" x2="15000" y2="73545"/>
                        <a14:foregroundMark x1="15000" y1="73545" x2="15625" y2="73545"/>
                        <a14:foregroundMark x1="43000" y1="25397" x2="44750" y2="24515"/>
                        <a14:foregroundMark x1="43125" y1="22575" x2="43250" y2="2486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70719" y="2743200"/>
            <a:ext cx="1593389" cy="1129315"/>
          </a:xfrm>
          <a:prstGeom prst="rect">
            <a:avLst/>
          </a:prstGeom>
        </p:spPr>
      </p:pic>
      <p:sp>
        <p:nvSpPr>
          <p:cNvPr id="55" name="Google Shape;468;p11">
            <a:extLst>
              <a:ext uri="{FF2B5EF4-FFF2-40B4-BE49-F238E27FC236}">
                <a16:creationId xmlns:a16="http://schemas.microsoft.com/office/drawing/2014/main" id="{1B10988C-FA2F-4099-940A-BF40A6A71929}"/>
              </a:ext>
            </a:extLst>
          </p:cNvPr>
          <p:cNvSpPr txBox="1"/>
          <p:nvPr/>
        </p:nvSpPr>
        <p:spPr>
          <a:xfrm>
            <a:off x="146275" y="3189088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Oink</a:t>
            </a: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56" name="Google Shape;468;p11">
            <a:extLst>
              <a:ext uri="{FF2B5EF4-FFF2-40B4-BE49-F238E27FC236}">
                <a16:creationId xmlns:a16="http://schemas.microsoft.com/office/drawing/2014/main" id="{1C0A9E79-4DC6-4F31-8131-8914FAB83E48}"/>
              </a:ext>
            </a:extLst>
          </p:cNvPr>
          <p:cNvSpPr txBox="1"/>
          <p:nvPr/>
        </p:nvSpPr>
        <p:spPr>
          <a:xfrm>
            <a:off x="3021555" y="3307857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Oink</a:t>
            </a: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57" name="Google Shape;468;p11">
            <a:extLst>
              <a:ext uri="{FF2B5EF4-FFF2-40B4-BE49-F238E27FC236}">
                <a16:creationId xmlns:a16="http://schemas.microsoft.com/office/drawing/2014/main" id="{286E8683-307E-45FC-912B-28A528CD8595}"/>
              </a:ext>
            </a:extLst>
          </p:cNvPr>
          <p:cNvSpPr txBox="1"/>
          <p:nvPr/>
        </p:nvSpPr>
        <p:spPr>
          <a:xfrm>
            <a:off x="146275" y="5170288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Oink</a:t>
            </a:r>
            <a:r>
              <a:rPr lang="es-ES" sz="3600" dirty="0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58" name="Google Shape;467;p11">
            <a:extLst>
              <a:ext uri="{FF2B5EF4-FFF2-40B4-BE49-F238E27FC236}">
                <a16:creationId xmlns:a16="http://schemas.microsoft.com/office/drawing/2014/main" id="{868F615D-902A-46B8-9DFB-81CC05B0F6B4}"/>
              </a:ext>
            </a:extLst>
          </p:cNvPr>
          <p:cNvSpPr txBox="1"/>
          <p:nvPr/>
        </p:nvSpPr>
        <p:spPr>
          <a:xfrm>
            <a:off x="4053596" y="5607238"/>
            <a:ext cx="3303924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The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pig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goes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Oink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!!! </a:t>
            </a:r>
            <a:endParaRPr sz="3600" dirty="0">
              <a:solidFill>
                <a:schemeClr val="bg2">
                  <a:lumMod val="50000"/>
                </a:schemeClr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6CB935C1-0413-4A54-8D1C-CF1CD1B8FA0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667" b="95833" l="5096" r="94904">
                        <a14:foregroundMark x1="49363" y1="47500" x2="40446" y2="10278"/>
                        <a14:foregroundMark x1="40446" y1="10278" x2="41083" y2="9444"/>
                        <a14:foregroundMark x1="50318" y1="13056" x2="46178" y2="2222"/>
                        <a14:foregroundMark x1="15605" y1="46944" x2="10828" y2="18889"/>
                        <a14:foregroundMark x1="10828" y1="18889" x2="12102" y2="15833"/>
                        <a14:foregroundMark x1="51592" y1="21944" x2="46497" y2="10833"/>
                        <a14:foregroundMark x1="11146" y1="41111" x2="10510" y2="21389"/>
                        <a14:foregroundMark x1="9554" y1="38889" x2="5414" y2="22222"/>
                        <a14:foregroundMark x1="9554" y1="18056" x2="5096" y2="11667"/>
                        <a14:foregroundMark x1="57962" y1="86944" x2="56369" y2="93333"/>
                        <a14:foregroundMark x1="42994" y1="86944" x2="38535" y2="93056"/>
                        <a14:foregroundMark x1="36306" y1="87500" x2="35350" y2="91667"/>
                        <a14:foregroundMark x1="33121" y1="88333" x2="32166" y2="90000"/>
                        <a14:foregroundMark x1="44268" y1="91667" x2="41083" y2="94167"/>
                        <a14:foregroundMark x1="56688" y1="91111" x2="53185" y2="96111"/>
                        <a14:foregroundMark x1="57643" y1="92778" x2="54777" y2="96111"/>
                        <a14:foregroundMark x1="52229" y1="94722" x2="49045" y2="96111"/>
                        <a14:foregroundMark x1="47771" y1="92500" x2="45223" y2="94167"/>
                        <a14:foregroundMark x1="67197" y1="91389" x2="69108" y2="91111"/>
                        <a14:foregroundMark x1="66879" y1="89722" x2="71019" y2="89722"/>
                        <a14:foregroundMark x1="90127" y1="35556" x2="94904" y2="50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52539">
            <a:off x="3920709" y="2490849"/>
            <a:ext cx="732571" cy="914623"/>
          </a:xfrm>
          <a:prstGeom prst="rect">
            <a:avLst/>
          </a:prstGeom>
        </p:spPr>
      </p:pic>
      <p:pic>
        <p:nvPicPr>
          <p:cNvPr id="35" name="Graphic 34" descr="Home with solid fill">
            <a:hlinkClick r:id="rId11" action="ppaction://hlinksldjump"/>
            <a:extLst>
              <a:ext uri="{FF2B5EF4-FFF2-40B4-BE49-F238E27FC236}">
                <a16:creationId xmlns:a16="http://schemas.microsoft.com/office/drawing/2014/main" id="{C3A02219-040D-40C5-B633-23017727E40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sp>
        <p:nvSpPr>
          <p:cNvPr id="16" name="Arrow: Right 15">
            <a:extLst>
              <a:ext uri="{FF2B5EF4-FFF2-40B4-BE49-F238E27FC236}">
                <a16:creationId xmlns:a16="http://schemas.microsoft.com/office/drawing/2014/main" id="{DA8CB89B-0882-4595-83AC-D796F77338D1}"/>
              </a:ext>
            </a:extLst>
          </p:cNvPr>
          <p:cNvSpPr/>
          <p:nvPr/>
        </p:nvSpPr>
        <p:spPr>
          <a:xfrm rot="10800000">
            <a:off x="80937" y="3459262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3A8E9C28-F404-4D42-BD2E-E86B320C4C4C}"/>
              </a:ext>
            </a:extLst>
          </p:cNvPr>
          <p:cNvSpPr/>
          <p:nvPr/>
        </p:nvSpPr>
        <p:spPr>
          <a:xfrm>
            <a:off x="11532886" y="3578611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4E2BDB-EF5F-451B-AB31-13DA711069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39912" y="2528098"/>
            <a:ext cx="3080404" cy="4313112"/>
          </a:xfrm>
          <a:prstGeom prst="rect">
            <a:avLst/>
          </a:prstGeom>
        </p:spPr>
      </p:pic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A33EA579-AF5B-416D-A05F-B6183376927E}"/>
              </a:ext>
            </a:extLst>
          </p:cNvPr>
          <p:cNvSpPr/>
          <p:nvPr/>
        </p:nvSpPr>
        <p:spPr>
          <a:xfrm>
            <a:off x="7136789" y="172444"/>
            <a:ext cx="4692174" cy="2384392"/>
          </a:xfrm>
          <a:prstGeom prst="wedgeEllipse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0" i="0" dirty="0">
                <a:solidFill>
                  <a:schemeClr val="tx1"/>
                </a:solidFill>
                <a:effectLst/>
                <a:latin typeface="+mj-lt"/>
              </a:rPr>
              <a:t>This is a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+mj-lt"/>
              </a:rPr>
              <a:t>chicken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+mj-lt"/>
              </a:rPr>
              <a:t>. Chickens lay eggs and say 'cluck!.</a:t>
            </a:r>
            <a:endParaRPr lang="en-US" sz="2800" b="1" i="0" dirty="0"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E9EC16-5001-49EE-B559-B2AC465AE9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67" b="95833" l="5096" r="94904">
                        <a14:foregroundMark x1="49363" y1="47500" x2="40446" y2="10278"/>
                        <a14:foregroundMark x1="40446" y1="10278" x2="41083" y2="9444"/>
                        <a14:foregroundMark x1="50318" y1="13056" x2="46178" y2="2222"/>
                        <a14:foregroundMark x1="15605" y1="46944" x2="10828" y2="18889"/>
                        <a14:foregroundMark x1="10828" y1="18889" x2="12102" y2="15833"/>
                        <a14:foregroundMark x1="51592" y1="21944" x2="46497" y2="10833"/>
                        <a14:foregroundMark x1="11146" y1="41111" x2="10510" y2="21389"/>
                        <a14:foregroundMark x1="9554" y1="38889" x2="5414" y2="22222"/>
                        <a14:foregroundMark x1="9554" y1="18056" x2="5096" y2="11667"/>
                        <a14:foregroundMark x1="57962" y1="86944" x2="56369" y2="93333"/>
                        <a14:foregroundMark x1="42994" y1="86944" x2="38535" y2="93056"/>
                        <a14:foregroundMark x1="36306" y1="87500" x2="35350" y2="91667"/>
                        <a14:foregroundMark x1="33121" y1="88333" x2="32166" y2="90000"/>
                        <a14:foregroundMark x1="44268" y1="91667" x2="41083" y2="94167"/>
                        <a14:foregroundMark x1="56688" y1="91111" x2="53185" y2="96111"/>
                        <a14:foregroundMark x1="57643" y1="92778" x2="54777" y2="96111"/>
                        <a14:foregroundMark x1="52229" y1="94722" x2="49045" y2="96111"/>
                        <a14:foregroundMark x1="47771" y1="92500" x2="45223" y2="94167"/>
                        <a14:foregroundMark x1="67197" y1="91389" x2="69108" y2="91111"/>
                        <a14:foregroundMark x1="66879" y1="89722" x2="71019" y2="89722"/>
                        <a14:foregroundMark x1="90127" y1="35556" x2="94904" y2="50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0544" y="3947066"/>
            <a:ext cx="2147628" cy="2681339"/>
          </a:xfrm>
          <a:prstGeom prst="rect">
            <a:avLst/>
          </a:prstGeom>
        </p:spPr>
      </p:pic>
      <p:sp>
        <p:nvSpPr>
          <p:cNvPr id="8" name="Google Shape;468;p11">
            <a:extLst>
              <a:ext uri="{FF2B5EF4-FFF2-40B4-BE49-F238E27FC236}">
                <a16:creationId xmlns:a16="http://schemas.microsoft.com/office/drawing/2014/main" id="{55536D65-9268-4F55-966D-DFECEBB592DA}"/>
              </a:ext>
            </a:extLst>
          </p:cNvPr>
          <p:cNvSpPr txBox="1"/>
          <p:nvPr/>
        </p:nvSpPr>
        <p:spPr>
          <a:xfrm>
            <a:off x="213636" y="5517045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cluck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9" name="Google Shape;468;p11">
            <a:extLst>
              <a:ext uri="{FF2B5EF4-FFF2-40B4-BE49-F238E27FC236}">
                <a16:creationId xmlns:a16="http://schemas.microsoft.com/office/drawing/2014/main" id="{B91DA0D3-EFDE-4CD3-836C-E47AB2B05DC0}"/>
              </a:ext>
            </a:extLst>
          </p:cNvPr>
          <p:cNvSpPr txBox="1"/>
          <p:nvPr/>
        </p:nvSpPr>
        <p:spPr>
          <a:xfrm>
            <a:off x="2745448" y="5984100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cluck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0" name="Google Shape;468;p11">
            <a:extLst>
              <a:ext uri="{FF2B5EF4-FFF2-40B4-BE49-F238E27FC236}">
                <a16:creationId xmlns:a16="http://schemas.microsoft.com/office/drawing/2014/main" id="{1CA501EF-5821-4767-8264-3959A9A018AD}"/>
              </a:ext>
            </a:extLst>
          </p:cNvPr>
          <p:cNvSpPr txBox="1"/>
          <p:nvPr/>
        </p:nvSpPr>
        <p:spPr>
          <a:xfrm>
            <a:off x="2765768" y="4850786"/>
            <a:ext cx="12480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rgbClr val="FFFFFF"/>
                </a:solidFill>
                <a:latin typeface="Gabriola" panose="04040605051002020D02" pitchFamily="82" charset="0"/>
                <a:ea typeface="Happy Monkey"/>
                <a:cs typeface="Happy Monkey"/>
                <a:sym typeface="Happy Monkey"/>
              </a:rPr>
              <a:t>cluck</a:t>
            </a:r>
            <a:r>
              <a:rPr lang="es-ES" sz="36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!</a:t>
            </a:r>
            <a:endParaRPr sz="36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grpSp>
        <p:nvGrpSpPr>
          <p:cNvPr id="11" name="Google Shape;986;p17">
            <a:extLst>
              <a:ext uri="{FF2B5EF4-FFF2-40B4-BE49-F238E27FC236}">
                <a16:creationId xmlns:a16="http://schemas.microsoft.com/office/drawing/2014/main" id="{9295BFEC-4D08-405E-9247-45AD1AEB92E9}"/>
              </a:ext>
            </a:extLst>
          </p:cNvPr>
          <p:cNvGrpSpPr/>
          <p:nvPr/>
        </p:nvGrpSpPr>
        <p:grpSpPr>
          <a:xfrm flipH="1">
            <a:off x="10331078" y="3962400"/>
            <a:ext cx="520819" cy="538550"/>
            <a:chOff x="5986518" y="697702"/>
            <a:chExt cx="5260506" cy="5433371"/>
          </a:xfrm>
        </p:grpSpPr>
        <p:sp>
          <p:nvSpPr>
            <p:cNvPr id="12" name="Google Shape;987;p17">
              <a:extLst>
                <a:ext uri="{FF2B5EF4-FFF2-40B4-BE49-F238E27FC236}">
                  <a16:creationId xmlns:a16="http://schemas.microsoft.com/office/drawing/2014/main" id="{7C15E62C-51FB-4111-94EF-3F77D47EE163}"/>
                </a:ext>
              </a:extLst>
            </p:cNvPr>
            <p:cNvSpPr/>
            <p:nvPr/>
          </p:nvSpPr>
          <p:spPr>
            <a:xfrm>
              <a:off x="8121130" y="5334816"/>
              <a:ext cx="80648" cy="520294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988;p17">
              <a:extLst>
                <a:ext uri="{FF2B5EF4-FFF2-40B4-BE49-F238E27FC236}">
                  <a16:creationId xmlns:a16="http://schemas.microsoft.com/office/drawing/2014/main" id="{8DA2D445-D7DC-40AA-B629-DD46236777BB}"/>
                </a:ext>
              </a:extLst>
            </p:cNvPr>
            <p:cNvSpPr/>
            <p:nvPr/>
          </p:nvSpPr>
          <p:spPr>
            <a:xfrm>
              <a:off x="8784808" y="5320067"/>
              <a:ext cx="80648" cy="520294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989;p17">
              <a:extLst>
                <a:ext uri="{FF2B5EF4-FFF2-40B4-BE49-F238E27FC236}">
                  <a16:creationId xmlns:a16="http://schemas.microsoft.com/office/drawing/2014/main" id="{727A152D-B5D8-4E07-9F3B-7B36BDF92D52}"/>
                </a:ext>
              </a:extLst>
            </p:cNvPr>
            <p:cNvSpPr/>
            <p:nvPr/>
          </p:nvSpPr>
          <p:spPr>
            <a:xfrm rot="-432364">
              <a:off x="7318303" y="745710"/>
              <a:ext cx="834845" cy="1102187"/>
            </a:xfrm>
            <a:custGeom>
              <a:avLst/>
              <a:gdLst/>
              <a:ahLst/>
              <a:cxnLst/>
              <a:rect l="l" t="t" r="r" b="b"/>
              <a:pathLst>
                <a:path w="834845" h="864470" extrusionOk="0">
                  <a:moveTo>
                    <a:pt x="134504" y="0"/>
                  </a:moveTo>
                  <a:cubicBezTo>
                    <a:pt x="208789" y="0"/>
                    <a:pt x="269008" y="60219"/>
                    <a:pt x="269008" y="134504"/>
                  </a:cubicBezTo>
                  <a:lnTo>
                    <a:pt x="269008" y="388490"/>
                  </a:lnTo>
                  <a:lnTo>
                    <a:pt x="323267" y="231969"/>
                  </a:lnTo>
                  <a:cubicBezTo>
                    <a:pt x="349300" y="156873"/>
                    <a:pt x="431281" y="117099"/>
                    <a:pt x="506377" y="143132"/>
                  </a:cubicBezTo>
                  <a:cubicBezTo>
                    <a:pt x="581473" y="169165"/>
                    <a:pt x="621247" y="251146"/>
                    <a:pt x="595214" y="326242"/>
                  </a:cubicBezTo>
                  <a:lnTo>
                    <a:pt x="547277" y="464526"/>
                  </a:lnTo>
                  <a:lnTo>
                    <a:pt x="624218" y="378028"/>
                  </a:lnTo>
                  <a:cubicBezTo>
                    <a:pt x="668469" y="328282"/>
                    <a:pt x="744668" y="323827"/>
                    <a:pt x="794414" y="368077"/>
                  </a:cubicBezTo>
                  <a:cubicBezTo>
                    <a:pt x="844160" y="412327"/>
                    <a:pt x="848616" y="488527"/>
                    <a:pt x="804365" y="538273"/>
                  </a:cubicBezTo>
                  <a:cubicBezTo>
                    <a:pt x="707645" y="647005"/>
                    <a:pt x="610925" y="755737"/>
                    <a:pt x="514205" y="864470"/>
                  </a:cubicBezTo>
                  <a:lnTo>
                    <a:pt x="334059" y="704226"/>
                  </a:lnTo>
                  <a:lnTo>
                    <a:pt x="355255" y="680397"/>
                  </a:lnTo>
                  <a:lnTo>
                    <a:pt x="187924" y="622390"/>
                  </a:lnTo>
                  <a:lnTo>
                    <a:pt x="210548" y="557127"/>
                  </a:lnTo>
                  <a:lnTo>
                    <a:pt x="0" y="557127"/>
                  </a:lnTo>
                  <a:lnTo>
                    <a:pt x="0" y="134504"/>
                  </a:lnTo>
                  <a:cubicBezTo>
                    <a:pt x="0" y="60219"/>
                    <a:pt x="60219" y="0"/>
                    <a:pt x="134504" y="0"/>
                  </a:cubicBezTo>
                  <a:close/>
                </a:path>
              </a:pathLst>
            </a:custGeom>
            <a:solidFill>
              <a:srgbClr val="AF0D2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990;p17">
              <a:extLst>
                <a:ext uri="{FF2B5EF4-FFF2-40B4-BE49-F238E27FC236}">
                  <a16:creationId xmlns:a16="http://schemas.microsoft.com/office/drawing/2014/main" id="{ECC7F0FD-551D-4D8D-81C3-18979A38CB49}"/>
                </a:ext>
              </a:extLst>
            </p:cNvPr>
            <p:cNvSpPr/>
            <p:nvPr/>
          </p:nvSpPr>
          <p:spPr>
            <a:xfrm rot="6366756">
              <a:off x="6742997" y="1462783"/>
              <a:ext cx="3747548" cy="4393030"/>
            </a:xfrm>
            <a:custGeom>
              <a:avLst/>
              <a:gdLst/>
              <a:ahLst/>
              <a:cxnLst/>
              <a:rect l="l" t="t" r="r" b="b"/>
              <a:pathLst>
                <a:path w="3747548" h="4393030" extrusionOk="0">
                  <a:moveTo>
                    <a:pt x="70034" y="3894239"/>
                  </a:moveTo>
                  <a:cubicBezTo>
                    <a:pt x="7562" y="3721328"/>
                    <a:pt x="-13879" y="3452041"/>
                    <a:pt x="8789" y="3292100"/>
                  </a:cubicBezTo>
                  <a:cubicBezTo>
                    <a:pt x="31457" y="3132159"/>
                    <a:pt x="74091" y="3019670"/>
                    <a:pt x="206039" y="2934597"/>
                  </a:cubicBezTo>
                  <a:cubicBezTo>
                    <a:pt x="337985" y="2849523"/>
                    <a:pt x="638155" y="2794116"/>
                    <a:pt x="800473" y="2781663"/>
                  </a:cubicBezTo>
                  <a:cubicBezTo>
                    <a:pt x="962790" y="2769209"/>
                    <a:pt x="1084268" y="2918814"/>
                    <a:pt x="1179937" y="2859873"/>
                  </a:cubicBezTo>
                  <a:cubicBezTo>
                    <a:pt x="1275606" y="2800933"/>
                    <a:pt x="1373203" y="2694478"/>
                    <a:pt x="1374491" y="2428018"/>
                  </a:cubicBezTo>
                  <a:cubicBezTo>
                    <a:pt x="1375780" y="2161557"/>
                    <a:pt x="1295273" y="1471070"/>
                    <a:pt x="1187664" y="1261110"/>
                  </a:cubicBezTo>
                  <a:cubicBezTo>
                    <a:pt x="1080055" y="1051150"/>
                    <a:pt x="861878" y="1173656"/>
                    <a:pt x="728840" y="1168260"/>
                  </a:cubicBezTo>
                  <a:lnTo>
                    <a:pt x="702727" y="1170498"/>
                  </a:lnTo>
                  <a:lnTo>
                    <a:pt x="502114" y="1209755"/>
                  </a:lnTo>
                  <a:lnTo>
                    <a:pt x="456537" y="1222268"/>
                  </a:lnTo>
                  <a:lnTo>
                    <a:pt x="420339" y="1225758"/>
                  </a:lnTo>
                  <a:lnTo>
                    <a:pt x="254125" y="1258284"/>
                  </a:lnTo>
                  <a:cubicBezTo>
                    <a:pt x="167535" y="1275229"/>
                    <a:pt x="83603" y="1218769"/>
                    <a:pt x="66658" y="1132178"/>
                  </a:cubicBezTo>
                  <a:cubicBezTo>
                    <a:pt x="49713" y="1045588"/>
                    <a:pt x="106172" y="961656"/>
                    <a:pt x="192764" y="944711"/>
                  </a:cubicBezTo>
                  <a:lnTo>
                    <a:pt x="445651" y="895225"/>
                  </a:lnTo>
                  <a:lnTo>
                    <a:pt x="337590" y="866483"/>
                  </a:lnTo>
                  <a:cubicBezTo>
                    <a:pt x="260018" y="845850"/>
                    <a:pt x="213859" y="766240"/>
                    <a:pt x="234492" y="688667"/>
                  </a:cubicBezTo>
                  <a:cubicBezTo>
                    <a:pt x="255125" y="611095"/>
                    <a:pt x="334735" y="564937"/>
                    <a:pt x="412307" y="585569"/>
                  </a:cubicBezTo>
                  <a:lnTo>
                    <a:pt x="621408" y="641186"/>
                  </a:lnTo>
                  <a:lnTo>
                    <a:pt x="493735" y="542399"/>
                  </a:lnTo>
                  <a:cubicBezTo>
                    <a:pt x="430251" y="493278"/>
                    <a:pt x="418607" y="401993"/>
                    <a:pt x="467728" y="338508"/>
                  </a:cubicBezTo>
                  <a:cubicBezTo>
                    <a:pt x="516849" y="275024"/>
                    <a:pt x="608134" y="263381"/>
                    <a:pt x="671618" y="312502"/>
                  </a:cubicBezTo>
                  <a:lnTo>
                    <a:pt x="830661" y="435562"/>
                  </a:lnTo>
                  <a:lnTo>
                    <a:pt x="744397" y="292848"/>
                  </a:lnTo>
                  <a:cubicBezTo>
                    <a:pt x="706797" y="230642"/>
                    <a:pt x="726743" y="149735"/>
                    <a:pt x="788948" y="112135"/>
                  </a:cubicBezTo>
                  <a:cubicBezTo>
                    <a:pt x="851153" y="74535"/>
                    <a:pt x="932061" y="94481"/>
                    <a:pt x="969661" y="156686"/>
                  </a:cubicBezTo>
                  <a:lnTo>
                    <a:pt x="1072525" y="326864"/>
                  </a:lnTo>
                  <a:lnTo>
                    <a:pt x="1077363" y="329128"/>
                  </a:lnTo>
                  <a:lnTo>
                    <a:pt x="1051069" y="183128"/>
                  </a:lnTo>
                  <a:cubicBezTo>
                    <a:pt x="1038185" y="111592"/>
                    <a:pt x="1085732" y="43158"/>
                    <a:pt x="1157267" y="30275"/>
                  </a:cubicBezTo>
                  <a:cubicBezTo>
                    <a:pt x="1228802" y="17392"/>
                    <a:pt x="1297236" y="64939"/>
                    <a:pt x="1310119" y="136474"/>
                  </a:cubicBezTo>
                  <a:lnTo>
                    <a:pt x="1335738" y="278728"/>
                  </a:lnTo>
                  <a:lnTo>
                    <a:pt x="1335738" y="131609"/>
                  </a:lnTo>
                  <a:cubicBezTo>
                    <a:pt x="1335738" y="58923"/>
                    <a:pt x="1394661" y="0"/>
                    <a:pt x="1467347" y="0"/>
                  </a:cubicBezTo>
                  <a:cubicBezTo>
                    <a:pt x="1540033" y="0"/>
                    <a:pt x="1598956" y="58923"/>
                    <a:pt x="1598956" y="131609"/>
                  </a:cubicBezTo>
                  <a:lnTo>
                    <a:pt x="1598956" y="371092"/>
                  </a:lnTo>
                  <a:lnTo>
                    <a:pt x="1606918" y="393465"/>
                  </a:lnTo>
                  <a:cubicBezTo>
                    <a:pt x="1629588" y="447457"/>
                    <a:pt x="1663910" y="497731"/>
                    <a:pt x="1725860" y="523376"/>
                  </a:cubicBezTo>
                  <a:cubicBezTo>
                    <a:pt x="1891060" y="591761"/>
                    <a:pt x="1904214" y="484733"/>
                    <a:pt x="2507877" y="599679"/>
                  </a:cubicBezTo>
                  <a:cubicBezTo>
                    <a:pt x="2485343" y="593788"/>
                    <a:pt x="2956717" y="696302"/>
                    <a:pt x="3161410" y="965587"/>
                  </a:cubicBezTo>
                  <a:cubicBezTo>
                    <a:pt x="3366104" y="1234873"/>
                    <a:pt x="3714654" y="1785839"/>
                    <a:pt x="3736039" y="2215396"/>
                  </a:cubicBezTo>
                  <a:cubicBezTo>
                    <a:pt x="3757425" y="2644954"/>
                    <a:pt x="3802921" y="3071280"/>
                    <a:pt x="3289719" y="3542931"/>
                  </a:cubicBezTo>
                  <a:cubicBezTo>
                    <a:pt x="2776517" y="4014583"/>
                    <a:pt x="2092408" y="3625622"/>
                    <a:pt x="1755093" y="3745557"/>
                  </a:cubicBezTo>
                  <a:cubicBezTo>
                    <a:pt x="1417778" y="3865492"/>
                    <a:pt x="1410101" y="4155130"/>
                    <a:pt x="1265825" y="4262548"/>
                  </a:cubicBezTo>
                  <a:cubicBezTo>
                    <a:pt x="1146655" y="4337668"/>
                    <a:pt x="1036477" y="4378889"/>
                    <a:pt x="889442" y="4390059"/>
                  </a:cubicBezTo>
                  <a:cubicBezTo>
                    <a:pt x="742407" y="4401229"/>
                    <a:pt x="498612" y="4380871"/>
                    <a:pt x="383617" y="4329568"/>
                  </a:cubicBezTo>
                  <a:cubicBezTo>
                    <a:pt x="247048" y="4246931"/>
                    <a:pt x="132505" y="4067149"/>
                    <a:pt x="70034" y="3894239"/>
                  </a:cubicBezTo>
                  <a:close/>
                </a:path>
              </a:pathLst>
            </a:custGeom>
            <a:solidFill>
              <a:srgbClr val="F7F4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6" name="Google Shape;991;p17">
              <a:extLst>
                <a:ext uri="{FF2B5EF4-FFF2-40B4-BE49-F238E27FC236}">
                  <a16:creationId xmlns:a16="http://schemas.microsoft.com/office/drawing/2014/main" id="{1767439E-C5BB-4F2C-9E4C-53E347FC6E81}"/>
                </a:ext>
              </a:extLst>
            </p:cNvPr>
            <p:cNvGrpSpPr/>
            <p:nvPr/>
          </p:nvGrpSpPr>
          <p:grpSpPr>
            <a:xfrm>
              <a:off x="7005470" y="1882448"/>
              <a:ext cx="214073" cy="321107"/>
              <a:chOff x="1912361" y="2020099"/>
              <a:chExt cx="144000" cy="215998"/>
            </a:xfrm>
          </p:grpSpPr>
          <p:sp>
            <p:nvSpPr>
              <p:cNvPr id="35" name="Google Shape;992;p17">
                <a:extLst>
                  <a:ext uri="{FF2B5EF4-FFF2-40B4-BE49-F238E27FC236}">
                    <a16:creationId xmlns:a16="http://schemas.microsoft.com/office/drawing/2014/main" id="{3055B241-2C4A-449C-8161-42E6177715F8}"/>
                  </a:ext>
                </a:extLst>
              </p:cNvPr>
              <p:cNvSpPr/>
              <p:nvPr/>
            </p:nvSpPr>
            <p:spPr>
              <a:xfrm>
                <a:off x="1912361" y="2020099"/>
                <a:ext cx="144000" cy="215998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" name="Google Shape;993;p17">
                <a:extLst>
                  <a:ext uri="{FF2B5EF4-FFF2-40B4-BE49-F238E27FC236}">
                    <a16:creationId xmlns:a16="http://schemas.microsoft.com/office/drawing/2014/main" id="{3A027E14-966C-4F2A-835B-58D37FD74C70}"/>
                  </a:ext>
                </a:extLst>
              </p:cNvPr>
              <p:cNvSpPr/>
              <p:nvPr/>
            </p:nvSpPr>
            <p:spPr>
              <a:xfrm rot="7434764" flipH="1">
                <a:off x="1943010" y="2046364"/>
                <a:ext cx="41669" cy="39685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7" name="Google Shape;994;p17">
              <a:extLst>
                <a:ext uri="{FF2B5EF4-FFF2-40B4-BE49-F238E27FC236}">
                  <a16:creationId xmlns:a16="http://schemas.microsoft.com/office/drawing/2014/main" id="{590C9B0C-4B60-4EBB-BA62-D918CB9846BA}"/>
                </a:ext>
              </a:extLst>
            </p:cNvPr>
            <p:cNvGrpSpPr/>
            <p:nvPr/>
          </p:nvGrpSpPr>
          <p:grpSpPr>
            <a:xfrm>
              <a:off x="7846128" y="1887364"/>
              <a:ext cx="214073" cy="321107"/>
              <a:chOff x="1912361" y="2020099"/>
              <a:chExt cx="144000" cy="215998"/>
            </a:xfrm>
          </p:grpSpPr>
          <p:sp>
            <p:nvSpPr>
              <p:cNvPr id="33" name="Google Shape;995;p17">
                <a:extLst>
                  <a:ext uri="{FF2B5EF4-FFF2-40B4-BE49-F238E27FC236}">
                    <a16:creationId xmlns:a16="http://schemas.microsoft.com/office/drawing/2014/main" id="{FC71745E-B670-461A-8860-453608B4D921}"/>
                  </a:ext>
                </a:extLst>
              </p:cNvPr>
              <p:cNvSpPr/>
              <p:nvPr/>
            </p:nvSpPr>
            <p:spPr>
              <a:xfrm>
                <a:off x="1912361" y="2020099"/>
                <a:ext cx="144000" cy="215998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" name="Google Shape;996;p17">
                <a:extLst>
                  <a:ext uri="{FF2B5EF4-FFF2-40B4-BE49-F238E27FC236}">
                    <a16:creationId xmlns:a16="http://schemas.microsoft.com/office/drawing/2014/main" id="{2BA807E2-84F5-4F2D-A8E7-26913F2A0401}"/>
                  </a:ext>
                </a:extLst>
              </p:cNvPr>
              <p:cNvSpPr/>
              <p:nvPr/>
            </p:nvSpPr>
            <p:spPr>
              <a:xfrm rot="7434764" flipH="1">
                <a:off x="1943010" y="2046364"/>
                <a:ext cx="41669" cy="39685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8" name="Google Shape;997;p17">
              <a:extLst>
                <a:ext uri="{FF2B5EF4-FFF2-40B4-BE49-F238E27FC236}">
                  <a16:creationId xmlns:a16="http://schemas.microsoft.com/office/drawing/2014/main" id="{AF02BF25-0581-44F5-BC9A-E0D832EB5107}"/>
                </a:ext>
              </a:extLst>
            </p:cNvPr>
            <p:cNvSpPr/>
            <p:nvPr/>
          </p:nvSpPr>
          <p:spPr>
            <a:xfrm rot="10800000">
              <a:off x="7433187" y="2442493"/>
              <a:ext cx="233962" cy="52430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AF0D2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9" name="Google Shape;998;p17">
              <a:extLst>
                <a:ext uri="{FF2B5EF4-FFF2-40B4-BE49-F238E27FC236}">
                  <a16:creationId xmlns:a16="http://schemas.microsoft.com/office/drawing/2014/main" id="{471718A0-BAC0-4DC8-AF1E-8F00B7301B57}"/>
                </a:ext>
              </a:extLst>
            </p:cNvPr>
            <p:cNvGrpSpPr/>
            <p:nvPr/>
          </p:nvGrpSpPr>
          <p:grpSpPr>
            <a:xfrm>
              <a:off x="7266039" y="2241757"/>
              <a:ext cx="550606" cy="324464"/>
              <a:chOff x="8908026" y="816078"/>
              <a:chExt cx="1430593" cy="496529"/>
            </a:xfrm>
          </p:grpSpPr>
          <p:sp>
            <p:nvSpPr>
              <p:cNvPr id="31" name="Google Shape;999;p17">
                <a:extLst>
                  <a:ext uri="{FF2B5EF4-FFF2-40B4-BE49-F238E27FC236}">
                    <a16:creationId xmlns:a16="http://schemas.microsoft.com/office/drawing/2014/main" id="{A365EC61-46B8-40DB-8F46-E05CE1B2AFEE}"/>
                  </a:ext>
                </a:extLst>
              </p:cNvPr>
              <p:cNvSpPr/>
              <p:nvPr/>
            </p:nvSpPr>
            <p:spPr>
              <a:xfrm>
                <a:off x="8908026" y="816078"/>
                <a:ext cx="1415845" cy="186812"/>
              </a:xfrm>
              <a:prstGeom prst="trapezoid">
                <a:avLst>
                  <a:gd name="adj" fmla="val 71875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" name="Google Shape;1000;p17">
                <a:extLst>
                  <a:ext uri="{FF2B5EF4-FFF2-40B4-BE49-F238E27FC236}">
                    <a16:creationId xmlns:a16="http://schemas.microsoft.com/office/drawing/2014/main" id="{BFAAE53B-17CA-4D71-B2BF-964BB4415121}"/>
                  </a:ext>
                </a:extLst>
              </p:cNvPr>
              <p:cNvSpPr/>
              <p:nvPr/>
            </p:nvSpPr>
            <p:spPr>
              <a:xfrm rot="10800000">
                <a:off x="8922774" y="997975"/>
                <a:ext cx="1415845" cy="314632"/>
              </a:xfrm>
              <a:prstGeom prst="triangle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0" name="Google Shape;1001;p17">
              <a:extLst>
                <a:ext uri="{FF2B5EF4-FFF2-40B4-BE49-F238E27FC236}">
                  <a16:creationId xmlns:a16="http://schemas.microsoft.com/office/drawing/2014/main" id="{8F657CD3-318A-491E-AEBD-8AFD55F6EB3F}"/>
                </a:ext>
              </a:extLst>
            </p:cNvPr>
            <p:cNvGrpSpPr/>
            <p:nvPr/>
          </p:nvGrpSpPr>
          <p:grpSpPr>
            <a:xfrm>
              <a:off x="7482349" y="3425295"/>
              <a:ext cx="2630440" cy="1728801"/>
              <a:chOff x="7521678" y="3444959"/>
              <a:chExt cx="2630440" cy="1728801"/>
            </a:xfrm>
          </p:grpSpPr>
          <p:sp>
            <p:nvSpPr>
              <p:cNvPr id="27" name="Google Shape;1002;p17">
                <a:extLst>
                  <a:ext uri="{FF2B5EF4-FFF2-40B4-BE49-F238E27FC236}">
                    <a16:creationId xmlns:a16="http://schemas.microsoft.com/office/drawing/2014/main" id="{9AA6B404-1487-457F-8B76-4C2C652FD6C5}"/>
                  </a:ext>
                </a:extLst>
              </p:cNvPr>
              <p:cNvSpPr/>
              <p:nvPr/>
            </p:nvSpPr>
            <p:spPr>
              <a:xfrm>
                <a:off x="7521678" y="3490452"/>
                <a:ext cx="2202425" cy="1396180"/>
              </a:xfrm>
              <a:prstGeom prst="ellipse">
                <a:avLst/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" name="Google Shape;1003;p17">
                <a:extLst>
                  <a:ext uri="{FF2B5EF4-FFF2-40B4-BE49-F238E27FC236}">
                    <a16:creationId xmlns:a16="http://schemas.microsoft.com/office/drawing/2014/main" id="{68D153C7-4578-4EB5-85BD-D98260E36900}"/>
                  </a:ext>
                </a:extLst>
              </p:cNvPr>
              <p:cNvSpPr/>
              <p:nvPr/>
            </p:nvSpPr>
            <p:spPr>
              <a:xfrm rot="1919794">
                <a:off x="8711540" y="3766128"/>
                <a:ext cx="1385629" cy="604683"/>
              </a:xfrm>
              <a:prstGeom prst="roundRect">
                <a:avLst>
                  <a:gd name="adj" fmla="val 50000"/>
                </a:avLst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" name="Google Shape;1004;p17">
                <a:extLst>
                  <a:ext uri="{FF2B5EF4-FFF2-40B4-BE49-F238E27FC236}">
                    <a16:creationId xmlns:a16="http://schemas.microsoft.com/office/drawing/2014/main" id="{CFF2B183-6AE8-40E8-9064-6E7C20F55971}"/>
                  </a:ext>
                </a:extLst>
              </p:cNvPr>
              <p:cNvSpPr/>
              <p:nvPr/>
            </p:nvSpPr>
            <p:spPr>
              <a:xfrm rot="1919794">
                <a:off x="8346463" y="4085677"/>
                <a:ext cx="1385629" cy="604683"/>
              </a:xfrm>
              <a:prstGeom prst="roundRect">
                <a:avLst>
                  <a:gd name="adj" fmla="val 50000"/>
                </a:avLst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" name="Google Shape;1005;p17">
                <a:extLst>
                  <a:ext uri="{FF2B5EF4-FFF2-40B4-BE49-F238E27FC236}">
                    <a16:creationId xmlns:a16="http://schemas.microsoft.com/office/drawing/2014/main" id="{501E7CC5-E1A1-4E16-B93A-831741D98E59}"/>
                  </a:ext>
                </a:extLst>
              </p:cNvPr>
              <p:cNvSpPr/>
              <p:nvPr/>
            </p:nvSpPr>
            <p:spPr>
              <a:xfrm rot="1919794">
                <a:off x="7899096" y="4247909"/>
                <a:ext cx="1385629" cy="604683"/>
              </a:xfrm>
              <a:prstGeom prst="roundRect">
                <a:avLst>
                  <a:gd name="adj" fmla="val 50000"/>
                </a:avLst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1" name="Google Shape;1006;p17">
              <a:extLst>
                <a:ext uri="{FF2B5EF4-FFF2-40B4-BE49-F238E27FC236}">
                  <a16:creationId xmlns:a16="http://schemas.microsoft.com/office/drawing/2014/main" id="{ABA99940-6C0E-4EC9-9548-28CF30109771}"/>
                </a:ext>
              </a:extLst>
            </p:cNvPr>
            <p:cNvSpPr/>
            <p:nvPr/>
          </p:nvSpPr>
          <p:spPr>
            <a:xfrm rot="1863383">
              <a:off x="8044263" y="5788816"/>
              <a:ext cx="51764" cy="33395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007;p17">
              <a:extLst>
                <a:ext uri="{FF2B5EF4-FFF2-40B4-BE49-F238E27FC236}">
                  <a16:creationId xmlns:a16="http://schemas.microsoft.com/office/drawing/2014/main" id="{30A69D7B-BA4D-4BB5-A826-EF23FC5ED347}"/>
                </a:ext>
              </a:extLst>
            </p:cNvPr>
            <p:cNvSpPr/>
            <p:nvPr/>
          </p:nvSpPr>
          <p:spPr>
            <a:xfrm rot="429344">
              <a:off x="8116208" y="5795199"/>
              <a:ext cx="51764" cy="33395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1008;p17">
              <a:extLst>
                <a:ext uri="{FF2B5EF4-FFF2-40B4-BE49-F238E27FC236}">
                  <a16:creationId xmlns:a16="http://schemas.microsoft.com/office/drawing/2014/main" id="{371913B5-2DBA-4D28-89A0-4DF7F8E90172}"/>
                </a:ext>
              </a:extLst>
            </p:cNvPr>
            <p:cNvSpPr/>
            <p:nvPr/>
          </p:nvSpPr>
          <p:spPr>
            <a:xfrm rot="-1133421">
              <a:off x="8187084" y="5768361"/>
              <a:ext cx="51764" cy="33395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1009;p17">
              <a:extLst>
                <a:ext uri="{FF2B5EF4-FFF2-40B4-BE49-F238E27FC236}">
                  <a16:creationId xmlns:a16="http://schemas.microsoft.com/office/drawing/2014/main" id="{9E34A711-A757-41D6-85B4-464E881BF2DB}"/>
                </a:ext>
              </a:extLst>
            </p:cNvPr>
            <p:cNvSpPr/>
            <p:nvPr/>
          </p:nvSpPr>
          <p:spPr>
            <a:xfrm rot="1863383">
              <a:off x="8705897" y="5758393"/>
              <a:ext cx="51764" cy="33395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1010;p17">
              <a:extLst>
                <a:ext uri="{FF2B5EF4-FFF2-40B4-BE49-F238E27FC236}">
                  <a16:creationId xmlns:a16="http://schemas.microsoft.com/office/drawing/2014/main" id="{C5213F38-B1B9-4B93-83E2-842ECCC6BE05}"/>
                </a:ext>
              </a:extLst>
            </p:cNvPr>
            <p:cNvSpPr/>
            <p:nvPr/>
          </p:nvSpPr>
          <p:spPr>
            <a:xfrm rot="429344">
              <a:off x="8777842" y="5764776"/>
              <a:ext cx="51764" cy="33395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1011;p17">
              <a:extLst>
                <a:ext uri="{FF2B5EF4-FFF2-40B4-BE49-F238E27FC236}">
                  <a16:creationId xmlns:a16="http://schemas.microsoft.com/office/drawing/2014/main" id="{DACD6357-C798-4F89-834A-54B0585CB5C4}"/>
                </a:ext>
              </a:extLst>
            </p:cNvPr>
            <p:cNvSpPr/>
            <p:nvPr/>
          </p:nvSpPr>
          <p:spPr>
            <a:xfrm rot="-1133421">
              <a:off x="8848718" y="5737938"/>
              <a:ext cx="51764" cy="33395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7" name="Google Shape;952;p16">
            <a:extLst>
              <a:ext uri="{FF2B5EF4-FFF2-40B4-BE49-F238E27FC236}">
                <a16:creationId xmlns:a16="http://schemas.microsoft.com/office/drawing/2014/main" id="{AFCFF49F-CFDB-4F71-BBB0-86BF79D5BF37}"/>
              </a:ext>
            </a:extLst>
          </p:cNvPr>
          <p:cNvGrpSpPr/>
          <p:nvPr/>
        </p:nvGrpSpPr>
        <p:grpSpPr>
          <a:xfrm>
            <a:off x="10089665" y="4282286"/>
            <a:ext cx="324470" cy="229074"/>
            <a:chOff x="9215780" y="437535"/>
            <a:chExt cx="2411473" cy="1976290"/>
          </a:xfrm>
        </p:grpSpPr>
        <p:grpSp>
          <p:nvGrpSpPr>
            <p:cNvPr id="38" name="Google Shape;953;p16">
              <a:extLst>
                <a:ext uri="{FF2B5EF4-FFF2-40B4-BE49-F238E27FC236}">
                  <a16:creationId xmlns:a16="http://schemas.microsoft.com/office/drawing/2014/main" id="{3CA41547-8781-4B8C-A4E7-6CADDCDDD94F}"/>
                </a:ext>
              </a:extLst>
            </p:cNvPr>
            <p:cNvGrpSpPr/>
            <p:nvPr/>
          </p:nvGrpSpPr>
          <p:grpSpPr>
            <a:xfrm>
              <a:off x="10492082" y="1728398"/>
              <a:ext cx="273563" cy="660846"/>
              <a:chOff x="8291419" y="3871862"/>
              <a:chExt cx="372346" cy="899477"/>
            </a:xfrm>
          </p:grpSpPr>
          <p:sp>
            <p:nvSpPr>
              <p:cNvPr id="48" name="Google Shape;954;p16">
                <a:extLst>
                  <a:ext uri="{FF2B5EF4-FFF2-40B4-BE49-F238E27FC236}">
                    <a16:creationId xmlns:a16="http://schemas.microsoft.com/office/drawing/2014/main" id="{B73374FD-C367-4BD1-B4A2-DE36B8293D31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" name="Google Shape;955;p16">
                <a:extLst>
                  <a:ext uri="{FF2B5EF4-FFF2-40B4-BE49-F238E27FC236}">
                    <a16:creationId xmlns:a16="http://schemas.microsoft.com/office/drawing/2014/main" id="{4A38BD90-B640-481B-A760-3240A1D96E64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0" name="Google Shape;956;p16">
                <a:extLst>
                  <a:ext uri="{FF2B5EF4-FFF2-40B4-BE49-F238E27FC236}">
                    <a16:creationId xmlns:a16="http://schemas.microsoft.com/office/drawing/2014/main" id="{84D2580C-155A-4B65-83C0-FFDC0442BE99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" name="Google Shape;957;p16">
                <a:extLst>
                  <a:ext uri="{FF2B5EF4-FFF2-40B4-BE49-F238E27FC236}">
                    <a16:creationId xmlns:a16="http://schemas.microsoft.com/office/drawing/2014/main" id="{429C588B-0C9E-41D4-B731-A18BAEFE9583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9" name="Google Shape;958;p16">
              <a:extLst>
                <a:ext uri="{FF2B5EF4-FFF2-40B4-BE49-F238E27FC236}">
                  <a16:creationId xmlns:a16="http://schemas.microsoft.com/office/drawing/2014/main" id="{BDB93D81-24BC-4577-9F7B-F5FB3D955035}"/>
                </a:ext>
              </a:extLst>
            </p:cNvPr>
            <p:cNvGrpSpPr/>
            <p:nvPr/>
          </p:nvGrpSpPr>
          <p:grpSpPr>
            <a:xfrm>
              <a:off x="10182366" y="1752979"/>
              <a:ext cx="273563" cy="660846"/>
              <a:chOff x="8291419" y="3871862"/>
              <a:chExt cx="372346" cy="899477"/>
            </a:xfrm>
          </p:grpSpPr>
          <p:sp>
            <p:nvSpPr>
              <p:cNvPr id="44" name="Google Shape;959;p16">
                <a:extLst>
                  <a:ext uri="{FF2B5EF4-FFF2-40B4-BE49-F238E27FC236}">
                    <a16:creationId xmlns:a16="http://schemas.microsoft.com/office/drawing/2014/main" id="{6074204A-59BC-4509-9A24-B257D01770F7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" name="Google Shape;960;p16">
                <a:extLst>
                  <a:ext uri="{FF2B5EF4-FFF2-40B4-BE49-F238E27FC236}">
                    <a16:creationId xmlns:a16="http://schemas.microsoft.com/office/drawing/2014/main" id="{F968141F-FB7E-4BE2-B037-A3E6A9372638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" name="Google Shape;961;p16">
                <a:extLst>
                  <a:ext uri="{FF2B5EF4-FFF2-40B4-BE49-F238E27FC236}">
                    <a16:creationId xmlns:a16="http://schemas.microsoft.com/office/drawing/2014/main" id="{A972283A-0B64-4D2E-8405-1D9FCAB70C12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" name="Google Shape;962;p16">
                <a:extLst>
                  <a:ext uri="{FF2B5EF4-FFF2-40B4-BE49-F238E27FC236}">
                    <a16:creationId xmlns:a16="http://schemas.microsoft.com/office/drawing/2014/main" id="{63786B9D-1AA5-4D9C-8586-B8BE3AEC6F7F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0" name="Google Shape;963;p16">
              <a:extLst>
                <a:ext uri="{FF2B5EF4-FFF2-40B4-BE49-F238E27FC236}">
                  <a16:creationId xmlns:a16="http://schemas.microsoft.com/office/drawing/2014/main" id="{10402F7F-6277-4114-9C1D-821E6E5A5B44}"/>
                </a:ext>
              </a:extLst>
            </p:cNvPr>
            <p:cNvSpPr/>
            <p:nvPr/>
          </p:nvSpPr>
          <p:spPr>
            <a:xfrm rot="-5400000">
              <a:off x="9158780" y="752118"/>
              <a:ext cx="347100" cy="233100"/>
            </a:xfrm>
            <a:prstGeom prst="triangle">
              <a:avLst>
                <a:gd name="adj" fmla="val 50000"/>
              </a:avLst>
            </a:prstGeom>
            <a:solidFill>
              <a:srgbClr val="CE7C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" name="Google Shape;964;p16">
              <a:extLst>
                <a:ext uri="{FF2B5EF4-FFF2-40B4-BE49-F238E27FC236}">
                  <a16:creationId xmlns:a16="http://schemas.microsoft.com/office/drawing/2014/main" id="{E721C73F-53D2-4985-9D2B-0DCC0C432563}"/>
                </a:ext>
              </a:extLst>
            </p:cNvPr>
            <p:cNvSpPr/>
            <p:nvPr/>
          </p:nvSpPr>
          <p:spPr>
            <a:xfrm>
              <a:off x="9433814" y="437535"/>
              <a:ext cx="2193439" cy="1606298"/>
            </a:xfrm>
            <a:custGeom>
              <a:avLst/>
              <a:gdLst/>
              <a:ahLst/>
              <a:cxnLst/>
              <a:rect l="l" t="t" r="r" b="b"/>
              <a:pathLst>
                <a:path w="2193439" h="1809913" extrusionOk="0">
                  <a:moveTo>
                    <a:pt x="511515" y="0"/>
                  </a:moveTo>
                  <a:cubicBezTo>
                    <a:pt x="707003" y="0"/>
                    <a:pt x="874730" y="117618"/>
                    <a:pt x="946376" y="285243"/>
                  </a:cubicBezTo>
                  <a:lnTo>
                    <a:pt x="947398" y="288501"/>
                  </a:lnTo>
                  <a:lnTo>
                    <a:pt x="1018792" y="279263"/>
                  </a:lnTo>
                  <a:cubicBezTo>
                    <a:pt x="1049201" y="276645"/>
                    <a:pt x="1080055" y="275304"/>
                    <a:pt x="1111279" y="275304"/>
                  </a:cubicBezTo>
                  <a:cubicBezTo>
                    <a:pt x="1361069" y="275304"/>
                    <a:pt x="1764192" y="498796"/>
                    <a:pt x="1927886" y="637581"/>
                  </a:cubicBezTo>
                  <a:lnTo>
                    <a:pt x="2193439" y="816763"/>
                  </a:lnTo>
                  <a:lnTo>
                    <a:pt x="1997470" y="1196780"/>
                  </a:lnTo>
                  <a:cubicBezTo>
                    <a:pt x="1913122" y="1546251"/>
                    <a:pt x="1472195" y="1815896"/>
                    <a:pt x="1111279" y="1809136"/>
                  </a:cubicBezTo>
                  <a:cubicBezTo>
                    <a:pt x="1004549" y="1807137"/>
                    <a:pt x="-17790" y="1909097"/>
                    <a:pt x="236" y="358877"/>
                  </a:cubicBezTo>
                  <a:cubicBezTo>
                    <a:pt x="39565" y="81277"/>
                    <a:pt x="250865" y="0"/>
                    <a:pt x="511515" y="0"/>
                  </a:cubicBezTo>
                  <a:close/>
                </a:path>
              </a:pathLst>
            </a:custGeom>
            <a:solidFill>
              <a:srgbClr val="EECF0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965;p16">
              <a:extLst>
                <a:ext uri="{FF2B5EF4-FFF2-40B4-BE49-F238E27FC236}">
                  <a16:creationId xmlns:a16="http://schemas.microsoft.com/office/drawing/2014/main" id="{073EC367-20D1-45F3-BE04-8803A9378E94}"/>
                </a:ext>
              </a:extLst>
            </p:cNvPr>
            <p:cNvSpPr/>
            <p:nvPr/>
          </p:nvSpPr>
          <p:spPr>
            <a:xfrm>
              <a:off x="9666597" y="604252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966;p16">
              <a:extLst>
                <a:ext uri="{FF2B5EF4-FFF2-40B4-BE49-F238E27FC236}">
                  <a16:creationId xmlns:a16="http://schemas.microsoft.com/office/drawing/2014/main" id="{01C6EBC5-94A7-44D4-96D7-086D396A5B94}"/>
                </a:ext>
              </a:extLst>
            </p:cNvPr>
            <p:cNvSpPr/>
            <p:nvPr/>
          </p:nvSpPr>
          <p:spPr>
            <a:xfrm rot="10800000" flipH="1">
              <a:off x="9968662" y="968101"/>
              <a:ext cx="1309183" cy="733538"/>
            </a:xfrm>
            <a:custGeom>
              <a:avLst/>
              <a:gdLst/>
              <a:ahLst/>
              <a:cxnLst/>
              <a:rect l="l" t="t" r="r" b="b"/>
              <a:pathLst>
                <a:path w="1309183" h="733538" extrusionOk="0">
                  <a:moveTo>
                    <a:pt x="574381" y="0"/>
                  </a:moveTo>
                  <a:cubicBezTo>
                    <a:pt x="614034" y="0"/>
                    <a:pt x="652748" y="2202"/>
                    <a:pt x="690139" y="6396"/>
                  </a:cubicBezTo>
                  <a:lnTo>
                    <a:pt x="744600" y="15662"/>
                  </a:lnTo>
                  <a:lnTo>
                    <a:pt x="760472" y="8591"/>
                  </a:lnTo>
                  <a:cubicBezTo>
                    <a:pt x="793244" y="18387"/>
                    <a:pt x="904557" y="60502"/>
                    <a:pt x="941233" y="74438"/>
                  </a:cubicBezTo>
                  <a:lnTo>
                    <a:pt x="980530" y="92209"/>
                  </a:lnTo>
                  <a:cubicBezTo>
                    <a:pt x="1006515" y="106452"/>
                    <a:pt x="1030023" y="122053"/>
                    <a:pt x="1050667" y="138802"/>
                  </a:cubicBezTo>
                  <a:lnTo>
                    <a:pt x="1061079" y="149316"/>
                  </a:lnTo>
                  <a:lnTo>
                    <a:pt x="1245063" y="264267"/>
                  </a:lnTo>
                  <a:cubicBezTo>
                    <a:pt x="1308926" y="304167"/>
                    <a:pt x="1328352" y="388286"/>
                    <a:pt x="1288451" y="452148"/>
                  </a:cubicBezTo>
                  <a:lnTo>
                    <a:pt x="1288450" y="452148"/>
                  </a:lnTo>
                  <a:cubicBezTo>
                    <a:pt x="1258524" y="500045"/>
                    <a:pt x="1203726" y="522946"/>
                    <a:pt x="1151256" y="514570"/>
                  </a:cubicBezTo>
                  <a:lnTo>
                    <a:pt x="1115521" y="501151"/>
                  </a:lnTo>
                  <a:lnTo>
                    <a:pt x="1117066" y="545570"/>
                  </a:lnTo>
                  <a:cubicBezTo>
                    <a:pt x="1114274" y="563060"/>
                    <a:pt x="1108006" y="580292"/>
                    <a:pt x="1098031" y="596257"/>
                  </a:cubicBezTo>
                  <a:lnTo>
                    <a:pt x="1098030" y="596257"/>
                  </a:lnTo>
                  <a:cubicBezTo>
                    <a:pt x="1058129" y="660120"/>
                    <a:pt x="974011" y="679545"/>
                    <a:pt x="910148" y="639645"/>
                  </a:cubicBezTo>
                  <a:lnTo>
                    <a:pt x="882384" y="622298"/>
                  </a:lnTo>
                  <a:lnTo>
                    <a:pt x="864689" y="669419"/>
                  </a:lnTo>
                  <a:lnTo>
                    <a:pt x="864688" y="669419"/>
                  </a:lnTo>
                  <a:cubicBezTo>
                    <a:pt x="824787" y="733282"/>
                    <a:pt x="740669" y="752707"/>
                    <a:pt x="676806" y="712807"/>
                  </a:cubicBezTo>
                  <a:lnTo>
                    <a:pt x="540721" y="627782"/>
                  </a:lnTo>
                  <a:lnTo>
                    <a:pt x="458623" y="623246"/>
                  </a:lnTo>
                  <a:cubicBezTo>
                    <a:pt x="196888" y="593890"/>
                    <a:pt x="0" y="466958"/>
                    <a:pt x="0" y="314821"/>
                  </a:cubicBezTo>
                  <a:cubicBezTo>
                    <a:pt x="0" y="140950"/>
                    <a:pt x="257159" y="0"/>
                    <a:pt x="574381" y="0"/>
                  </a:cubicBezTo>
                  <a:close/>
                </a:path>
              </a:pathLst>
            </a:custGeom>
            <a:solidFill>
              <a:srgbClr val="F7B5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" name="Google Shape;467;p11">
            <a:extLst>
              <a:ext uri="{FF2B5EF4-FFF2-40B4-BE49-F238E27FC236}">
                <a16:creationId xmlns:a16="http://schemas.microsoft.com/office/drawing/2014/main" id="{FBF85340-A70A-417B-9361-AA6D2FB9C4D9}"/>
              </a:ext>
            </a:extLst>
          </p:cNvPr>
          <p:cNvSpPr txBox="1"/>
          <p:nvPr/>
        </p:nvSpPr>
        <p:spPr>
          <a:xfrm>
            <a:off x="4013768" y="5464998"/>
            <a:ext cx="3303924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The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chicken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goes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s-ES" sz="3600" dirty="0" err="1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cluck</a:t>
            </a:r>
            <a:r>
              <a:rPr lang="es-ES" sz="3600" dirty="0">
                <a:solidFill>
                  <a:schemeClr val="bg2">
                    <a:lumMod val="50000"/>
                  </a:schemeClr>
                </a:solidFill>
                <a:latin typeface="Happy Monkey"/>
                <a:ea typeface="Happy Monkey"/>
                <a:cs typeface="Happy Monkey"/>
                <a:sym typeface="Happy Monkey"/>
              </a:rPr>
              <a:t>!!! </a:t>
            </a:r>
            <a:endParaRPr sz="3600" dirty="0">
              <a:solidFill>
                <a:schemeClr val="bg2">
                  <a:lumMod val="50000"/>
                </a:schemeClr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pic>
        <p:nvPicPr>
          <p:cNvPr id="78" name="Graphic 77" descr="Home with solid fill">
            <a:hlinkClick r:id="rId7" action="ppaction://hlinksldjump"/>
            <a:extLst>
              <a:ext uri="{FF2B5EF4-FFF2-40B4-BE49-F238E27FC236}">
                <a16:creationId xmlns:a16="http://schemas.microsoft.com/office/drawing/2014/main" id="{775A997B-06BC-4EB7-B42B-229967A883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sp>
        <p:nvSpPr>
          <p:cNvPr id="59" name="Arrow: Right 58">
            <a:extLst>
              <a:ext uri="{FF2B5EF4-FFF2-40B4-BE49-F238E27FC236}">
                <a16:creationId xmlns:a16="http://schemas.microsoft.com/office/drawing/2014/main" id="{DF17F003-B220-4AC8-A3CE-2AD8EA79D64B}"/>
              </a:ext>
            </a:extLst>
          </p:cNvPr>
          <p:cNvSpPr/>
          <p:nvPr/>
        </p:nvSpPr>
        <p:spPr>
          <a:xfrm rot="10800000">
            <a:off x="80937" y="3459262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0" name="Arrow: Right 59">
            <a:extLst>
              <a:ext uri="{FF2B5EF4-FFF2-40B4-BE49-F238E27FC236}">
                <a16:creationId xmlns:a16="http://schemas.microsoft.com/office/drawing/2014/main" id="{B93C51E1-192F-428A-A2AB-FE86E7B30C89}"/>
              </a:ext>
            </a:extLst>
          </p:cNvPr>
          <p:cNvSpPr/>
          <p:nvPr/>
        </p:nvSpPr>
        <p:spPr>
          <a:xfrm>
            <a:off x="11532886" y="3578611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3719151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1C30A"/>
        </a:solidFill>
        <a:effectLst/>
      </p:bgPr>
    </p:bg>
    <p:spTree>
      <p:nvGrpSpPr>
        <p:cNvPr id="1" name="Shape 1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B33549-5D11-4098-B42A-D87167E5FA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6" y="-33707"/>
            <a:ext cx="12187044" cy="6857250"/>
          </a:xfrm>
          <a:prstGeom prst="rect">
            <a:avLst/>
          </a:prstGeom>
        </p:spPr>
      </p:pic>
      <p:grpSp>
        <p:nvGrpSpPr>
          <p:cNvPr id="1235" name="Google Shape;1235;p18"/>
          <p:cNvGrpSpPr/>
          <p:nvPr/>
        </p:nvGrpSpPr>
        <p:grpSpPr>
          <a:xfrm>
            <a:off x="8993113" y="214064"/>
            <a:ext cx="3039037" cy="1541746"/>
            <a:chOff x="1720645" y="553452"/>
            <a:chExt cx="3039037" cy="1541746"/>
          </a:xfrm>
        </p:grpSpPr>
        <p:grpSp>
          <p:nvGrpSpPr>
            <p:cNvPr id="1236" name="Google Shape;1236;p18"/>
            <p:cNvGrpSpPr/>
            <p:nvPr/>
          </p:nvGrpSpPr>
          <p:grpSpPr>
            <a:xfrm>
              <a:off x="1937065" y="553452"/>
              <a:ext cx="2822617" cy="1541746"/>
              <a:chOff x="2762864" y="-794705"/>
              <a:chExt cx="8438318" cy="3707011"/>
            </a:xfrm>
          </p:grpSpPr>
          <p:sp>
            <p:nvSpPr>
              <p:cNvPr id="1237" name="Google Shape;1237;p18"/>
              <p:cNvSpPr/>
              <p:nvPr/>
            </p:nvSpPr>
            <p:spPr>
              <a:xfrm rot="-5400000" flipH="1">
                <a:off x="5280710" y="-895525"/>
                <a:ext cx="1289985" cy="6325677"/>
              </a:xfrm>
              <a:custGeom>
                <a:avLst/>
                <a:gdLst/>
                <a:ahLst/>
                <a:cxnLst/>
                <a:rect l="l" t="t" r="r" b="b"/>
                <a:pathLst>
                  <a:path w="2186416" h="8188579" extrusionOk="0">
                    <a:moveTo>
                      <a:pt x="14748" y="648474"/>
                    </a:moveTo>
                    <a:lnTo>
                      <a:pt x="0" y="7540105"/>
                    </a:lnTo>
                    <a:lnTo>
                      <a:pt x="1" y="7540105"/>
                    </a:lnTo>
                    <a:lnTo>
                      <a:pt x="1" y="8185395"/>
                    </a:lnTo>
                    <a:lnTo>
                      <a:pt x="30549" y="8188579"/>
                    </a:lnTo>
                    <a:cubicBezTo>
                      <a:pt x="256875" y="8188579"/>
                      <a:pt x="440349" y="7998851"/>
                      <a:pt x="440349" y="7764813"/>
                    </a:cubicBezTo>
                    <a:cubicBezTo>
                      <a:pt x="440349" y="7706303"/>
                      <a:pt x="428882" y="7650563"/>
                      <a:pt x="408145" y="7599863"/>
                    </a:cubicBezTo>
                    <a:lnTo>
                      <a:pt x="376777" y="7540105"/>
                    </a:lnTo>
                    <a:lnTo>
                      <a:pt x="378070" y="7540105"/>
                    </a:lnTo>
                    <a:lnTo>
                      <a:pt x="384058" y="7544001"/>
                    </a:lnTo>
                    <a:cubicBezTo>
                      <a:pt x="516266" y="7618873"/>
                      <a:pt x="667774" y="7661401"/>
                      <a:pt x="828810" y="7661401"/>
                    </a:cubicBezTo>
                    <a:cubicBezTo>
                      <a:pt x="1344125" y="7661401"/>
                      <a:pt x="1761871" y="7225901"/>
                      <a:pt x="1761871" y="6688685"/>
                    </a:cubicBezTo>
                    <a:cubicBezTo>
                      <a:pt x="1761871" y="6487229"/>
                      <a:pt x="1703125" y="6300077"/>
                      <a:pt x="1602519" y="6144831"/>
                    </a:cubicBezTo>
                    <a:lnTo>
                      <a:pt x="1511669" y="6030041"/>
                    </a:lnTo>
                    <a:lnTo>
                      <a:pt x="1617910" y="5970163"/>
                    </a:lnTo>
                    <a:cubicBezTo>
                      <a:pt x="1795287" y="5845732"/>
                      <a:pt x="1911907" y="5635010"/>
                      <a:pt x="1911907" y="5396006"/>
                    </a:cubicBezTo>
                    <a:cubicBezTo>
                      <a:pt x="1911907" y="5252604"/>
                      <a:pt x="1869924" y="5119384"/>
                      <a:pt x="1798023" y="5008875"/>
                    </a:cubicBezTo>
                    <a:lnTo>
                      <a:pt x="1732079" y="4925883"/>
                    </a:lnTo>
                    <a:lnTo>
                      <a:pt x="1760291" y="4909920"/>
                    </a:lnTo>
                    <a:cubicBezTo>
                      <a:pt x="1915414" y="4800667"/>
                      <a:pt x="2037327" y="4644062"/>
                      <a:pt x="2106948" y="4459999"/>
                    </a:cubicBezTo>
                    <a:lnTo>
                      <a:pt x="2132287" y="4378578"/>
                    </a:lnTo>
                    <a:lnTo>
                      <a:pt x="2143038" y="4378578"/>
                    </a:lnTo>
                    <a:lnTo>
                      <a:pt x="2144468" y="4374505"/>
                    </a:lnTo>
                    <a:cubicBezTo>
                      <a:pt x="2171730" y="4283129"/>
                      <a:pt x="2186416" y="4185977"/>
                      <a:pt x="2186416" y="4085249"/>
                    </a:cubicBezTo>
                    <a:cubicBezTo>
                      <a:pt x="2186416" y="3749489"/>
                      <a:pt x="2023235" y="3453462"/>
                      <a:pt x="1775039" y="3278658"/>
                    </a:cubicBezTo>
                    <a:lnTo>
                      <a:pt x="1746827" y="3262695"/>
                    </a:lnTo>
                    <a:lnTo>
                      <a:pt x="1812771" y="3179703"/>
                    </a:lnTo>
                    <a:cubicBezTo>
                      <a:pt x="1884672" y="3069194"/>
                      <a:pt x="1926655" y="2935974"/>
                      <a:pt x="1926655" y="2792572"/>
                    </a:cubicBezTo>
                    <a:cubicBezTo>
                      <a:pt x="1926655" y="2553568"/>
                      <a:pt x="1810035" y="2342846"/>
                      <a:pt x="1632658" y="2218416"/>
                    </a:cubicBezTo>
                    <a:lnTo>
                      <a:pt x="1526417" y="2158538"/>
                    </a:lnTo>
                    <a:lnTo>
                      <a:pt x="1617267" y="2043748"/>
                    </a:lnTo>
                    <a:cubicBezTo>
                      <a:pt x="1717873" y="1888501"/>
                      <a:pt x="1776619" y="1701349"/>
                      <a:pt x="1776619" y="1499893"/>
                    </a:cubicBezTo>
                    <a:cubicBezTo>
                      <a:pt x="1776619" y="962677"/>
                      <a:pt x="1358873" y="527177"/>
                      <a:pt x="843558" y="527177"/>
                    </a:cubicBezTo>
                    <a:cubicBezTo>
                      <a:pt x="682522" y="527177"/>
                      <a:pt x="531014" y="569706"/>
                      <a:pt x="398806" y="644578"/>
                    </a:cubicBezTo>
                    <a:lnTo>
                      <a:pt x="392818" y="648474"/>
                    </a:lnTo>
                    <a:lnTo>
                      <a:pt x="391525" y="648474"/>
                    </a:lnTo>
                    <a:lnTo>
                      <a:pt x="422893" y="588715"/>
                    </a:lnTo>
                    <a:cubicBezTo>
                      <a:pt x="443630" y="538016"/>
                      <a:pt x="455097" y="482276"/>
                      <a:pt x="455097" y="423766"/>
                    </a:cubicBezTo>
                    <a:cubicBezTo>
                      <a:pt x="455097" y="189727"/>
                      <a:pt x="271623" y="0"/>
                      <a:pt x="45297" y="0"/>
                    </a:cubicBezTo>
                    <a:lnTo>
                      <a:pt x="14749" y="3184"/>
                    </a:lnTo>
                    <a:lnTo>
                      <a:pt x="14749" y="648474"/>
                    </a:lnTo>
                    <a:lnTo>
                      <a:pt x="14748" y="648474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8" name="Google Shape;1238;p18"/>
              <p:cNvSpPr/>
              <p:nvPr/>
            </p:nvSpPr>
            <p:spPr>
              <a:xfrm rot="16200000">
                <a:off x="7393350" y="-3312551"/>
                <a:ext cx="1289986" cy="6325678"/>
              </a:xfrm>
              <a:custGeom>
                <a:avLst/>
                <a:gdLst/>
                <a:ahLst/>
                <a:cxnLst/>
                <a:rect l="l" t="t" r="r" b="b"/>
                <a:pathLst>
                  <a:path w="2186416" h="8188579" extrusionOk="0">
                    <a:moveTo>
                      <a:pt x="14748" y="648474"/>
                    </a:moveTo>
                    <a:lnTo>
                      <a:pt x="0" y="7540105"/>
                    </a:lnTo>
                    <a:lnTo>
                      <a:pt x="1" y="7540105"/>
                    </a:lnTo>
                    <a:lnTo>
                      <a:pt x="1" y="8185395"/>
                    </a:lnTo>
                    <a:lnTo>
                      <a:pt x="30549" y="8188579"/>
                    </a:lnTo>
                    <a:cubicBezTo>
                      <a:pt x="256875" y="8188579"/>
                      <a:pt x="440349" y="7998851"/>
                      <a:pt x="440349" y="7764813"/>
                    </a:cubicBezTo>
                    <a:cubicBezTo>
                      <a:pt x="440349" y="7706303"/>
                      <a:pt x="428882" y="7650563"/>
                      <a:pt x="408145" y="7599863"/>
                    </a:cubicBezTo>
                    <a:lnTo>
                      <a:pt x="376777" y="7540105"/>
                    </a:lnTo>
                    <a:lnTo>
                      <a:pt x="378070" y="7540105"/>
                    </a:lnTo>
                    <a:lnTo>
                      <a:pt x="384058" y="7544001"/>
                    </a:lnTo>
                    <a:cubicBezTo>
                      <a:pt x="516266" y="7618873"/>
                      <a:pt x="667774" y="7661401"/>
                      <a:pt x="828810" y="7661401"/>
                    </a:cubicBezTo>
                    <a:cubicBezTo>
                      <a:pt x="1344125" y="7661401"/>
                      <a:pt x="1761871" y="7225901"/>
                      <a:pt x="1761871" y="6688685"/>
                    </a:cubicBezTo>
                    <a:cubicBezTo>
                      <a:pt x="1761871" y="6487229"/>
                      <a:pt x="1703125" y="6300077"/>
                      <a:pt x="1602519" y="6144831"/>
                    </a:cubicBezTo>
                    <a:lnTo>
                      <a:pt x="1511669" y="6030041"/>
                    </a:lnTo>
                    <a:lnTo>
                      <a:pt x="1617910" y="5970163"/>
                    </a:lnTo>
                    <a:cubicBezTo>
                      <a:pt x="1795287" y="5845732"/>
                      <a:pt x="1911907" y="5635010"/>
                      <a:pt x="1911907" y="5396006"/>
                    </a:cubicBezTo>
                    <a:cubicBezTo>
                      <a:pt x="1911907" y="5252604"/>
                      <a:pt x="1869924" y="5119384"/>
                      <a:pt x="1798023" y="5008875"/>
                    </a:cubicBezTo>
                    <a:lnTo>
                      <a:pt x="1732079" y="4925883"/>
                    </a:lnTo>
                    <a:lnTo>
                      <a:pt x="1760291" y="4909920"/>
                    </a:lnTo>
                    <a:cubicBezTo>
                      <a:pt x="1915414" y="4800667"/>
                      <a:pt x="2037327" y="4644062"/>
                      <a:pt x="2106948" y="4459999"/>
                    </a:cubicBezTo>
                    <a:lnTo>
                      <a:pt x="2132287" y="4378578"/>
                    </a:lnTo>
                    <a:lnTo>
                      <a:pt x="2143038" y="4378578"/>
                    </a:lnTo>
                    <a:lnTo>
                      <a:pt x="2144468" y="4374505"/>
                    </a:lnTo>
                    <a:cubicBezTo>
                      <a:pt x="2171730" y="4283129"/>
                      <a:pt x="2186416" y="4185977"/>
                      <a:pt x="2186416" y="4085249"/>
                    </a:cubicBezTo>
                    <a:cubicBezTo>
                      <a:pt x="2186416" y="3749489"/>
                      <a:pt x="2023235" y="3453462"/>
                      <a:pt x="1775039" y="3278658"/>
                    </a:cubicBezTo>
                    <a:lnTo>
                      <a:pt x="1746827" y="3262695"/>
                    </a:lnTo>
                    <a:lnTo>
                      <a:pt x="1812771" y="3179703"/>
                    </a:lnTo>
                    <a:cubicBezTo>
                      <a:pt x="1884672" y="3069194"/>
                      <a:pt x="1926655" y="2935974"/>
                      <a:pt x="1926655" y="2792572"/>
                    </a:cubicBezTo>
                    <a:cubicBezTo>
                      <a:pt x="1926655" y="2553568"/>
                      <a:pt x="1810035" y="2342846"/>
                      <a:pt x="1632658" y="2218416"/>
                    </a:cubicBezTo>
                    <a:lnTo>
                      <a:pt x="1526417" y="2158538"/>
                    </a:lnTo>
                    <a:lnTo>
                      <a:pt x="1617267" y="2043748"/>
                    </a:lnTo>
                    <a:cubicBezTo>
                      <a:pt x="1717873" y="1888501"/>
                      <a:pt x="1776619" y="1701349"/>
                      <a:pt x="1776619" y="1499893"/>
                    </a:cubicBezTo>
                    <a:cubicBezTo>
                      <a:pt x="1776619" y="962677"/>
                      <a:pt x="1358873" y="527177"/>
                      <a:pt x="843558" y="527177"/>
                    </a:cubicBezTo>
                    <a:cubicBezTo>
                      <a:pt x="682522" y="527177"/>
                      <a:pt x="531014" y="569706"/>
                      <a:pt x="398806" y="644578"/>
                    </a:cubicBezTo>
                    <a:lnTo>
                      <a:pt x="392818" y="648474"/>
                    </a:lnTo>
                    <a:lnTo>
                      <a:pt x="391525" y="648474"/>
                    </a:lnTo>
                    <a:lnTo>
                      <a:pt x="422893" y="588715"/>
                    </a:lnTo>
                    <a:cubicBezTo>
                      <a:pt x="443630" y="538016"/>
                      <a:pt x="455097" y="482276"/>
                      <a:pt x="455097" y="423766"/>
                    </a:cubicBezTo>
                    <a:cubicBezTo>
                      <a:pt x="455097" y="189727"/>
                      <a:pt x="271623" y="0"/>
                      <a:pt x="45297" y="0"/>
                    </a:cubicBezTo>
                    <a:lnTo>
                      <a:pt x="14749" y="3184"/>
                    </a:lnTo>
                    <a:lnTo>
                      <a:pt x="14749" y="648474"/>
                    </a:lnTo>
                    <a:lnTo>
                      <a:pt x="14748" y="648474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239" name="Google Shape;1239;p18"/>
            <p:cNvSpPr/>
            <p:nvPr/>
          </p:nvSpPr>
          <p:spPr>
            <a:xfrm>
              <a:off x="1720645" y="1278194"/>
              <a:ext cx="629400" cy="6195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0" name="Google Shape;1240;p18"/>
            <p:cNvSpPr/>
            <p:nvPr/>
          </p:nvSpPr>
          <p:spPr>
            <a:xfrm>
              <a:off x="3682180" y="1273278"/>
              <a:ext cx="629400" cy="6195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41" name="Google Shape;1241;p18"/>
          <p:cNvGrpSpPr/>
          <p:nvPr/>
        </p:nvGrpSpPr>
        <p:grpSpPr>
          <a:xfrm>
            <a:off x="-11" y="329924"/>
            <a:ext cx="2277023" cy="3031425"/>
            <a:chOff x="4635942" y="159405"/>
            <a:chExt cx="4222966" cy="5622079"/>
          </a:xfrm>
        </p:grpSpPr>
        <p:grpSp>
          <p:nvGrpSpPr>
            <p:cNvPr id="1242" name="Google Shape;1242;p18"/>
            <p:cNvGrpSpPr/>
            <p:nvPr/>
          </p:nvGrpSpPr>
          <p:grpSpPr>
            <a:xfrm>
              <a:off x="5744927" y="2694110"/>
              <a:ext cx="2299193" cy="3087374"/>
              <a:chOff x="5744927" y="2694110"/>
              <a:chExt cx="2299193" cy="3087374"/>
            </a:xfrm>
          </p:grpSpPr>
          <p:sp>
            <p:nvSpPr>
              <p:cNvPr id="1243" name="Google Shape;1243;p18"/>
              <p:cNvSpPr/>
              <p:nvPr/>
            </p:nvSpPr>
            <p:spPr>
              <a:xfrm>
                <a:off x="6666271" y="3195484"/>
                <a:ext cx="304800" cy="2586000"/>
              </a:xfrm>
              <a:prstGeom prst="trapezoid">
                <a:avLst>
                  <a:gd name="adj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4" name="Google Shape;1244;p18"/>
              <p:cNvSpPr/>
              <p:nvPr/>
            </p:nvSpPr>
            <p:spPr>
              <a:xfrm rot="7652259">
                <a:off x="6486559" y="3234853"/>
                <a:ext cx="1523923" cy="835676"/>
              </a:xfrm>
              <a:prstGeom prst="blockArc">
                <a:avLst>
                  <a:gd name="adj1" fmla="val 10800000"/>
                  <a:gd name="adj2" fmla="val 0"/>
                  <a:gd name="adj3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5" name="Google Shape;1245;p18"/>
              <p:cNvSpPr/>
              <p:nvPr/>
            </p:nvSpPr>
            <p:spPr>
              <a:xfrm rot="-7652463" flipH="1">
                <a:off x="5797981" y="3067764"/>
                <a:ext cx="1331791" cy="789893"/>
              </a:xfrm>
              <a:prstGeom prst="blockArc">
                <a:avLst>
                  <a:gd name="adj1" fmla="val 10198505"/>
                  <a:gd name="adj2" fmla="val 21256982"/>
                  <a:gd name="adj3" fmla="val 15776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46" name="Google Shape;1246;p18"/>
            <p:cNvGrpSpPr/>
            <p:nvPr/>
          </p:nvGrpSpPr>
          <p:grpSpPr>
            <a:xfrm>
              <a:off x="4635942" y="159405"/>
              <a:ext cx="4222966" cy="3812401"/>
              <a:chOff x="4635942" y="159405"/>
              <a:chExt cx="4222966" cy="3812401"/>
            </a:xfrm>
          </p:grpSpPr>
          <p:sp>
            <p:nvSpPr>
              <p:cNvPr id="1247" name="Google Shape;1247;p18"/>
              <p:cNvSpPr/>
              <p:nvPr/>
            </p:nvSpPr>
            <p:spPr>
              <a:xfrm rot="3623416">
                <a:off x="5971324" y="1763826"/>
                <a:ext cx="1798459" cy="1909161"/>
              </a:xfrm>
              <a:prstGeom prst="ellipse">
                <a:avLst/>
              </a:prstGeom>
              <a:solidFill>
                <a:srgbClr val="5D992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248" name="Google Shape;1248;p18"/>
              <p:cNvGrpSpPr/>
              <p:nvPr/>
            </p:nvGrpSpPr>
            <p:grpSpPr>
              <a:xfrm>
                <a:off x="4635942" y="159405"/>
                <a:ext cx="4222966" cy="3721504"/>
                <a:chOff x="4635942" y="159405"/>
                <a:chExt cx="4222966" cy="3721504"/>
              </a:xfrm>
            </p:grpSpPr>
            <p:sp>
              <p:nvSpPr>
                <p:cNvPr id="1249" name="Google Shape;1249;p18"/>
                <p:cNvSpPr/>
                <p:nvPr/>
              </p:nvSpPr>
              <p:spPr>
                <a:xfrm rot="-3779379">
                  <a:off x="5348742" y="2202288"/>
                  <a:ext cx="776833" cy="1573256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50" name="Google Shape;1250;p18"/>
                <p:cNvSpPr/>
                <p:nvPr/>
              </p:nvSpPr>
              <p:spPr>
                <a:xfrm rot="4583905">
                  <a:off x="7408507" y="2531806"/>
                  <a:ext cx="776888" cy="1573205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51" name="Google Shape;1251;p18"/>
                <p:cNvSpPr/>
                <p:nvPr/>
              </p:nvSpPr>
              <p:spPr>
                <a:xfrm rot="3623353">
                  <a:off x="7012018" y="1638899"/>
                  <a:ext cx="1287782" cy="2035453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52" name="Google Shape;1252;p18"/>
                <p:cNvSpPr/>
                <p:nvPr/>
              </p:nvSpPr>
              <p:spPr>
                <a:xfrm rot="5400000">
                  <a:off x="5151230" y="825705"/>
                  <a:ext cx="3375600" cy="2043000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53" name="Google Shape;1253;p18"/>
                <p:cNvSpPr/>
                <p:nvPr/>
              </p:nvSpPr>
              <p:spPr>
                <a:xfrm rot="-2394384">
                  <a:off x="5138918" y="1073623"/>
                  <a:ext cx="1287848" cy="2035597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</p:grpSp>
      <p:grpSp>
        <p:nvGrpSpPr>
          <p:cNvPr id="1254" name="Google Shape;1254;p18"/>
          <p:cNvGrpSpPr/>
          <p:nvPr/>
        </p:nvGrpSpPr>
        <p:grpSpPr>
          <a:xfrm>
            <a:off x="3270484" y="2444950"/>
            <a:ext cx="4394204" cy="1316630"/>
            <a:chOff x="5368412" y="3770459"/>
            <a:chExt cx="6553181" cy="2003498"/>
          </a:xfrm>
        </p:grpSpPr>
        <p:sp>
          <p:nvSpPr>
            <p:cNvPr id="1255" name="Google Shape;1255;p18"/>
            <p:cNvSpPr/>
            <p:nvPr/>
          </p:nvSpPr>
          <p:spPr>
            <a:xfrm>
              <a:off x="5368412" y="4267200"/>
              <a:ext cx="6528600" cy="2361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6" name="Google Shape;1256;p18"/>
            <p:cNvSpPr/>
            <p:nvPr/>
          </p:nvSpPr>
          <p:spPr>
            <a:xfrm>
              <a:off x="5392993" y="5216013"/>
              <a:ext cx="6528600" cy="2361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7" name="Google Shape;1257;p18"/>
            <p:cNvSpPr/>
            <p:nvPr/>
          </p:nvSpPr>
          <p:spPr>
            <a:xfrm>
              <a:off x="5658465" y="3775587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8" name="Google Shape;1258;p18"/>
            <p:cNvSpPr/>
            <p:nvPr/>
          </p:nvSpPr>
          <p:spPr>
            <a:xfrm>
              <a:off x="6282813" y="3780504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9" name="Google Shape;1259;p18"/>
            <p:cNvSpPr/>
            <p:nvPr/>
          </p:nvSpPr>
          <p:spPr>
            <a:xfrm>
              <a:off x="6902246" y="3773023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0" name="Google Shape;1260;p18"/>
            <p:cNvSpPr/>
            <p:nvPr/>
          </p:nvSpPr>
          <p:spPr>
            <a:xfrm>
              <a:off x="7526592" y="3777940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1" name="Google Shape;1261;p18"/>
            <p:cNvSpPr/>
            <p:nvPr/>
          </p:nvSpPr>
          <p:spPr>
            <a:xfrm>
              <a:off x="8146487" y="3777940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2" name="Google Shape;1262;p18"/>
            <p:cNvSpPr/>
            <p:nvPr/>
          </p:nvSpPr>
          <p:spPr>
            <a:xfrm>
              <a:off x="8770835" y="3782857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3" name="Google Shape;1263;p18"/>
            <p:cNvSpPr/>
            <p:nvPr/>
          </p:nvSpPr>
          <p:spPr>
            <a:xfrm>
              <a:off x="9390267" y="3775376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4" name="Google Shape;1264;p18"/>
            <p:cNvSpPr/>
            <p:nvPr/>
          </p:nvSpPr>
          <p:spPr>
            <a:xfrm>
              <a:off x="10014615" y="3780293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5" name="Google Shape;1265;p18"/>
            <p:cNvSpPr/>
            <p:nvPr/>
          </p:nvSpPr>
          <p:spPr>
            <a:xfrm>
              <a:off x="10658168" y="3777940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6" name="Google Shape;1266;p18"/>
            <p:cNvSpPr/>
            <p:nvPr/>
          </p:nvSpPr>
          <p:spPr>
            <a:xfrm>
              <a:off x="11277600" y="3770459"/>
              <a:ext cx="290100" cy="19911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67" name="Google Shape;1267;p18"/>
          <p:cNvGrpSpPr/>
          <p:nvPr/>
        </p:nvGrpSpPr>
        <p:grpSpPr>
          <a:xfrm>
            <a:off x="8793668" y="443218"/>
            <a:ext cx="3728966" cy="3230302"/>
            <a:chOff x="1181255" y="175740"/>
            <a:chExt cx="3320223" cy="3361357"/>
          </a:xfrm>
        </p:grpSpPr>
        <p:sp>
          <p:nvSpPr>
            <p:cNvPr id="1268" name="Google Shape;1268;p18"/>
            <p:cNvSpPr/>
            <p:nvPr/>
          </p:nvSpPr>
          <p:spPr>
            <a:xfrm>
              <a:off x="1342103" y="474202"/>
              <a:ext cx="2813772" cy="3062748"/>
            </a:xfrm>
            <a:custGeom>
              <a:avLst/>
              <a:gdLst/>
              <a:ahLst/>
              <a:cxnLst/>
              <a:rect l="l" t="t" r="r" b="b"/>
              <a:pathLst>
                <a:path w="2718620" h="3062748" extrusionOk="0">
                  <a:moveTo>
                    <a:pt x="4917" y="1558413"/>
                  </a:moveTo>
                  <a:lnTo>
                    <a:pt x="2708788" y="1558413"/>
                  </a:lnTo>
                  <a:lnTo>
                    <a:pt x="2708788" y="3062748"/>
                  </a:lnTo>
                  <a:lnTo>
                    <a:pt x="4917" y="3062748"/>
                  </a:lnTo>
                  <a:lnTo>
                    <a:pt x="4917" y="1558413"/>
                  </a:lnTo>
                  <a:close/>
                  <a:moveTo>
                    <a:pt x="1361768" y="0"/>
                  </a:moveTo>
                  <a:lnTo>
                    <a:pt x="2541639" y="781664"/>
                  </a:lnTo>
                  <a:lnTo>
                    <a:pt x="2718620" y="1558412"/>
                  </a:lnTo>
                  <a:lnTo>
                    <a:pt x="0" y="1558412"/>
                  </a:lnTo>
                  <a:lnTo>
                    <a:pt x="194187" y="781664"/>
                  </a:lnTo>
                  <a:lnTo>
                    <a:pt x="181897" y="781664"/>
                  </a:lnTo>
                  <a:lnTo>
                    <a:pt x="196626" y="771906"/>
                  </a:lnTo>
                  <a:cubicBezTo>
                    <a:pt x="196632" y="771881"/>
                    <a:pt x="196639" y="771856"/>
                    <a:pt x="196645" y="771831"/>
                  </a:cubicBezTo>
                  <a:lnTo>
                    <a:pt x="1361768" y="0"/>
                  </a:lnTo>
                  <a:close/>
                </a:path>
              </a:pathLst>
            </a:custGeom>
            <a:solidFill>
              <a:srgbClr val="DE343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9" name="Google Shape;1269;p18"/>
            <p:cNvSpPr/>
            <p:nvPr/>
          </p:nvSpPr>
          <p:spPr>
            <a:xfrm>
              <a:off x="1533832" y="1248697"/>
              <a:ext cx="196500" cy="22884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0" name="Google Shape;1270;p18"/>
            <p:cNvSpPr/>
            <p:nvPr/>
          </p:nvSpPr>
          <p:spPr>
            <a:xfrm>
              <a:off x="1873045" y="993059"/>
              <a:ext cx="201600" cy="25440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1" name="Google Shape;1271;p18"/>
            <p:cNvSpPr/>
            <p:nvPr/>
          </p:nvSpPr>
          <p:spPr>
            <a:xfrm>
              <a:off x="2241754" y="737419"/>
              <a:ext cx="196500" cy="27996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2" name="Google Shape;1272;p18"/>
            <p:cNvSpPr/>
            <p:nvPr/>
          </p:nvSpPr>
          <p:spPr>
            <a:xfrm>
              <a:off x="2659622" y="516193"/>
              <a:ext cx="211500" cy="27873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3" name="Google Shape;1273;p18"/>
            <p:cNvSpPr/>
            <p:nvPr/>
          </p:nvSpPr>
          <p:spPr>
            <a:xfrm>
              <a:off x="3097158" y="749505"/>
              <a:ext cx="211500" cy="27873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274" name="Google Shape;1274;p18"/>
            <p:cNvGrpSpPr/>
            <p:nvPr/>
          </p:nvGrpSpPr>
          <p:grpSpPr>
            <a:xfrm>
              <a:off x="2025445" y="2153265"/>
              <a:ext cx="1386300" cy="1383674"/>
              <a:chOff x="2025445" y="2153265"/>
              <a:chExt cx="1386300" cy="1383674"/>
            </a:xfrm>
          </p:grpSpPr>
          <p:sp>
            <p:nvSpPr>
              <p:cNvPr id="1275" name="Google Shape;1275;p18"/>
              <p:cNvSpPr/>
              <p:nvPr/>
            </p:nvSpPr>
            <p:spPr>
              <a:xfrm>
                <a:off x="2074606" y="2222090"/>
                <a:ext cx="1278300" cy="1239000"/>
              </a:xfrm>
              <a:prstGeom prst="rect">
                <a:avLst/>
              </a:prstGeom>
              <a:solidFill>
                <a:srgbClr val="7A432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76" name="Google Shape;1276;p18"/>
              <p:cNvSpPr/>
              <p:nvPr/>
            </p:nvSpPr>
            <p:spPr>
              <a:xfrm>
                <a:off x="2025445" y="2153265"/>
                <a:ext cx="1386300" cy="1383600"/>
              </a:xfrm>
              <a:prstGeom prst="frame">
                <a:avLst>
                  <a:gd name="adj1" fmla="val 5394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77" name="Google Shape;1277;p18"/>
              <p:cNvSpPr/>
              <p:nvPr/>
            </p:nvSpPr>
            <p:spPr>
              <a:xfrm rot="-2623192">
                <a:off x="2673803" y="1954206"/>
                <a:ext cx="75962" cy="1802913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78" name="Google Shape;1278;p18"/>
              <p:cNvSpPr/>
              <p:nvPr/>
            </p:nvSpPr>
            <p:spPr>
              <a:xfrm rot="2623192" flipH="1">
                <a:off x="2678717" y="1958083"/>
                <a:ext cx="75962" cy="1802913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79" name="Google Shape;1279;p18"/>
            <p:cNvGrpSpPr/>
            <p:nvPr/>
          </p:nvGrpSpPr>
          <p:grpSpPr>
            <a:xfrm>
              <a:off x="2374491" y="1165123"/>
              <a:ext cx="722700" cy="624300"/>
              <a:chOff x="2374491" y="1165123"/>
              <a:chExt cx="722700" cy="624300"/>
            </a:xfrm>
          </p:grpSpPr>
          <p:sp>
            <p:nvSpPr>
              <p:cNvPr id="1280" name="Google Shape;1280;p18"/>
              <p:cNvSpPr/>
              <p:nvPr/>
            </p:nvSpPr>
            <p:spPr>
              <a:xfrm>
                <a:off x="2423651" y="1214284"/>
                <a:ext cx="644100" cy="545700"/>
              </a:xfrm>
              <a:prstGeom prst="rect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81" name="Google Shape;1281;p18"/>
              <p:cNvSpPr/>
              <p:nvPr/>
            </p:nvSpPr>
            <p:spPr>
              <a:xfrm>
                <a:off x="2408903" y="1435510"/>
                <a:ext cx="644014" cy="309702"/>
              </a:xfrm>
              <a:custGeom>
                <a:avLst/>
                <a:gdLst/>
                <a:ahLst/>
                <a:cxnLst/>
                <a:rect l="l" t="t" r="r" b="b"/>
                <a:pathLst>
                  <a:path w="644014" h="422801" extrusionOk="0">
                    <a:moveTo>
                      <a:pt x="599959" y="0"/>
                    </a:moveTo>
                    <a:lnTo>
                      <a:pt x="644014" y="4441"/>
                    </a:lnTo>
                    <a:lnTo>
                      <a:pt x="644014" y="422801"/>
                    </a:lnTo>
                    <a:lnTo>
                      <a:pt x="253" y="422801"/>
                    </a:lnTo>
                    <a:lnTo>
                      <a:pt x="0" y="421988"/>
                    </a:lnTo>
                    <a:lnTo>
                      <a:pt x="0" y="288618"/>
                    </a:lnTo>
                    <a:lnTo>
                      <a:pt x="8661" y="260717"/>
                    </a:lnTo>
                    <a:cubicBezTo>
                      <a:pt x="45551" y="173500"/>
                      <a:pt x="131912" y="112303"/>
                      <a:pt x="232565" y="112303"/>
                    </a:cubicBezTo>
                    <a:cubicBezTo>
                      <a:pt x="266116" y="112303"/>
                      <a:pt x="298079" y="119103"/>
                      <a:pt x="327151" y="131399"/>
                    </a:cubicBezTo>
                    <a:lnTo>
                      <a:pt x="361277" y="149922"/>
                    </a:lnTo>
                    <a:lnTo>
                      <a:pt x="409040" y="79081"/>
                    </a:lnTo>
                    <a:cubicBezTo>
                      <a:pt x="457900" y="30221"/>
                      <a:pt x="525400" y="0"/>
                      <a:pt x="599959" y="0"/>
                    </a:cubicBezTo>
                    <a:close/>
                  </a:path>
                </a:pathLst>
              </a:custGeom>
              <a:solidFill>
                <a:srgbClr val="F6BD3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82" name="Google Shape;1282;p18"/>
              <p:cNvSpPr/>
              <p:nvPr/>
            </p:nvSpPr>
            <p:spPr>
              <a:xfrm>
                <a:off x="2374491" y="1165123"/>
                <a:ext cx="722700" cy="624300"/>
              </a:xfrm>
              <a:prstGeom prst="frame">
                <a:avLst>
                  <a:gd name="adj1" fmla="val 7579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283" name="Google Shape;1283;p18"/>
            <p:cNvSpPr/>
            <p:nvPr/>
          </p:nvSpPr>
          <p:spPr>
            <a:xfrm>
              <a:off x="3495364" y="1000229"/>
              <a:ext cx="172200" cy="25368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4" name="Google Shape;1284;p18"/>
            <p:cNvSpPr/>
            <p:nvPr/>
          </p:nvSpPr>
          <p:spPr>
            <a:xfrm>
              <a:off x="3785414" y="1268360"/>
              <a:ext cx="216300" cy="22686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5" name="Google Shape;1285;p18"/>
            <p:cNvSpPr/>
            <p:nvPr/>
          </p:nvSpPr>
          <p:spPr>
            <a:xfrm rot="508449" flipH="1">
              <a:off x="1310855" y="390441"/>
              <a:ext cx="3061021" cy="1985708"/>
            </a:xfrm>
            <a:custGeom>
              <a:avLst/>
              <a:gdLst/>
              <a:ahLst/>
              <a:cxnLst/>
              <a:rect l="l" t="t" r="r" b="b"/>
              <a:pathLst>
                <a:path w="3058184" h="1983868" extrusionOk="0">
                  <a:moveTo>
                    <a:pt x="1790172" y="0"/>
                  </a:moveTo>
                  <a:lnTo>
                    <a:pt x="337068" y="697550"/>
                  </a:lnTo>
                  <a:lnTo>
                    <a:pt x="336159" y="698006"/>
                  </a:lnTo>
                  <a:lnTo>
                    <a:pt x="336667" y="698534"/>
                  </a:lnTo>
                  <a:lnTo>
                    <a:pt x="0" y="1523911"/>
                  </a:lnTo>
                  <a:lnTo>
                    <a:pt x="142860" y="1526149"/>
                  </a:lnTo>
                  <a:lnTo>
                    <a:pt x="444404" y="801038"/>
                  </a:lnTo>
                  <a:lnTo>
                    <a:pt x="1761161" y="163027"/>
                  </a:lnTo>
                  <a:lnTo>
                    <a:pt x="1763045" y="164848"/>
                  </a:lnTo>
                  <a:lnTo>
                    <a:pt x="1761810" y="173151"/>
                  </a:lnTo>
                  <a:lnTo>
                    <a:pt x="1769467" y="169233"/>
                  </a:lnTo>
                  <a:lnTo>
                    <a:pt x="2843463" y="1162933"/>
                  </a:lnTo>
                  <a:lnTo>
                    <a:pt x="2920860" y="1944421"/>
                  </a:lnTo>
                  <a:lnTo>
                    <a:pt x="3058184" y="1983868"/>
                  </a:lnTo>
                  <a:lnTo>
                    <a:pt x="2976374" y="1096231"/>
                  </a:lnTo>
                  <a:lnTo>
                    <a:pt x="2977014" y="1095874"/>
                  </a:lnTo>
                  <a:lnTo>
                    <a:pt x="2976277" y="1095173"/>
                  </a:lnTo>
                  <a:lnTo>
                    <a:pt x="1791460" y="6923"/>
                  </a:lnTo>
                  <a:lnTo>
                    <a:pt x="1792200" y="195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86" name="Google Shape;1286;p18"/>
          <p:cNvGrpSpPr/>
          <p:nvPr/>
        </p:nvGrpSpPr>
        <p:grpSpPr>
          <a:xfrm flipH="1">
            <a:off x="389683" y="3939162"/>
            <a:ext cx="2654309" cy="2031946"/>
            <a:chOff x="6970781" y="846971"/>
            <a:chExt cx="5058717" cy="3872586"/>
          </a:xfrm>
        </p:grpSpPr>
        <p:sp>
          <p:nvSpPr>
            <p:cNvPr id="1287" name="Google Shape;1287;p18"/>
            <p:cNvSpPr/>
            <p:nvPr/>
          </p:nvSpPr>
          <p:spPr>
            <a:xfrm>
              <a:off x="7988709" y="3769148"/>
              <a:ext cx="442500" cy="7353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8" name="Google Shape;1288;p18"/>
            <p:cNvSpPr/>
            <p:nvPr/>
          </p:nvSpPr>
          <p:spPr>
            <a:xfrm rot="9774281">
              <a:off x="10998697" y="4099727"/>
              <a:ext cx="170430" cy="2624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9" name="Google Shape;1289;p18"/>
            <p:cNvSpPr/>
            <p:nvPr/>
          </p:nvSpPr>
          <p:spPr>
            <a:xfrm>
              <a:off x="10316641" y="3903406"/>
              <a:ext cx="442500" cy="6687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0" name="Google Shape;1290;p18"/>
            <p:cNvSpPr/>
            <p:nvPr/>
          </p:nvSpPr>
          <p:spPr>
            <a:xfrm>
              <a:off x="10412361" y="3372464"/>
              <a:ext cx="855300" cy="934200"/>
            </a:xfrm>
            <a:prstGeom prst="ellipse">
              <a:avLst/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1" name="Google Shape;1291;p18"/>
            <p:cNvSpPr/>
            <p:nvPr/>
          </p:nvSpPr>
          <p:spPr>
            <a:xfrm>
              <a:off x="7846142" y="1966451"/>
              <a:ext cx="3756000" cy="2113800"/>
            </a:xfrm>
            <a:prstGeom prst="roundRect">
              <a:avLst>
                <a:gd name="adj" fmla="val 31990"/>
              </a:avLst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2" name="Google Shape;1292;p18"/>
            <p:cNvSpPr/>
            <p:nvPr/>
          </p:nvSpPr>
          <p:spPr>
            <a:xfrm rot="-427501" flipH="1">
              <a:off x="8368865" y="891216"/>
              <a:ext cx="369201" cy="631432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3" name="Google Shape;1293;p18"/>
            <p:cNvSpPr/>
            <p:nvPr/>
          </p:nvSpPr>
          <p:spPr>
            <a:xfrm rot="427501">
              <a:off x="7505233" y="846971"/>
              <a:ext cx="369201" cy="631432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294" name="Google Shape;1294;p18"/>
            <p:cNvGrpSpPr/>
            <p:nvPr/>
          </p:nvGrpSpPr>
          <p:grpSpPr>
            <a:xfrm>
              <a:off x="7062494" y="1109753"/>
              <a:ext cx="2003783" cy="2039035"/>
              <a:chOff x="8756484" y="1617408"/>
              <a:chExt cx="2197613" cy="2236275"/>
            </a:xfrm>
          </p:grpSpPr>
          <p:sp>
            <p:nvSpPr>
              <p:cNvPr id="1295" name="Google Shape;1295;p18"/>
              <p:cNvSpPr/>
              <p:nvPr/>
            </p:nvSpPr>
            <p:spPr>
              <a:xfrm>
                <a:off x="8807161" y="1617408"/>
                <a:ext cx="2146936" cy="2236275"/>
              </a:xfrm>
              <a:custGeom>
                <a:avLst/>
                <a:gdLst/>
                <a:ahLst/>
                <a:cxnLst/>
                <a:rect l="l" t="t" r="r" b="b"/>
                <a:pathLst>
                  <a:path w="2146936" h="2236275" extrusionOk="0">
                    <a:moveTo>
                      <a:pt x="7458" y="1066800"/>
                    </a:moveTo>
                    <a:cubicBezTo>
                      <a:pt x="184439" y="507120"/>
                      <a:pt x="485081" y="0"/>
                      <a:pt x="1074258" y="0"/>
                    </a:cubicBezTo>
                    <a:lnTo>
                      <a:pt x="1074258" y="0"/>
                    </a:lnTo>
                    <a:cubicBezTo>
                      <a:pt x="1663435" y="0"/>
                      <a:pt x="1973910" y="457958"/>
                      <a:pt x="2141058" y="1066800"/>
                    </a:cubicBezTo>
                    <a:lnTo>
                      <a:pt x="2141058" y="1169475"/>
                    </a:lnTo>
                    <a:cubicBezTo>
                      <a:pt x="2209884" y="2112613"/>
                      <a:pt x="1663435" y="2236275"/>
                      <a:pt x="1074258" y="2236275"/>
                    </a:cubicBezTo>
                    <a:lnTo>
                      <a:pt x="1074258" y="2236275"/>
                    </a:lnTo>
                    <a:cubicBezTo>
                      <a:pt x="485081" y="2236275"/>
                      <a:pt x="-71200" y="2063452"/>
                      <a:pt x="7458" y="1169475"/>
                    </a:cubicBezTo>
                    <a:lnTo>
                      <a:pt x="7458" y="1066800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96" name="Google Shape;1296;p18"/>
              <p:cNvSpPr/>
              <p:nvPr/>
            </p:nvSpPr>
            <p:spPr>
              <a:xfrm>
                <a:off x="8756484" y="3013679"/>
                <a:ext cx="2084472" cy="825347"/>
              </a:xfrm>
              <a:custGeom>
                <a:avLst/>
                <a:gdLst/>
                <a:ahLst/>
                <a:cxnLst/>
                <a:rect l="l" t="t" r="r" b="b"/>
                <a:pathLst>
                  <a:path w="2084472" h="825348" extrusionOk="0">
                    <a:moveTo>
                      <a:pt x="1089757" y="0"/>
                    </a:moveTo>
                    <a:cubicBezTo>
                      <a:pt x="1425013" y="0"/>
                      <a:pt x="1752079" y="33080"/>
                      <a:pt x="2005385" y="145156"/>
                    </a:cubicBezTo>
                    <a:lnTo>
                      <a:pt x="2084472" y="185519"/>
                    </a:lnTo>
                    <a:lnTo>
                      <a:pt x="2081104" y="207221"/>
                    </a:lnTo>
                    <a:cubicBezTo>
                      <a:pt x="1965913" y="743712"/>
                      <a:pt x="1515414" y="825348"/>
                      <a:pt x="1036708" y="825348"/>
                    </a:cubicBezTo>
                    <a:cubicBezTo>
                      <a:pt x="594825" y="825348"/>
                      <a:pt x="171447" y="728135"/>
                      <a:pt x="20559" y="302382"/>
                    </a:cubicBezTo>
                    <a:lnTo>
                      <a:pt x="0" y="229283"/>
                    </a:lnTo>
                    <a:lnTo>
                      <a:pt x="75072" y="179723"/>
                    </a:lnTo>
                    <a:cubicBezTo>
                      <a:pt x="337352" y="30916"/>
                      <a:pt x="706608" y="0"/>
                      <a:pt x="1089757" y="0"/>
                    </a:cubicBezTo>
                    <a:close/>
                  </a:path>
                </a:pathLst>
              </a:custGeom>
              <a:solidFill>
                <a:srgbClr val="F2B1D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97" name="Google Shape;1297;p18"/>
            <p:cNvGrpSpPr/>
            <p:nvPr/>
          </p:nvGrpSpPr>
          <p:grpSpPr>
            <a:xfrm>
              <a:off x="7625300" y="1902179"/>
              <a:ext cx="143863" cy="215990"/>
              <a:chOff x="9443882" y="2472406"/>
              <a:chExt cx="130500" cy="186600"/>
            </a:xfrm>
          </p:grpSpPr>
          <p:sp>
            <p:nvSpPr>
              <p:cNvPr id="1298" name="Google Shape;1298;p18"/>
              <p:cNvSpPr/>
              <p:nvPr/>
            </p:nvSpPr>
            <p:spPr>
              <a:xfrm>
                <a:off x="9443882" y="2472406"/>
                <a:ext cx="130500" cy="186600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99" name="Google Shape;1299;p18"/>
              <p:cNvSpPr/>
              <p:nvPr/>
            </p:nvSpPr>
            <p:spPr>
              <a:xfrm rot="7429325" flipH="1">
                <a:off x="9472469" y="2494118"/>
                <a:ext cx="36111" cy="3611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300" name="Google Shape;1300;p18"/>
            <p:cNvGrpSpPr/>
            <p:nvPr/>
          </p:nvGrpSpPr>
          <p:grpSpPr>
            <a:xfrm>
              <a:off x="8477921" y="1915121"/>
              <a:ext cx="143863" cy="215990"/>
              <a:chOff x="9922853" y="2475516"/>
              <a:chExt cx="130500" cy="186600"/>
            </a:xfrm>
          </p:grpSpPr>
          <p:sp>
            <p:nvSpPr>
              <p:cNvPr id="1301" name="Google Shape;1301;p18"/>
              <p:cNvSpPr/>
              <p:nvPr/>
            </p:nvSpPr>
            <p:spPr>
              <a:xfrm>
                <a:off x="9922853" y="2475516"/>
                <a:ext cx="130500" cy="186600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02" name="Google Shape;1302;p18"/>
              <p:cNvSpPr/>
              <p:nvPr/>
            </p:nvSpPr>
            <p:spPr>
              <a:xfrm rot="7429325" flipH="1">
                <a:off x="9942109" y="2497227"/>
                <a:ext cx="36111" cy="3611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303" name="Google Shape;1303;p18"/>
            <p:cNvSpPr/>
            <p:nvPr/>
          </p:nvSpPr>
          <p:spPr>
            <a:xfrm rot="4244084">
              <a:off x="8212693" y="2668260"/>
              <a:ext cx="294597" cy="539571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4" name="Google Shape;1304;p18"/>
            <p:cNvSpPr/>
            <p:nvPr/>
          </p:nvSpPr>
          <p:spPr>
            <a:xfrm rot="1639784">
              <a:off x="7395930" y="2573916"/>
              <a:ext cx="130687" cy="186636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5" name="Google Shape;1305;p18"/>
            <p:cNvSpPr/>
            <p:nvPr/>
          </p:nvSpPr>
          <p:spPr>
            <a:xfrm rot="-1639784" flipH="1">
              <a:off x="8590555" y="2559168"/>
              <a:ext cx="130687" cy="186636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6" name="Google Shape;1306;p18"/>
            <p:cNvSpPr/>
            <p:nvPr/>
          </p:nvSpPr>
          <p:spPr>
            <a:xfrm rot="-7243912" flipH="1">
              <a:off x="8794866" y="1082972"/>
              <a:ext cx="330515" cy="599394"/>
            </a:xfrm>
            <a:prstGeom prst="ellipse">
              <a:avLst/>
            </a:prstGeom>
            <a:solidFill>
              <a:srgbClr val="F3F6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7" name="Google Shape;1307;p18"/>
            <p:cNvSpPr/>
            <p:nvPr/>
          </p:nvSpPr>
          <p:spPr>
            <a:xfrm>
              <a:off x="8554066" y="1425427"/>
              <a:ext cx="496249" cy="612721"/>
            </a:xfrm>
            <a:custGeom>
              <a:avLst/>
              <a:gdLst/>
              <a:ahLst/>
              <a:cxnLst/>
              <a:rect l="l" t="t" r="r" b="b"/>
              <a:pathLst>
                <a:path w="496249" h="612721" extrusionOk="0">
                  <a:moveTo>
                    <a:pt x="194598" y="0"/>
                  </a:moveTo>
                  <a:lnTo>
                    <a:pt x="278696" y="110225"/>
                  </a:lnTo>
                  <a:cubicBezTo>
                    <a:pt x="345640" y="213371"/>
                    <a:pt x="401524" y="331679"/>
                    <a:pt x="448275" y="460773"/>
                  </a:cubicBezTo>
                  <a:lnTo>
                    <a:pt x="496249" y="612721"/>
                  </a:lnTo>
                  <a:lnTo>
                    <a:pt x="490670" y="612392"/>
                  </a:lnTo>
                  <a:cubicBezTo>
                    <a:pt x="210645" y="578928"/>
                    <a:pt x="0" y="434233"/>
                    <a:pt x="0" y="260805"/>
                  </a:cubicBezTo>
                  <a:cubicBezTo>
                    <a:pt x="0" y="161704"/>
                    <a:pt x="68782" y="71984"/>
                    <a:pt x="179987" y="7040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308" name="Google Shape;1308;p18"/>
            <p:cNvGrpSpPr/>
            <p:nvPr/>
          </p:nvGrpSpPr>
          <p:grpSpPr>
            <a:xfrm>
              <a:off x="6970781" y="1063039"/>
              <a:ext cx="1140831" cy="1162116"/>
              <a:chOff x="6970781" y="1063039"/>
              <a:chExt cx="1140831" cy="1162116"/>
            </a:xfrm>
          </p:grpSpPr>
          <p:sp>
            <p:nvSpPr>
              <p:cNvPr id="1309" name="Google Shape;1309;p18"/>
              <p:cNvSpPr/>
              <p:nvPr/>
            </p:nvSpPr>
            <p:spPr>
              <a:xfrm rot="7243912">
                <a:off x="7147674" y="1058392"/>
                <a:ext cx="330515" cy="599394"/>
              </a:xfrm>
              <a:prstGeom prst="ellipse">
                <a:avLst/>
              </a:pr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10" name="Google Shape;1310;p18"/>
              <p:cNvSpPr/>
              <p:nvPr/>
            </p:nvSpPr>
            <p:spPr>
              <a:xfrm>
                <a:off x="7109748" y="1095145"/>
                <a:ext cx="1001865" cy="1130010"/>
              </a:xfrm>
              <a:custGeom>
                <a:avLst/>
                <a:gdLst/>
                <a:ahLst/>
                <a:cxnLst/>
                <a:rect l="l" t="t" r="r" b="b"/>
                <a:pathLst>
                  <a:path w="1001865" h="1130010" extrusionOk="0">
                    <a:moveTo>
                      <a:pt x="971064" y="0"/>
                    </a:moveTo>
                    <a:lnTo>
                      <a:pt x="976594" y="22343"/>
                    </a:lnTo>
                    <a:cubicBezTo>
                      <a:pt x="987234" y="67038"/>
                      <a:pt x="996101" y="168088"/>
                      <a:pt x="997875" y="220557"/>
                    </a:cubicBezTo>
                    <a:cubicBezTo>
                      <a:pt x="999649" y="273025"/>
                      <a:pt x="1010289" y="306062"/>
                      <a:pt x="987235" y="337154"/>
                    </a:cubicBezTo>
                    <a:cubicBezTo>
                      <a:pt x="964181" y="368246"/>
                      <a:pt x="951311" y="383045"/>
                      <a:pt x="859552" y="407111"/>
                    </a:cubicBezTo>
                    <a:cubicBezTo>
                      <a:pt x="767792" y="431177"/>
                      <a:pt x="500519" y="411590"/>
                      <a:pt x="436676" y="481547"/>
                    </a:cubicBezTo>
                    <a:cubicBezTo>
                      <a:pt x="372834" y="551505"/>
                      <a:pt x="475183" y="732385"/>
                      <a:pt x="476501" y="826859"/>
                    </a:cubicBezTo>
                    <a:cubicBezTo>
                      <a:pt x="477818" y="921332"/>
                      <a:pt x="474728" y="997868"/>
                      <a:pt x="444581" y="1048392"/>
                    </a:cubicBezTo>
                    <a:cubicBezTo>
                      <a:pt x="414433" y="1098917"/>
                      <a:pt x="386058" y="1130010"/>
                      <a:pt x="295616" y="1130010"/>
                    </a:cubicBezTo>
                    <a:cubicBezTo>
                      <a:pt x="239090" y="1130010"/>
                      <a:pt x="120217" y="1113310"/>
                      <a:pt x="26024" y="1091296"/>
                    </a:cubicBezTo>
                    <a:lnTo>
                      <a:pt x="0" y="1084524"/>
                    </a:lnTo>
                    <a:lnTo>
                      <a:pt x="858" y="1066193"/>
                    </a:lnTo>
                    <a:lnTo>
                      <a:pt x="858" y="972574"/>
                    </a:lnTo>
                    <a:cubicBezTo>
                      <a:pt x="152144" y="494151"/>
                      <a:pt x="402531" y="57849"/>
                      <a:pt x="875888" y="5181"/>
                    </a:cubicBezTo>
                    <a:close/>
                  </a:path>
                </a:pathLst>
              </a:cu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311" name="Google Shape;1311;p18"/>
            <p:cNvSpPr/>
            <p:nvPr/>
          </p:nvSpPr>
          <p:spPr>
            <a:xfrm rot="2963922">
              <a:off x="9422344" y="2229086"/>
              <a:ext cx="710741" cy="448166"/>
            </a:xfrm>
            <a:custGeom>
              <a:avLst/>
              <a:gdLst/>
              <a:ahLst/>
              <a:cxnLst/>
              <a:rect l="l" t="t" r="r" b="b"/>
              <a:pathLst>
                <a:path w="5139382" h="2661424" extrusionOk="0">
                  <a:moveTo>
                    <a:pt x="2333" y="1330712"/>
                  </a:moveTo>
                  <a:cubicBezTo>
                    <a:pt x="-60444" y="588324"/>
                    <a:pt x="1152289" y="0"/>
                    <a:pt x="2570831" y="0"/>
                  </a:cubicBezTo>
                  <a:cubicBezTo>
                    <a:pt x="3989373" y="0"/>
                    <a:pt x="5123482" y="165412"/>
                    <a:pt x="5139329" y="1330712"/>
                  </a:cubicBezTo>
                  <a:cubicBezTo>
                    <a:pt x="5148487" y="2546764"/>
                    <a:pt x="3989373" y="2661424"/>
                    <a:pt x="2570831" y="2661424"/>
                  </a:cubicBezTo>
                  <a:cubicBezTo>
                    <a:pt x="1152289" y="2661424"/>
                    <a:pt x="65110" y="2073100"/>
                    <a:pt x="2333" y="1330712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2" name="Google Shape;1312;p18"/>
            <p:cNvSpPr/>
            <p:nvPr/>
          </p:nvSpPr>
          <p:spPr>
            <a:xfrm rot="7654116">
              <a:off x="8968175" y="3291189"/>
              <a:ext cx="669822" cy="379315"/>
            </a:xfrm>
            <a:custGeom>
              <a:avLst/>
              <a:gdLst/>
              <a:ahLst/>
              <a:cxnLst/>
              <a:rect l="l" t="t" r="r" b="b"/>
              <a:pathLst>
                <a:path w="5445303" h="2661452" extrusionOk="0">
                  <a:moveTo>
                    <a:pt x="11124" y="1344067"/>
                  </a:moveTo>
                  <a:cubicBezTo>
                    <a:pt x="195014" y="481541"/>
                    <a:pt x="1971082" y="2243"/>
                    <a:pt x="2876773" y="21"/>
                  </a:cubicBezTo>
                  <a:cubicBezTo>
                    <a:pt x="3782464" y="-2201"/>
                    <a:pt x="5429424" y="165433"/>
                    <a:pt x="5445271" y="1330733"/>
                  </a:cubicBezTo>
                  <a:cubicBezTo>
                    <a:pt x="5454429" y="2546785"/>
                    <a:pt x="3782464" y="2659223"/>
                    <a:pt x="2876773" y="2661445"/>
                  </a:cubicBezTo>
                  <a:cubicBezTo>
                    <a:pt x="1971082" y="2663667"/>
                    <a:pt x="-172766" y="2206593"/>
                    <a:pt x="11124" y="1344067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3" name="Google Shape;1313;p18"/>
            <p:cNvSpPr/>
            <p:nvPr/>
          </p:nvSpPr>
          <p:spPr>
            <a:xfrm rot="9867818">
              <a:off x="9993972" y="2378953"/>
              <a:ext cx="1334205" cy="1430661"/>
            </a:xfrm>
            <a:custGeom>
              <a:avLst/>
              <a:gdLst/>
              <a:ahLst/>
              <a:cxnLst/>
              <a:rect l="l" t="t" r="r" b="b"/>
              <a:pathLst>
                <a:path w="1066767" h="1044633" extrusionOk="0">
                  <a:moveTo>
                    <a:pt x="5241" y="847894"/>
                  </a:moveTo>
                  <a:cubicBezTo>
                    <a:pt x="28085" y="972431"/>
                    <a:pt x="195730" y="1042600"/>
                    <a:pt x="300209" y="1044539"/>
                  </a:cubicBezTo>
                  <a:cubicBezTo>
                    <a:pt x="404688" y="1046478"/>
                    <a:pt x="410003" y="1018319"/>
                    <a:pt x="437861" y="975713"/>
                  </a:cubicBezTo>
                  <a:cubicBezTo>
                    <a:pt x="465719" y="933107"/>
                    <a:pt x="468574" y="868567"/>
                    <a:pt x="467357" y="788900"/>
                  </a:cubicBezTo>
                  <a:cubicBezTo>
                    <a:pt x="466140" y="709233"/>
                    <a:pt x="351899" y="566535"/>
                    <a:pt x="430557" y="497709"/>
                  </a:cubicBezTo>
                  <a:cubicBezTo>
                    <a:pt x="509215" y="428883"/>
                    <a:pt x="754485" y="527965"/>
                    <a:pt x="939306" y="375946"/>
                  </a:cubicBezTo>
                  <a:cubicBezTo>
                    <a:pt x="1124127" y="223927"/>
                    <a:pt x="1137613" y="19784"/>
                    <a:pt x="779546" y="1354"/>
                  </a:cubicBezTo>
                  <a:cubicBezTo>
                    <a:pt x="421479" y="-17076"/>
                    <a:pt x="292193" y="156227"/>
                    <a:pt x="163142" y="297317"/>
                  </a:cubicBezTo>
                  <a:cubicBezTo>
                    <a:pt x="34091" y="438407"/>
                    <a:pt x="-17603" y="723357"/>
                    <a:pt x="5241" y="847894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4" name="Google Shape;1314;p18"/>
            <p:cNvSpPr/>
            <p:nvPr/>
          </p:nvSpPr>
          <p:spPr>
            <a:xfrm rot="-10411987">
              <a:off x="7816568" y="3405302"/>
              <a:ext cx="635424" cy="602095"/>
            </a:xfrm>
            <a:custGeom>
              <a:avLst/>
              <a:gdLst/>
              <a:ahLst/>
              <a:cxnLst/>
              <a:rect l="l" t="t" r="r" b="b"/>
              <a:pathLst>
                <a:path w="636152" h="602785" extrusionOk="0">
                  <a:moveTo>
                    <a:pt x="588724" y="593868"/>
                  </a:moveTo>
                  <a:cubicBezTo>
                    <a:pt x="537958" y="601054"/>
                    <a:pt x="482179" y="602785"/>
                    <a:pt x="423728" y="602785"/>
                  </a:cubicBezTo>
                  <a:cubicBezTo>
                    <a:pt x="189922" y="602785"/>
                    <a:pt x="10732" y="460684"/>
                    <a:pt x="385" y="281371"/>
                  </a:cubicBezTo>
                  <a:cubicBezTo>
                    <a:pt x="-6082" y="169300"/>
                    <a:pt x="69572" y="71766"/>
                    <a:pt x="184304" y="14374"/>
                  </a:cubicBezTo>
                  <a:lnTo>
                    <a:pt x="220072" y="0"/>
                  </a:lnTo>
                  <a:lnTo>
                    <a:pt x="272952" y="21453"/>
                  </a:lnTo>
                  <a:cubicBezTo>
                    <a:pt x="465278" y="122138"/>
                    <a:pt x="605783" y="313452"/>
                    <a:pt x="631842" y="545418"/>
                  </a:cubicBezTo>
                  <a:lnTo>
                    <a:pt x="636152" y="583781"/>
                  </a:ln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5" name="Google Shape;1315;p18"/>
            <p:cNvSpPr/>
            <p:nvPr/>
          </p:nvSpPr>
          <p:spPr>
            <a:xfrm>
              <a:off x="8900408" y="3778821"/>
              <a:ext cx="442500" cy="7353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6" name="Google Shape;1316;p18"/>
            <p:cNvSpPr/>
            <p:nvPr/>
          </p:nvSpPr>
          <p:spPr>
            <a:xfrm>
              <a:off x="11139824" y="3536950"/>
              <a:ext cx="442500" cy="10449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317" name="Google Shape;1317;p18"/>
            <p:cNvGrpSpPr/>
            <p:nvPr/>
          </p:nvGrpSpPr>
          <p:grpSpPr>
            <a:xfrm>
              <a:off x="7959691" y="4385639"/>
              <a:ext cx="3661766" cy="333918"/>
              <a:chOff x="8657321" y="4116901"/>
              <a:chExt cx="1962887" cy="281289"/>
            </a:xfrm>
          </p:grpSpPr>
          <p:sp>
            <p:nvSpPr>
              <p:cNvPr id="1318" name="Google Shape;1318;p18"/>
              <p:cNvSpPr/>
              <p:nvPr/>
            </p:nvSpPr>
            <p:spPr>
              <a:xfrm rot="5400000" flipH="1">
                <a:off x="8659059" y="4115162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19" name="Google Shape;1319;p18"/>
              <p:cNvSpPr/>
              <p:nvPr/>
            </p:nvSpPr>
            <p:spPr>
              <a:xfrm rot="5400000" flipH="1">
                <a:off x="9154171" y="4129910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20" name="Google Shape;1320;p18"/>
              <p:cNvSpPr/>
              <p:nvPr/>
            </p:nvSpPr>
            <p:spPr>
              <a:xfrm rot="5400000" flipH="1">
                <a:off x="9909484" y="4124994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21" name="Google Shape;1321;p18"/>
              <p:cNvSpPr/>
              <p:nvPr/>
            </p:nvSpPr>
            <p:spPr>
              <a:xfrm rot="5400000" flipH="1">
                <a:off x="10351928" y="4124994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322" name="Google Shape;1322;p18"/>
            <p:cNvSpPr/>
            <p:nvPr/>
          </p:nvSpPr>
          <p:spPr>
            <a:xfrm rot="-9406495">
              <a:off x="10507233" y="4099695"/>
              <a:ext cx="170410" cy="26258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3" name="Google Shape;1323;p18"/>
            <p:cNvSpPr/>
            <p:nvPr/>
          </p:nvSpPr>
          <p:spPr>
            <a:xfrm rot="10800000">
              <a:off x="10757907" y="4183285"/>
              <a:ext cx="170400" cy="2625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4" name="Google Shape;1324;p18"/>
            <p:cNvSpPr/>
            <p:nvPr/>
          </p:nvSpPr>
          <p:spPr>
            <a:xfrm rot="-3834701">
              <a:off x="11398991" y="1875062"/>
              <a:ext cx="354742" cy="764627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rgbClr val="F7F7F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5" name="Google Shape;1325;p18"/>
            <p:cNvSpPr/>
            <p:nvPr/>
          </p:nvSpPr>
          <p:spPr>
            <a:xfrm rot="1170147">
              <a:off x="11857641" y="2389232"/>
              <a:ext cx="45829" cy="295095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6" name="Google Shape;1326;p18"/>
            <p:cNvSpPr/>
            <p:nvPr/>
          </p:nvSpPr>
          <p:spPr>
            <a:xfrm rot="-270839">
              <a:off x="11921602" y="2394101"/>
              <a:ext cx="45742" cy="294860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7" name="Google Shape;1327;p18"/>
            <p:cNvSpPr/>
            <p:nvPr/>
          </p:nvSpPr>
          <p:spPr>
            <a:xfrm rot="-1826786">
              <a:off x="11983912" y="2369594"/>
              <a:ext cx="45586" cy="295025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28" name="Google Shape;1328;p18"/>
          <p:cNvGrpSpPr/>
          <p:nvPr/>
        </p:nvGrpSpPr>
        <p:grpSpPr>
          <a:xfrm>
            <a:off x="3300335" y="2893339"/>
            <a:ext cx="1636350" cy="1471537"/>
            <a:chOff x="4891352" y="869369"/>
            <a:chExt cx="4131970" cy="3476410"/>
          </a:xfrm>
        </p:grpSpPr>
        <p:grpSp>
          <p:nvGrpSpPr>
            <p:cNvPr id="1329" name="Google Shape;1329;p18"/>
            <p:cNvGrpSpPr/>
            <p:nvPr/>
          </p:nvGrpSpPr>
          <p:grpSpPr>
            <a:xfrm>
              <a:off x="4891352" y="869369"/>
              <a:ext cx="4131970" cy="3476410"/>
              <a:chOff x="6425185" y="2068906"/>
              <a:chExt cx="4131970" cy="3476410"/>
            </a:xfrm>
          </p:grpSpPr>
          <p:sp>
            <p:nvSpPr>
              <p:cNvPr id="1330" name="Google Shape;1330;p18"/>
              <p:cNvSpPr/>
              <p:nvPr/>
            </p:nvSpPr>
            <p:spPr>
              <a:xfrm rot="-9923540" flipH="1">
                <a:off x="6991957" y="2152640"/>
                <a:ext cx="218875" cy="401805"/>
              </a:xfrm>
              <a:prstGeom prst="ellipse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1" name="Google Shape;1331;p18"/>
              <p:cNvSpPr/>
              <p:nvPr/>
            </p:nvSpPr>
            <p:spPr>
              <a:xfrm rot="4341720">
                <a:off x="9549272" y="3488225"/>
                <a:ext cx="1276408" cy="739359"/>
              </a:xfrm>
              <a:custGeom>
                <a:avLst/>
                <a:gdLst/>
                <a:ahLst/>
                <a:cxnLst/>
                <a:rect l="l" t="t" r="r" b="b"/>
                <a:pathLst>
                  <a:path w="2495187" h="1445336" extrusionOk="0">
                    <a:moveTo>
                      <a:pt x="140182" y="1435504"/>
                    </a:moveTo>
                    <a:cubicBezTo>
                      <a:pt x="118059" y="1202807"/>
                      <a:pt x="-249169" y="461604"/>
                      <a:pt x="302417" y="98316"/>
                    </a:cubicBezTo>
                    <a:cubicBezTo>
                      <a:pt x="580492" y="-84831"/>
                      <a:pt x="841685" y="19297"/>
                      <a:pt x="1252910" y="156160"/>
                    </a:cubicBezTo>
                    <a:cubicBezTo>
                      <a:pt x="1655181" y="339596"/>
                      <a:pt x="1727874" y="777285"/>
                      <a:pt x="2495188" y="588590"/>
                    </a:cubicBezTo>
                    <a:cubicBezTo>
                      <a:pt x="2209411" y="1257219"/>
                      <a:pt x="1189480" y="613831"/>
                      <a:pt x="849418" y="756622"/>
                    </a:cubicBezTo>
                    <a:cubicBezTo>
                      <a:pt x="509356" y="899413"/>
                      <a:pt x="357055" y="1063282"/>
                      <a:pt x="454816" y="1445336"/>
                    </a:cubicBezTo>
                    <a:lnTo>
                      <a:pt x="140182" y="1435504"/>
                    </a:lnTo>
                    <a:close/>
                  </a:path>
                </a:pathLst>
              </a:cu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2" name="Google Shape;1332;p18"/>
              <p:cNvSpPr/>
              <p:nvPr/>
            </p:nvSpPr>
            <p:spPr>
              <a:xfrm>
                <a:off x="7276641" y="3117440"/>
                <a:ext cx="2664543" cy="1305748"/>
              </a:xfrm>
              <a:custGeom>
                <a:avLst/>
                <a:gdLst/>
                <a:ahLst/>
                <a:cxnLst/>
                <a:rect l="l" t="t" r="r" b="b"/>
                <a:pathLst>
                  <a:path w="2664543" h="1305748" extrusionOk="0">
                    <a:moveTo>
                      <a:pt x="0" y="720728"/>
                    </a:moveTo>
                    <a:cubicBezTo>
                      <a:pt x="0" y="397630"/>
                      <a:pt x="261922" y="135708"/>
                      <a:pt x="585020" y="135708"/>
                    </a:cubicBezTo>
                    <a:cubicBezTo>
                      <a:pt x="1083188" y="135708"/>
                      <a:pt x="1630516" y="116042"/>
                      <a:pt x="2158181" y="17720"/>
                    </a:cubicBezTo>
                    <a:cubicBezTo>
                      <a:pt x="2520608" y="-100267"/>
                      <a:pt x="2664543" y="397630"/>
                      <a:pt x="2664543" y="720728"/>
                    </a:cubicBezTo>
                    <a:lnTo>
                      <a:pt x="2664542" y="720728"/>
                    </a:lnTo>
                    <a:cubicBezTo>
                      <a:pt x="2664542" y="1043826"/>
                      <a:pt x="2402620" y="1305748"/>
                      <a:pt x="2079522" y="1305748"/>
                    </a:cubicBezTo>
                    <a:lnTo>
                      <a:pt x="585020" y="1305747"/>
                    </a:lnTo>
                    <a:cubicBezTo>
                      <a:pt x="261922" y="1305747"/>
                      <a:pt x="0" y="1043825"/>
                      <a:pt x="0" y="720727"/>
                    </a:cubicBezTo>
                    <a:lnTo>
                      <a:pt x="0" y="720728"/>
                    </a:lnTo>
                    <a:close/>
                  </a:path>
                </a:pathLst>
              </a:cu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3" name="Google Shape;1333;p18"/>
              <p:cNvSpPr/>
              <p:nvPr/>
            </p:nvSpPr>
            <p:spPr>
              <a:xfrm>
                <a:off x="7390419" y="4172272"/>
                <a:ext cx="249300" cy="1213200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4" name="Google Shape;1334;p18"/>
              <p:cNvSpPr/>
              <p:nvPr/>
            </p:nvSpPr>
            <p:spPr>
              <a:xfrm>
                <a:off x="9706914" y="4090219"/>
                <a:ext cx="233400" cy="1411500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5" name="Google Shape;1335;p18"/>
              <p:cNvSpPr/>
              <p:nvPr/>
            </p:nvSpPr>
            <p:spPr>
              <a:xfrm>
                <a:off x="8042268" y="4181945"/>
                <a:ext cx="249300" cy="1213200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6" name="Google Shape;1336;p18"/>
              <p:cNvSpPr/>
              <p:nvPr/>
            </p:nvSpPr>
            <p:spPr>
              <a:xfrm>
                <a:off x="9222658" y="4149213"/>
                <a:ext cx="236100" cy="1297800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7" name="Google Shape;1337;p18"/>
              <p:cNvSpPr/>
              <p:nvPr/>
            </p:nvSpPr>
            <p:spPr>
              <a:xfrm rot="-1991769">
                <a:off x="7389209" y="2626068"/>
                <a:ext cx="501911" cy="1612409"/>
              </a:xfrm>
              <a:prstGeom prst="roundRect">
                <a:avLst>
                  <a:gd name="adj" fmla="val 50000"/>
                </a:avLst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8" name="Google Shape;1338;p18"/>
              <p:cNvSpPr/>
              <p:nvPr/>
            </p:nvSpPr>
            <p:spPr>
              <a:xfrm rot="4346099">
                <a:off x="7165417" y="2361446"/>
                <a:ext cx="1406818" cy="1240039"/>
              </a:xfrm>
              <a:custGeom>
                <a:avLst/>
                <a:gdLst/>
                <a:ahLst/>
                <a:cxnLst/>
                <a:rect l="l" t="t" r="r" b="b"/>
                <a:pathLst>
                  <a:path w="1929821" h="1731128" extrusionOk="0">
                    <a:moveTo>
                      <a:pt x="245414" y="1721296"/>
                    </a:moveTo>
                    <a:cubicBezTo>
                      <a:pt x="223291" y="1488599"/>
                      <a:pt x="285599" y="870511"/>
                      <a:pt x="92008" y="714748"/>
                    </a:cubicBezTo>
                    <a:cubicBezTo>
                      <a:pt x="-232832" y="453382"/>
                      <a:pt x="362717" y="-265765"/>
                      <a:pt x="938966" y="401598"/>
                    </a:cubicBezTo>
                    <a:cubicBezTo>
                      <a:pt x="1515215" y="1068961"/>
                      <a:pt x="1889212" y="-124911"/>
                      <a:pt x="1892233" y="10868"/>
                    </a:cubicBezTo>
                    <a:cubicBezTo>
                      <a:pt x="2125691" y="1467510"/>
                      <a:pt x="1204248" y="894417"/>
                      <a:pt x="982217" y="1181127"/>
                    </a:cubicBezTo>
                    <a:cubicBezTo>
                      <a:pt x="760186" y="1467837"/>
                      <a:pt x="462287" y="1349074"/>
                      <a:pt x="560048" y="1731128"/>
                    </a:cubicBezTo>
                    <a:lnTo>
                      <a:pt x="245414" y="1721296"/>
                    </a:lnTo>
                    <a:close/>
                  </a:path>
                </a:pathLst>
              </a:cu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9" name="Google Shape;1339;p18"/>
              <p:cNvSpPr/>
              <p:nvPr/>
            </p:nvSpPr>
            <p:spPr>
              <a:xfrm rot="2995087">
                <a:off x="6685903" y="2212142"/>
                <a:ext cx="1091194" cy="1612630"/>
              </a:xfrm>
              <a:prstGeom prst="roundRect">
                <a:avLst>
                  <a:gd name="adj" fmla="val 50000"/>
                </a:avLst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40" name="Google Shape;1340;p18"/>
              <p:cNvSpPr/>
              <p:nvPr/>
            </p:nvSpPr>
            <p:spPr>
              <a:xfrm rot="2909147">
                <a:off x="7117139" y="2129560"/>
                <a:ext cx="187637" cy="1225376"/>
              </a:xfrm>
              <a:custGeom>
                <a:avLst/>
                <a:gdLst/>
                <a:ahLst/>
                <a:cxnLst/>
                <a:rect l="l" t="t" r="r" b="b"/>
                <a:pathLst>
                  <a:path w="268901" h="1091381" extrusionOk="0">
                    <a:moveTo>
                      <a:pt x="38665" y="0"/>
                    </a:moveTo>
                    <a:lnTo>
                      <a:pt x="257894" y="0"/>
                    </a:lnTo>
                    <a:cubicBezTo>
                      <a:pt x="292388" y="83753"/>
                      <a:pt x="235745" y="272465"/>
                      <a:pt x="225228" y="510721"/>
                    </a:cubicBezTo>
                    <a:cubicBezTo>
                      <a:pt x="214711" y="748977"/>
                      <a:pt x="292388" y="993237"/>
                      <a:pt x="257894" y="1091381"/>
                    </a:cubicBezTo>
                    <a:lnTo>
                      <a:pt x="38665" y="1091381"/>
                    </a:lnTo>
                    <a:lnTo>
                      <a:pt x="0" y="587047"/>
                    </a:lnTo>
                    <a:lnTo>
                      <a:pt x="38665" y="0"/>
                    </a:lnTo>
                    <a:close/>
                  </a:path>
                </a:pathLst>
              </a:custGeom>
              <a:solidFill>
                <a:srgbClr val="EBECF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41" name="Google Shape;1341;p18"/>
              <p:cNvSpPr/>
              <p:nvPr/>
            </p:nvSpPr>
            <p:spPr>
              <a:xfrm rot="-737299" flipH="1">
                <a:off x="6637717" y="2068906"/>
                <a:ext cx="1465315" cy="660091"/>
              </a:xfrm>
              <a:custGeom>
                <a:avLst/>
                <a:gdLst/>
                <a:ahLst/>
                <a:cxnLst/>
                <a:rect l="l" t="t" r="r" b="b"/>
                <a:pathLst>
                  <a:path w="1417567" h="670046" extrusionOk="0">
                    <a:moveTo>
                      <a:pt x="307676" y="6814"/>
                    </a:moveTo>
                    <a:cubicBezTo>
                      <a:pt x="228089" y="38562"/>
                      <a:pt x="95296" y="92803"/>
                      <a:pt x="49653" y="202558"/>
                    </a:cubicBezTo>
                    <a:cubicBezTo>
                      <a:pt x="-41802" y="301933"/>
                      <a:pt x="18046" y="574070"/>
                      <a:pt x="33818" y="665345"/>
                    </a:cubicBezTo>
                    <a:lnTo>
                      <a:pt x="262907" y="670046"/>
                    </a:lnTo>
                    <a:cubicBezTo>
                      <a:pt x="192275" y="520020"/>
                      <a:pt x="378667" y="530863"/>
                      <a:pt x="571110" y="455584"/>
                    </a:cubicBezTo>
                    <a:cubicBezTo>
                      <a:pt x="763553" y="380305"/>
                      <a:pt x="1208508" y="479703"/>
                      <a:pt x="1417567" y="218373"/>
                    </a:cubicBezTo>
                    <a:cubicBezTo>
                      <a:pt x="1331630" y="221676"/>
                      <a:pt x="1258703" y="222961"/>
                      <a:pt x="1196304" y="222539"/>
                    </a:cubicBezTo>
                    <a:lnTo>
                      <a:pt x="1053531" y="217048"/>
                    </a:lnTo>
                    <a:lnTo>
                      <a:pt x="1121493" y="183416"/>
                    </a:lnTo>
                    <a:cubicBezTo>
                      <a:pt x="1147311" y="166511"/>
                      <a:pt x="1170944" y="146174"/>
                      <a:pt x="1191628" y="121623"/>
                    </a:cubicBezTo>
                    <a:cubicBezTo>
                      <a:pt x="645002" y="143327"/>
                      <a:pt x="760110" y="65955"/>
                      <a:pt x="527176" y="12071"/>
                    </a:cubicBezTo>
                    <a:cubicBezTo>
                      <a:pt x="437882" y="-3005"/>
                      <a:pt x="366208" y="-3010"/>
                      <a:pt x="307676" y="6814"/>
                    </a:cubicBezTo>
                    <a:close/>
                  </a:path>
                </a:pathLst>
              </a:cu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42" name="Google Shape;1342;p18"/>
              <p:cNvSpPr/>
              <p:nvPr/>
            </p:nvSpPr>
            <p:spPr>
              <a:xfrm rot="-8123340" flipH="1">
                <a:off x="7822723" y="2285370"/>
                <a:ext cx="218713" cy="401789"/>
              </a:xfrm>
              <a:prstGeom prst="ellipse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43" name="Google Shape;1343;p18"/>
              <p:cNvSpPr/>
              <p:nvPr/>
            </p:nvSpPr>
            <p:spPr>
              <a:xfrm rot="-8123259" flipH="1">
                <a:off x="7860458" y="2350400"/>
                <a:ext cx="156769" cy="288083"/>
              </a:xfrm>
              <a:prstGeom prst="ellipse">
                <a:avLst/>
              </a:prstGeom>
              <a:solidFill>
                <a:srgbClr val="8D4A0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344" name="Google Shape;1344;p18"/>
              <p:cNvGrpSpPr/>
              <p:nvPr/>
            </p:nvGrpSpPr>
            <p:grpSpPr>
              <a:xfrm>
                <a:off x="6816675" y="2649368"/>
                <a:ext cx="112320" cy="168480"/>
                <a:chOff x="8291513" y="1164692"/>
                <a:chExt cx="144000" cy="216000"/>
              </a:xfrm>
            </p:grpSpPr>
            <p:sp>
              <p:nvSpPr>
                <p:cNvPr id="1345" name="Google Shape;1345;p18"/>
                <p:cNvSpPr/>
                <p:nvPr/>
              </p:nvSpPr>
              <p:spPr>
                <a:xfrm>
                  <a:off x="8291513" y="1164692"/>
                  <a:ext cx="144000" cy="2160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46" name="Google Shape;1346;p18"/>
                <p:cNvSpPr/>
                <p:nvPr/>
              </p:nvSpPr>
              <p:spPr>
                <a:xfrm rot="7428293" flipH="1">
                  <a:off x="8322129" y="1190924"/>
                  <a:ext cx="41519" cy="39772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347" name="Google Shape;1347;p18"/>
              <p:cNvSpPr/>
              <p:nvPr/>
            </p:nvSpPr>
            <p:spPr>
              <a:xfrm rot="2991871">
                <a:off x="6396178" y="3032447"/>
                <a:ext cx="992463" cy="679444"/>
              </a:xfrm>
              <a:custGeom>
                <a:avLst/>
                <a:gdLst/>
                <a:ahLst/>
                <a:cxnLst/>
                <a:rect l="l" t="t" r="r" b="b"/>
                <a:pathLst>
                  <a:path w="991843" h="679020" extrusionOk="0">
                    <a:moveTo>
                      <a:pt x="107987" y="291833"/>
                    </a:moveTo>
                    <a:cubicBezTo>
                      <a:pt x="166771" y="225097"/>
                      <a:pt x="236634" y="166641"/>
                      <a:pt x="316911" y="119344"/>
                    </a:cubicBezTo>
                    <a:cubicBezTo>
                      <a:pt x="517604" y="1103"/>
                      <a:pt x="747757" y="-26407"/>
                      <a:pt x="962988" y="24127"/>
                    </a:cubicBezTo>
                    <a:lnTo>
                      <a:pt x="991843" y="33122"/>
                    </a:lnTo>
                    <a:lnTo>
                      <a:pt x="991843" y="133329"/>
                    </a:lnTo>
                    <a:cubicBezTo>
                      <a:pt x="991843" y="434706"/>
                      <a:pt x="747529" y="679020"/>
                      <a:pt x="446152" y="679020"/>
                    </a:cubicBezTo>
                    <a:lnTo>
                      <a:pt x="446153" y="679019"/>
                    </a:lnTo>
                    <a:cubicBezTo>
                      <a:pt x="295464" y="679019"/>
                      <a:pt x="159042" y="617940"/>
                      <a:pt x="60291" y="519190"/>
                    </a:cubicBezTo>
                    <a:lnTo>
                      <a:pt x="0" y="446116"/>
                    </a:lnTo>
                    <a:lnTo>
                      <a:pt x="5392" y="435493"/>
                    </a:lnTo>
                    <a:cubicBezTo>
                      <a:pt x="34534" y="384495"/>
                      <a:pt x="68798" y="336324"/>
                      <a:pt x="107987" y="291833"/>
                    </a:cubicBezTo>
                    <a:close/>
                  </a:path>
                </a:pathLst>
              </a:custGeom>
              <a:solidFill>
                <a:srgbClr val="D3B09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348" name="Google Shape;1348;p18"/>
              <p:cNvGrpSpPr/>
              <p:nvPr/>
            </p:nvGrpSpPr>
            <p:grpSpPr>
              <a:xfrm>
                <a:off x="7401694" y="2693613"/>
                <a:ext cx="112320" cy="168480"/>
                <a:chOff x="8291513" y="1164692"/>
                <a:chExt cx="144000" cy="216000"/>
              </a:xfrm>
            </p:grpSpPr>
            <p:sp>
              <p:nvSpPr>
                <p:cNvPr id="1349" name="Google Shape;1349;p18"/>
                <p:cNvSpPr/>
                <p:nvPr/>
              </p:nvSpPr>
              <p:spPr>
                <a:xfrm>
                  <a:off x="8291513" y="1164692"/>
                  <a:ext cx="144000" cy="2160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50" name="Google Shape;1350;p18"/>
                <p:cNvSpPr/>
                <p:nvPr/>
              </p:nvSpPr>
              <p:spPr>
                <a:xfrm rot="7428293" flipH="1">
                  <a:off x="8322129" y="1190924"/>
                  <a:ext cx="41519" cy="39772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351" name="Google Shape;1351;p18"/>
              <p:cNvSpPr/>
              <p:nvPr/>
            </p:nvSpPr>
            <p:spPr>
              <a:xfrm>
                <a:off x="6624946" y="3204889"/>
                <a:ext cx="72000" cy="108000"/>
              </a:xfrm>
              <a:prstGeom prst="ellipse">
                <a:avLst/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52" name="Google Shape;1352;p18"/>
              <p:cNvSpPr/>
              <p:nvPr/>
            </p:nvSpPr>
            <p:spPr>
              <a:xfrm>
                <a:off x="6924830" y="3258967"/>
                <a:ext cx="72000" cy="108000"/>
              </a:xfrm>
              <a:prstGeom prst="ellipse">
                <a:avLst/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53" name="Google Shape;1353;p18"/>
              <p:cNvSpPr/>
              <p:nvPr/>
            </p:nvSpPr>
            <p:spPr>
              <a:xfrm>
                <a:off x="7325032" y="5289755"/>
                <a:ext cx="373500" cy="206400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54" name="Google Shape;1354;p18"/>
              <p:cNvSpPr/>
              <p:nvPr/>
            </p:nvSpPr>
            <p:spPr>
              <a:xfrm>
                <a:off x="7978878" y="5314335"/>
                <a:ext cx="373500" cy="206400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55" name="Google Shape;1355;p18"/>
              <p:cNvSpPr/>
              <p:nvPr/>
            </p:nvSpPr>
            <p:spPr>
              <a:xfrm>
                <a:off x="9163666" y="5319251"/>
                <a:ext cx="373500" cy="206400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56" name="Google Shape;1356;p18"/>
              <p:cNvSpPr/>
              <p:nvPr/>
            </p:nvSpPr>
            <p:spPr>
              <a:xfrm>
                <a:off x="9625781" y="5338916"/>
                <a:ext cx="373500" cy="206400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357" name="Google Shape;1357;p18"/>
            <p:cNvSpPr/>
            <p:nvPr/>
          </p:nvSpPr>
          <p:spPr>
            <a:xfrm rot="10103095">
              <a:off x="5300996" y="2135336"/>
              <a:ext cx="320360" cy="322538"/>
            </a:xfrm>
            <a:prstGeom prst="blockArc">
              <a:avLst>
                <a:gd name="adj1" fmla="val 10617630"/>
                <a:gd name="adj2" fmla="val 21204894"/>
                <a:gd name="adj3" fmla="val 7780"/>
              </a:avLst>
            </a:prstGeom>
            <a:solidFill>
              <a:srgbClr val="372C2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58" name="Google Shape;1358;p18"/>
          <p:cNvGrpSpPr/>
          <p:nvPr/>
        </p:nvGrpSpPr>
        <p:grpSpPr>
          <a:xfrm>
            <a:off x="9818131" y="4522522"/>
            <a:ext cx="2046849" cy="1825181"/>
            <a:chOff x="8525095" y="2933519"/>
            <a:chExt cx="2924071" cy="2490355"/>
          </a:xfrm>
        </p:grpSpPr>
        <p:grpSp>
          <p:nvGrpSpPr>
            <p:cNvPr id="1359" name="Google Shape;1359;p18"/>
            <p:cNvGrpSpPr/>
            <p:nvPr/>
          </p:nvGrpSpPr>
          <p:grpSpPr>
            <a:xfrm>
              <a:off x="8525095" y="2933519"/>
              <a:ext cx="2924071" cy="2490355"/>
              <a:chOff x="8879057" y="3267816"/>
              <a:chExt cx="2924071" cy="2490355"/>
            </a:xfrm>
          </p:grpSpPr>
          <p:grpSp>
            <p:nvGrpSpPr>
              <p:cNvPr id="1360" name="Google Shape;1360;p18"/>
              <p:cNvGrpSpPr/>
              <p:nvPr/>
            </p:nvGrpSpPr>
            <p:grpSpPr>
              <a:xfrm>
                <a:off x="9463549" y="5106071"/>
                <a:ext cx="1995841" cy="531000"/>
                <a:chOff x="8750709" y="3746090"/>
                <a:chExt cx="1995841" cy="531000"/>
              </a:xfrm>
            </p:grpSpPr>
            <p:sp>
              <p:nvSpPr>
                <p:cNvPr id="1361" name="Google Shape;1361;p18"/>
                <p:cNvSpPr/>
                <p:nvPr/>
              </p:nvSpPr>
              <p:spPr>
                <a:xfrm>
                  <a:off x="9257070" y="3868993"/>
                  <a:ext cx="245700" cy="373500"/>
                </a:xfrm>
                <a:prstGeom prst="rect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62" name="Google Shape;1362;p18"/>
                <p:cNvSpPr/>
                <p:nvPr/>
              </p:nvSpPr>
              <p:spPr>
                <a:xfrm>
                  <a:off x="8750709" y="3864078"/>
                  <a:ext cx="245700" cy="373500"/>
                </a:xfrm>
                <a:prstGeom prst="rect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63" name="Google Shape;1363;p18"/>
                <p:cNvSpPr/>
                <p:nvPr/>
              </p:nvSpPr>
              <p:spPr>
                <a:xfrm>
                  <a:off x="10500850" y="3746090"/>
                  <a:ext cx="245700" cy="531000"/>
                </a:xfrm>
                <a:prstGeom prst="rect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64" name="Google Shape;1364;p18"/>
                <p:cNvSpPr/>
                <p:nvPr/>
              </p:nvSpPr>
              <p:spPr>
                <a:xfrm>
                  <a:off x="10043651" y="3898491"/>
                  <a:ext cx="245700" cy="373500"/>
                </a:xfrm>
                <a:prstGeom prst="rect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365" name="Google Shape;1365;p18"/>
              <p:cNvGrpSpPr/>
              <p:nvPr/>
            </p:nvGrpSpPr>
            <p:grpSpPr>
              <a:xfrm>
                <a:off x="9022700" y="3834566"/>
                <a:ext cx="2780428" cy="1647959"/>
                <a:chOff x="8221372" y="2582738"/>
                <a:chExt cx="2780428" cy="1647959"/>
              </a:xfrm>
            </p:grpSpPr>
            <p:sp>
              <p:nvSpPr>
                <p:cNvPr id="1366" name="Google Shape;1366;p18"/>
                <p:cNvSpPr/>
                <p:nvPr/>
              </p:nvSpPr>
              <p:spPr>
                <a:xfrm>
                  <a:off x="8221372" y="3129467"/>
                  <a:ext cx="486000" cy="486000"/>
                </a:xfrm>
                <a:prstGeom prst="ellipse">
                  <a:avLst/>
                </a:prstGeom>
                <a:solidFill>
                  <a:srgbClr val="F7F7F7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grpSp>
              <p:nvGrpSpPr>
                <p:cNvPr id="1367" name="Google Shape;1367;p18"/>
                <p:cNvGrpSpPr/>
                <p:nvPr/>
              </p:nvGrpSpPr>
              <p:grpSpPr>
                <a:xfrm>
                  <a:off x="8349193" y="2582738"/>
                  <a:ext cx="2652607" cy="1647959"/>
                  <a:chOff x="8349193" y="2582738"/>
                  <a:chExt cx="2652607" cy="1647959"/>
                </a:xfrm>
              </p:grpSpPr>
              <p:sp>
                <p:nvSpPr>
                  <p:cNvPr id="1368" name="Google Shape;1368;p18"/>
                  <p:cNvSpPr/>
                  <p:nvPr/>
                </p:nvSpPr>
                <p:spPr>
                  <a:xfrm>
                    <a:off x="8349193" y="3552254"/>
                    <a:ext cx="396000" cy="396000"/>
                  </a:xfrm>
                  <a:prstGeom prst="ellipse">
                    <a:avLst/>
                  </a:prstGeom>
                  <a:solidFill>
                    <a:srgbClr val="F7F7F7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 strike="noStrike" cap="non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grpSp>
                <p:nvGrpSpPr>
                  <p:cNvPr id="1369" name="Google Shape;1369;p18"/>
                  <p:cNvGrpSpPr/>
                  <p:nvPr/>
                </p:nvGrpSpPr>
                <p:grpSpPr>
                  <a:xfrm>
                    <a:off x="8504903" y="2582738"/>
                    <a:ext cx="2496897" cy="1647959"/>
                    <a:chOff x="8298425" y="1678171"/>
                    <a:chExt cx="2496897" cy="1647959"/>
                  </a:xfrm>
                </p:grpSpPr>
                <p:grpSp>
                  <p:nvGrpSpPr>
                    <p:cNvPr id="1370" name="Google Shape;1370;p18"/>
                    <p:cNvGrpSpPr/>
                    <p:nvPr/>
                  </p:nvGrpSpPr>
                  <p:grpSpPr>
                    <a:xfrm>
                      <a:off x="8298425" y="1678171"/>
                      <a:ext cx="2496897" cy="1647959"/>
                      <a:chOff x="4159046" y="2002636"/>
                      <a:chExt cx="2496897" cy="1647959"/>
                    </a:xfrm>
                  </p:grpSpPr>
                  <p:sp>
                    <p:nvSpPr>
                      <p:cNvPr id="1371" name="Google Shape;1371;p18"/>
                      <p:cNvSpPr/>
                      <p:nvPr/>
                    </p:nvSpPr>
                    <p:spPr>
                      <a:xfrm>
                        <a:off x="5040638" y="2029636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72" name="Google Shape;1372;p18"/>
                      <p:cNvSpPr/>
                      <p:nvPr/>
                    </p:nvSpPr>
                    <p:spPr>
                      <a:xfrm>
                        <a:off x="5387476" y="2002636"/>
                        <a:ext cx="540000" cy="540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73" name="Google Shape;1373;p18"/>
                      <p:cNvSpPr/>
                      <p:nvPr/>
                    </p:nvSpPr>
                    <p:spPr>
                      <a:xfrm>
                        <a:off x="5781870" y="2114939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74" name="Google Shape;1374;p18"/>
                      <p:cNvSpPr/>
                      <p:nvPr/>
                    </p:nvSpPr>
                    <p:spPr>
                      <a:xfrm>
                        <a:off x="6169943" y="2235835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75" name="Google Shape;1375;p18"/>
                      <p:cNvSpPr/>
                      <p:nvPr/>
                    </p:nvSpPr>
                    <p:spPr>
                      <a:xfrm>
                        <a:off x="6270172" y="2662334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76" name="Google Shape;1376;p18"/>
                      <p:cNvSpPr/>
                      <p:nvPr/>
                    </p:nvSpPr>
                    <p:spPr>
                      <a:xfrm rot="10800000" flipH="1">
                        <a:off x="5063413" y="3111722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77" name="Google Shape;1377;p18"/>
                      <p:cNvSpPr/>
                      <p:nvPr/>
                    </p:nvSpPr>
                    <p:spPr>
                      <a:xfrm rot="10800000" flipH="1">
                        <a:off x="5402425" y="3110595"/>
                        <a:ext cx="540000" cy="540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78" name="Google Shape;1378;p18"/>
                      <p:cNvSpPr/>
                      <p:nvPr/>
                    </p:nvSpPr>
                    <p:spPr>
                      <a:xfrm rot="10800000" flipH="1">
                        <a:off x="5784980" y="3108612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79" name="Google Shape;1379;p18"/>
                      <p:cNvSpPr/>
                      <p:nvPr/>
                    </p:nvSpPr>
                    <p:spPr>
                      <a:xfrm rot="10800000" flipH="1">
                        <a:off x="6064898" y="2918890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80" name="Google Shape;1380;p18"/>
                      <p:cNvSpPr/>
                      <p:nvPr/>
                    </p:nvSpPr>
                    <p:spPr>
                      <a:xfrm rot="10800000" flipH="1">
                        <a:off x="6273282" y="2687217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81" name="Google Shape;1381;p18"/>
                      <p:cNvSpPr/>
                      <p:nvPr/>
                    </p:nvSpPr>
                    <p:spPr>
                      <a:xfrm>
                        <a:off x="4159046" y="2272636"/>
                        <a:ext cx="2232300" cy="10398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82" name="Google Shape;1382;p18"/>
                      <p:cNvSpPr/>
                      <p:nvPr/>
                    </p:nvSpPr>
                    <p:spPr>
                      <a:xfrm rot="10800000" flipH="1">
                        <a:off x="4749283" y="2974873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383" name="Google Shape;1383;p18"/>
                      <p:cNvSpPr/>
                      <p:nvPr/>
                    </p:nvSpPr>
                    <p:spPr>
                      <a:xfrm rot="10800000" flipH="1">
                        <a:off x="4475584" y="2886270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F7F7F7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sp>
                  <p:nvSpPr>
                    <p:cNvPr id="1384" name="Google Shape;1384;p18"/>
                    <p:cNvSpPr/>
                    <p:nvPr/>
                  </p:nvSpPr>
                  <p:spPr>
                    <a:xfrm rot="10800000" flipH="1">
                      <a:off x="8775592" y="2763478"/>
                      <a:ext cx="486000" cy="486000"/>
                    </a:xfrm>
                    <a:prstGeom prst="ellipse">
                      <a:avLst/>
                    </a:prstGeom>
                    <a:solidFill>
                      <a:srgbClr val="F7F7F7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1385" name="Google Shape;1385;p18"/>
                    <p:cNvSpPr/>
                    <p:nvPr/>
                  </p:nvSpPr>
                  <p:spPr>
                    <a:xfrm rot="10800000" flipH="1">
                      <a:off x="8406882" y="2698229"/>
                      <a:ext cx="486000" cy="486000"/>
                    </a:xfrm>
                    <a:prstGeom prst="ellipse">
                      <a:avLst/>
                    </a:prstGeom>
                    <a:solidFill>
                      <a:srgbClr val="F7F7F7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</p:grpSp>
          </p:grpSp>
          <p:grpSp>
            <p:nvGrpSpPr>
              <p:cNvPr id="1386" name="Google Shape;1386;p18"/>
              <p:cNvGrpSpPr/>
              <p:nvPr/>
            </p:nvGrpSpPr>
            <p:grpSpPr>
              <a:xfrm>
                <a:off x="8879057" y="3750201"/>
                <a:ext cx="1485923" cy="1082400"/>
                <a:chOff x="8128495" y="1520889"/>
                <a:chExt cx="1485923" cy="1082400"/>
              </a:xfrm>
            </p:grpSpPr>
            <p:sp>
              <p:nvSpPr>
                <p:cNvPr id="1387" name="Google Shape;1387;p18"/>
                <p:cNvSpPr/>
                <p:nvPr/>
              </p:nvSpPr>
              <p:spPr>
                <a:xfrm>
                  <a:off x="8341567" y="1520889"/>
                  <a:ext cx="1091700" cy="1082400"/>
                </a:xfrm>
                <a:prstGeom prst="roundRect">
                  <a:avLst>
                    <a:gd name="adj" fmla="val 43103"/>
                  </a:avLst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88" name="Google Shape;1388;p18"/>
                <p:cNvSpPr/>
                <p:nvPr/>
              </p:nvSpPr>
              <p:spPr>
                <a:xfrm rot="2589736">
                  <a:off x="8276217" y="1586216"/>
                  <a:ext cx="158756" cy="494517"/>
                </a:xfrm>
                <a:prstGeom prst="ellipse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89" name="Google Shape;1389;p18"/>
                <p:cNvSpPr/>
                <p:nvPr/>
              </p:nvSpPr>
              <p:spPr>
                <a:xfrm rot="-2658583" flipH="1">
                  <a:off x="9305832" y="1570648"/>
                  <a:ext cx="158474" cy="494518"/>
                </a:xfrm>
                <a:prstGeom prst="ellipse">
                  <a:avLst/>
                </a:prstGeom>
                <a:solidFill>
                  <a:srgbClr val="D4B09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390" name="Google Shape;1390;p18"/>
              <p:cNvSpPr/>
              <p:nvPr/>
            </p:nvSpPr>
            <p:spPr>
              <a:xfrm rot="7433324" flipH="1">
                <a:off x="9225956" y="3366445"/>
                <a:ext cx="809012" cy="1072108"/>
              </a:xfrm>
              <a:custGeom>
                <a:avLst/>
                <a:gdLst/>
                <a:ahLst/>
                <a:cxnLst/>
                <a:rect l="l" t="t" r="r" b="b"/>
                <a:pathLst>
                  <a:path w="809131" h="1072266" extrusionOk="0">
                    <a:moveTo>
                      <a:pt x="682137" y="757672"/>
                    </a:moveTo>
                    <a:cubicBezTo>
                      <a:pt x="708338" y="718889"/>
                      <a:pt x="723637" y="672135"/>
                      <a:pt x="723637" y="621808"/>
                    </a:cubicBezTo>
                    <a:cubicBezTo>
                      <a:pt x="723637" y="588257"/>
                      <a:pt x="716838" y="556294"/>
                      <a:pt x="704541" y="527222"/>
                    </a:cubicBezTo>
                    <a:lnTo>
                      <a:pt x="668820" y="474240"/>
                    </a:lnTo>
                    <a:lnTo>
                      <a:pt x="699195" y="468107"/>
                    </a:lnTo>
                    <a:cubicBezTo>
                      <a:pt x="763800" y="440781"/>
                      <a:pt x="809131" y="376811"/>
                      <a:pt x="809131" y="302253"/>
                    </a:cubicBezTo>
                    <a:cubicBezTo>
                      <a:pt x="809131" y="252547"/>
                      <a:pt x="788984" y="207547"/>
                      <a:pt x="756410" y="174973"/>
                    </a:cubicBezTo>
                    <a:lnTo>
                      <a:pt x="731957" y="158486"/>
                    </a:lnTo>
                    <a:lnTo>
                      <a:pt x="744324" y="147249"/>
                    </a:lnTo>
                    <a:cubicBezTo>
                      <a:pt x="749827" y="140582"/>
                      <a:pt x="754388" y="133108"/>
                      <a:pt x="757804" y="125032"/>
                    </a:cubicBezTo>
                    <a:cubicBezTo>
                      <a:pt x="762358" y="114264"/>
                      <a:pt x="764876" y="102427"/>
                      <a:pt x="764876" y="90000"/>
                    </a:cubicBezTo>
                    <a:cubicBezTo>
                      <a:pt x="764876" y="40294"/>
                      <a:pt x="724582" y="0"/>
                      <a:pt x="674876" y="0"/>
                    </a:cubicBezTo>
                    <a:cubicBezTo>
                      <a:pt x="625170" y="0"/>
                      <a:pt x="584876" y="40294"/>
                      <a:pt x="584876" y="90000"/>
                    </a:cubicBezTo>
                    <a:cubicBezTo>
                      <a:pt x="584876" y="102426"/>
                      <a:pt x="587394" y="114265"/>
                      <a:pt x="591948" y="125033"/>
                    </a:cubicBezTo>
                    <a:lnTo>
                      <a:pt x="594754" y="129193"/>
                    </a:lnTo>
                    <a:lnTo>
                      <a:pt x="559067" y="136398"/>
                    </a:lnTo>
                    <a:cubicBezTo>
                      <a:pt x="494463" y="163723"/>
                      <a:pt x="449132" y="227694"/>
                      <a:pt x="449132" y="302252"/>
                    </a:cubicBezTo>
                    <a:cubicBezTo>
                      <a:pt x="449132" y="327105"/>
                      <a:pt x="454168" y="350782"/>
                      <a:pt x="463277" y="372316"/>
                    </a:cubicBezTo>
                    <a:lnTo>
                      <a:pt x="468480" y="380034"/>
                    </a:lnTo>
                    <a:lnTo>
                      <a:pt x="431664" y="383745"/>
                    </a:lnTo>
                    <a:cubicBezTo>
                      <a:pt x="320933" y="406404"/>
                      <a:pt x="237637" y="504379"/>
                      <a:pt x="237637" y="621808"/>
                    </a:cubicBezTo>
                    <a:lnTo>
                      <a:pt x="253902" y="702371"/>
                    </a:lnTo>
                    <a:lnTo>
                      <a:pt x="201426" y="712965"/>
                    </a:lnTo>
                    <a:cubicBezTo>
                      <a:pt x="136822" y="740291"/>
                      <a:pt x="91491" y="804261"/>
                      <a:pt x="91491" y="878820"/>
                    </a:cubicBezTo>
                    <a:lnTo>
                      <a:pt x="94589" y="894167"/>
                    </a:lnTo>
                    <a:lnTo>
                      <a:pt x="90000" y="892266"/>
                    </a:lnTo>
                    <a:cubicBezTo>
                      <a:pt x="40294" y="892266"/>
                      <a:pt x="0" y="932560"/>
                      <a:pt x="0" y="982266"/>
                    </a:cubicBezTo>
                    <a:cubicBezTo>
                      <a:pt x="0" y="1031972"/>
                      <a:pt x="40294" y="1072266"/>
                      <a:pt x="90000" y="1072266"/>
                    </a:cubicBezTo>
                    <a:cubicBezTo>
                      <a:pt x="114853" y="1072266"/>
                      <a:pt x="137353" y="1062193"/>
                      <a:pt x="153640" y="1045906"/>
                    </a:cubicBezTo>
                    <a:lnTo>
                      <a:pt x="169145" y="1022909"/>
                    </a:lnTo>
                    <a:lnTo>
                      <a:pt x="201427" y="1044674"/>
                    </a:lnTo>
                    <a:cubicBezTo>
                      <a:pt x="222962" y="1053783"/>
                      <a:pt x="246638" y="1058820"/>
                      <a:pt x="271491" y="1058820"/>
                    </a:cubicBezTo>
                    <a:cubicBezTo>
                      <a:pt x="370901" y="1058820"/>
                      <a:pt x="451490" y="978231"/>
                      <a:pt x="451490" y="878820"/>
                    </a:cubicBezTo>
                    <a:lnTo>
                      <a:pt x="447303" y="858078"/>
                    </a:lnTo>
                    <a:lnTo>
                      <a:pt x="480637" y="864808"/>
                    </a:lnTo>
                    <a:cubicBezTo>
                      <a:pt x="564515" y="864808"/>
                      <a:pt x="638468" y="822310"/>
                      <a:pt x="682137" y="757672"/>
                    </a:cubicBez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391" name="Google Shape;1391;p18"/>
              <p:cNvGrpSpPr/>
              <p:nvPr/>
            </p:nvGrpSpPr>
            <p:grpSpPr>
              <a:xfrm>
                <a:off x="9306231" y="4143891"/>
                <a:ext cx="609471" cy="189710"/>
                <a:chOff x="8574833" y="1940767"/>
                <a:chExt cx="609471" cy="189710"/>
              </a:xfrm>
            </p:grpSpPr>
            <p:sp>
              <p:nvSpPr>
                <p:cNvPr id="1392" name="Google Shape;1392;p18"/>
                <p:cNvSpPr/>
                <p:nvPr/>
              </p:nvSpPr>
              <p:spPr>
                <a:xfrm>
                  <a:off x="8574833" y="194076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93" name="Google Shape;1393;p18"/>
                <p:cNvSpPr/>
                <p:nvPr/>
              </p:nvSpPr>
              <p:spPr>
                <a:xfrm>
                  <a:off x="9053804" y="194387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94" name="Google Shape;1394;p18"/>
                <p:cNvSpPr/>
                <p:nvPr/>
              </p:nvSpPr>
              <p:spPr>
                <a:xfrm rot="7429325" flipH="1">
                  <a:off x="8603419" y="1962479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95" name="Google Shape;1395;p18"/>
                <p:cNvSpPr/>
                <p:nvPr/>
              </p:nvSpPr>
              <p:spPr>
                <a:xfrm rot="7429325" flipH="1">
                  <a:off x="9073060" y="1965588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396" name="Google Shape;1396;p18"/>
              <p:cNvGrpSpPr/>
              <p:nvPr/>
            </p:nvGrpSpPr>
            <p:grpSpPr>
              <a:xfrm>
                <a:off x="9454087" y="5476882"/>
                <a:ext cx="2010327" cy="281289"/>
                <a:chOff x="8662591" y="4116901"/>
                <a:chExt cx="2010327" cy="281289"/>
              </a:xfrm>
            </p:grpSpPr>
            <p:sp>
              <p:nvSpPr>
                <p:cNvPr id="1397" name="Google Shape;1397;p18"/>
                <p:cNvSpPr/>
                <p:nvPr/>
              </p:nvSpPr>
              <p:spPr>
                <a:xfrm rot="5400000" flipH="1">
                  <a:off x="8664330" y="4115162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98" name="Google Shape;1398;p18"/>
                <p:cNvSpPr/>
                <p:nvPr/>
              </p:nvSpPr>
              <p:spPr>
                <a:xfrm rot="5400000" flipH="1">
                  <a:off x="9180523" y="4129910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99" name="Google Shape;1399;p18"/>
                <p:cNvSpPr/>
                <p:nvPr/>
              </p:nvSpPr>
              <p:spPr>
                <a:xfrm rot="5400000" flipH="1">
                  <a:off x="9962186" y="4124994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0" name="Google Shape;1400;p18"/>
                <p:cNvSpPr/>
                <p:nvPr/>
              </p:nvSpPr>
              <p:spPr>
                <a:xfrm rot="5400000" flipH="1">
                  <a:off x="10404638" y="4124994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sp>
          <p:nvSpPr>
            <p:cNvPr id="1401" name="Google Shape;1401;p18"/>
            <p:cNvSpPr/>
            <p:nvPr/>
          </p:nvSpPr>
          <p:spPr>
            <a:xfrm rot="10102080">
              <a:off x="9234958" y="4113054"/>
              <a:ext cx="303534" cy="264644"/>
            </a:xfrm>
            <a:prstGeom prst="blockArc">
              <a:avLst>
                <a:gd name="adj1" fmla="val 10617630"/>
                <a:gd name="adj2" fmla="val 21204894"/>
                <a:gd name="adj3" fmla="val 7780"/>
              </a:avLst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02" name="Google Shape;1402;p18"/>
          <p:cNvGrpSpPr/>
          <p:nvPr/>
        </p:nvGrpSpPr>
        <p:grpSpPr>
          <a:xfrm flipH="1">
            <a:off x="7453843" y="2899487"/>
            <a:ext cx="2048311" cy="1774129"/>
            <a:chOff x="8706993" y="362383"/>
            <a:chExt cx="2924071" cy="2490355"/>
          </a:xfrm>
        </p:grpSpPr>
        <p:grpSp>
          <p:nvGrpSpPr>
            <p:cNvPr id="1403" name="Google Shape;1403;p18"/>
            <p:cNvGrpSpPr/>
            <p:nvPr/>
          </p:nvGrpSpPr>
          <p:grpSpPr>
            <a:xfrm>
              <a:off x="8706993" y="362383"/>
              <a:ext cx="2924071" cy="2490355"/>
              <a:chOff x="8706993" y="362383"/>
              <a:chExt cx="2924071" cy="2490355"/>
            </a:xfrm>
          </p:grpSpPr>
          <p:grpSp>
            <p:nvGrpSpPr>
              <p:cNvPr id="1404" name="Google Shape;1404;p18"/>
              <p:cNvGrpSpPr/>
              <p:nvPr/>
            </p:nvGrpSpPr>
            <p:grpSpPr>
              <a:xfrm>
                <a:off x="9291485" y="2200638"/>
                <a:ext cx="1995841" cy="531000"/>
                <a:chOff x="8750709" y="3746090"/>
                <a:chExt cx="1995841" cy="531000"/>
              </a:xfrm>
            </p:grpSpPr>
            <p:sp>
              <p:nvSpPr>
                <p:cNvPr id="1405" name="Google Shape;1405;p18"/>
                <p:cNvSpPr/>
                <p:nvPr/>
              </p:nvSpPr>
              <p:spPr>
                <a:xfrm>
                  <a:off x="9257070" y="3868993"/>
                  <a:ext cx="245700" cy="3735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6" name="Google Shape;1406;p18"/>
                <p:cNvSpPr/>
                <p:nvPr/>
              </p:nvSpPr>
              <p:spPr>
                <a:xfrm>
                  <a:off x="8750709" y="3864078"/>
                  <a:ext cx="245700" cy="3735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7" name="Google Shape;1407;p18"/>
                <p:cNvSpPr/>
                <p:nvPr/>
              </p:nvSpPr>
              <p:spPr>
                <a:xfrm>
                  <a:off x="10500850" y="3746090"/>
                  <a:ext cx="245700" cy="5310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8" name="Google Shape;1408;p18"/>
                <p:cNvSpPr/>
                <p:nvPr/>
              </p:nvSpPr>
              <p:spPr>
                <a:xfrm>
                  <a:off x="10043651" y="3898491"/>
                  <a:ext cx="245700" cy="3735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409" name="Google Shape;1409;p18"/>
              <p:cNvGrpSpPr/>
              <p:nvPr/>
            </p:nvGrpSpPr>
            <p:grpSpPr>
              <a:xfrm>
                <a:off x="8850636" y="929133"/>
                <a:ext cx="2780428" cy="1647959"/>
                <a:chOff x="8221372" y="2582738"/>
                <a:chExt cx="2780428" cy="1647959"/>
              </a:xfrm>
            </p:grpSpPr>
            <p:sp>
              <p:nvSpPr>
                <p:cNvPr id="1410" name="Google Shape;1410;p18"/>
                <p:cNvSpPr/>
                <p:nvPr/>
              </p:nvSpPr>
              <p:spPr>
                <a:xfrm>
                  <a:off x="8221372" y="3129467"/>
                  <a:ext cx="486000" cy="486000"/>
                </a:xfrm>
                <a:prstGeom prst="ellipse">
                  <a:avLst/>
                </a:prstGeom>
                <a:solidFill>
                  <a:srgbClr val="3E3E3E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grpSp>
              <p:nvGrpSpPr>
                <p:cNvPr id="1411" name="Google Shape;1411;p18"/>
                <p:cNvGrpSpPr/>
                <p:nvPr/>
              </p:nvGrpSpPr>
              <p:grpSpPr>
                <a:xfrm>
                  <a:off x="8349193" y="2582738"/>
                  <a:ext cx="2652607" cy="1647959"/>
                  <a:chOff x="8349193" y="2582738"/>
                  <a:chExt cx="2652607" cy="1647959"/>
                </a:xfrm>
              </p:grpSpPr>
              <p:sp>
                <p:nvSpPr>
                  <p:cNvPr id="1412" name="Google Shape;1412;p18"/>
                  <p:cNvSpPr/>
                  <p:nvPr/>
                </p:nvSpPr>
                <p:spPr>
                  <a:xfrm>
                    <a:off x="8349193" y="3552254"/>
                    <a:ext cx="396000" cy="396000"/>
                  </a:xfrm>
                  <a:prstGeom prst="ellipse">
                    <a:avLst/>
                  </a:prstGeom>
                  <a:solidFill>
                    <a:srgbClr val="3E3E3E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 strike="noStrike" cap="non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grpSp>
                <p:nvGrpSpPr>
                  <p:cNvPr id="1413" name="Google Shape;1413;p18"/>
                  <p:cNvGrpSpPr/>
                  <p:nvPr/>
                </p:nvGrpSpPr>
                <p:grpSpPr>
                  <a:xfrm>
                    <a:off x="8504903" y="2582738"/>
                    <a:ext cx="2496897" cy="1647959"/>
                    <a:chOff x="8298425" y="1678171"/>
                    <a:chExt cx="2496897" cy="1647959"/>
                  </a:xfrm>
                </p:grpSpPr>
                <p:grpSp>
                  <p:nvGrpSpPr>
                    <p:cNvPr id="1414" name="Google Shape;1414;p18"/>
                    <p:cNvGrpSpPr/>
                    <p:nvPr/>
                  </p:nvGrpSpPr>
                  <p:grpSpPr>
                    <a:xfrm>
                      <a:off x="8298425" y="1678171"/>
                      <a:ext cx="2496897" cy="1647959"/>
                      <a:chOff x="4159046" y="2002636"/>
                      <a:chExt cx="2496897" cy="1647959"/>
                    </a:xfrm>
                  </p:grpSpPr>
                  <p:sp>
                    <p:nvSpPr>
                      <p:cNvPr id="1415" name="Google Shape;1415;p18"/>
                      <p:cNvSpPr/>
                      <p:nvPr/>
                    </p:nvSpPr>
                    <p:spPr>
                      <a:xfrm>
                        <a:off x="5040638" y="2029636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16" name="Google Shape;1416;p18"/>
                      <p:cNvSpPr/>
                      <p:nvPr/>
                    </p:nvSpPr>
                    <p:spPr>
                      <a:xfrm>
                        <a:off x="5387476" y="2002636"/>
                        <a:ext cx="540000" cy="54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17" name="Google Shape;1417;p18"/>
                      <p:cNvSpPr/>
                      <p:nvPr/>
                    </p:nvSpPr>
                    <p:spPr>
                      <a:xfrm>
                        <a:off x="5781870" y="2114939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18" name="Google Shape;1418;p18"/>
                      <p:cNvSpPr/>
                      <p:nvPr/>
                    </p:nvSpPr>
                    <p:spPr>
                      <a:xfrm>
                        <a:off x="6169943" y="2235835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19" name="Google Shape;1419;p18"/>
                      <p:cNvSpPr/>
                      <p:nvPr/>
                    </p:nvSpPr>
                    <p:spPr>
                      <a:xfrm>
                        <a:off x="6270172" y="2662334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20" name="Google Shape;1420;p18"/>
                      <p:cNvSpPr/>
                      <p:nvPr/>
                    </p:nvSpPr>
                    <p:spPr>
                      <a:xfrm rot="10800000" flipH="1">
                        <a:off x="5063413" y="3111722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21" name="Google Shape;1421;p18"/>
                      <p:cNvSpPr/>
                      <p:nvPr/>
                    </p:nvSpPr>
                    <p:spPr>
                      <a:xfrm rot="10800000" flipH="1">
                        <a:off x="5402425" y="3110595"/>
                        <a:ext cx="540000" cy="54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22" name="Google Shape;1422;p18"/>
                      <p:cNvSpPr/>
                      <p:nvPr/>
                    </p:nvSpPr>
                    <p:spPr>
                      <a:xfrm rot="10800000" flipH="1">
                        <a:off x="5784980" y="3108612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23" name="Google Shape;1423;p18"/>
                      <p:cNvSpPr/>
                      <p:nvPr/>
                    </p:nvSpPr>
                    <p:spPr>
                      <a:xfrm rot="10800000" flipH="1">
                        <a:off x="6064898" y="2918890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24" name="Google Shape;1424;p18"/>
                      <p:cNvSpPr/>
                      <p:nvPr/>
                    </p:nvSpPr>
                    <p:spPr>
                      <a:xfrm rot="10800000" flipH="1">
                        <a:off x="6273282" y="2687217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25" name="Google Shape;1425;p18"/>
                      <p:cNvSpPr/>
                      <p:nvPr/>
                    </p:nvSpPr>
                    <p:spPr>
                      <a:xfrm>
                        <a:off x="4159046" y="2272636"/>
                        <a:ext cx="2232300" cy="10398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26" name="Google Shape;1426;p18"/>
                      <p:cNvSpPr/>
                      <p:nvPr/>
                    </p:nvSpPr>
                    <p:spPr>
                      <a:xfrm rot="10800000" flipH="1">
                        <a:off x="4749283" y="2974873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427" name="Google Shape;1427;p18"/>
                      <p:cNvSpPr/>
                      <p:nvPr/>
                    </p:nvSpPr>
                    <p:spPr>
                      <a:xfrm rot="10800000" flipH="1">
                        <a:off x="4475584" y="2886270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sp>
                  <p:nvSpPr>
                    <p:cNvPr id="1428" name="Google Shape;1428;p18"/>
                    <p:cNvSpPr/>
                    <p:nvPr/>
                  </p:nvSpPr>
                  <p:spPr>
                    <a:xfrm rot="10800000" flipH="1">
                      <a:off x="8775592" y="2763478"/>
                      <a:ext cx="486000" cy="486000"/>
                    </a:xfrm>
                    <a:prstGeom prst="ellipse">
                      <a:avLst/>
                    </a:prstGeom>
                    <a:solidFill>
                      <a:srgbClr val="3E3E3E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1429" name="Google Shape;1429;p18"/>
                    <p:cNvSpPr/>
                    <p:nvPr/>
                  </p:nvSpPr>
                  <p:spPr>
                    <a:xfrm rot="10800000" flipH="1">
                      <a:off x="8406882" y="2698229"/>
                      <a:ext cx="486000" cy="486000"/>
                    </a:xfrm>
                    <a:prstGeom prst="ellipse">
                      <a:avLst/>
                    </a:prstGeom>
                    <a:solidFill>
                      <a:srgbClr val="3E3E3E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</p:grpSp>
          </p:grpSp>
          <p:grpSp>
            <p:nvGrpSpPr>
              <p:cNvPr id="1430" name="Google Shape;1430;p18"/>
              <p:cNvGrpSpPr/>
              <p:nvPr/>
            </p:nvGrpSpPr>
            <p:grpSpPr>
              <a:xfrm>
                <a:off x="8706993" y="844768"/>
                <a:ext cx="1485923" cy="1082400"/>
                <a:chOff x="8128495" y="1520889"/>
                <a:chExt cx="1485923" cy="1082400"/>
              </a:xfrm>
            </p:grpSpPr>
            <p:sp>
              <p:nvSpPr>
                <p:cNvPr id="1431" name="Google Shape;1431;p18"/>
                <p:cNvSpPr/>
                <p:nvPr/>
              </p:nvSpPr>
              <p:spPr>
                <a:xfrm>
                  <a:off x="8341567" y="1520889"/>
                  <a:ext cx="1091700" cy="1082400"/>
                </a:xfrm>
                <a:prstGeom prst="roundRect">
                  <a:avLst>
                    <a:gd name="adj" fmla="val 43103"/>
                  </a:avLst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32" name="Google Shape;1432;p18"/>
                <p:cNvSpPr/>
                <p:nvPr/>
              </p:nvSpPr>
              <p:spPr>
                <a:xfrm rot="2589736">
                  <a:off x="8276217" y="1586216"/>
                  <a:ext cx="158756" cy="494517"/>
                </a:xfrm>
                <a:prstGeom prst="ellipse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33" name="Google Shape;1433;p18"/>
                <p:cNvSpPr/>
                <p:nvPr/>
              </p:nvSpPr>
              <p:spPr>
                <a:xfrm rot="-2658583" flipH="1">
                  <a:off x="9305832" y="1570648"/>
                  <a:ext cx="158474" cy="494518"/>
                </a:xfrm>
                <a:prstGeom prst="ellipse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434" name="Google Shape;1434;p18"/>
              <p:cNvSpPr/>
              <p:nvPr/>
            </p:nvSpPr>
            <p:spPr>
              <a:xfrm rot="7433324" flipH="1">
                <a:off x="9053892" y="461012"/>
                <a:ext cx="809012" cy="1072108"/>
              </a:xfrm>
              <a:custGeom>
                <a:avLst/>
                <a:gdLst/>
                <a:ahLst/>
                <a:cxnLst/>
                <a:rect l="l" t="t" r="r" b="b"/>
                <a:pathLst>
                  <a:path w="809131" h="1072266" extrusionOk="0">
                    <a:moveTo>
                      <a:pt x="682137" y="757672"/>
                    </a:moveTo>
                    <a:cubicBezTo>
                      <a:pt x="708338" y="718889"/>
                      <a:pt x="723637" y="672135"/>
                      <a:pt x="723637" y="621808"/>
                    </a:cubicBezTo>
                    <a:cubicBezTo>
                      <a:pt x="723637" y="588257"/>
                      <a:pt x="716838" y="556294"/>
                      <a:pt x="704541" y="527222"/>
                    </a:cubicBezTo>
                    <a:lnTo>
                      <a:pt x="668820" y="474240"/>
                    </a:lnTo>
                    <a:lnTo>
                      <a:pt x="699195" y="468107"/>
                    </a:lnTo>
                    <a:cubicBezTo>
                      <a:pt x="763800" y="440781"/>
                      <a:pt x="809131" y="376811"/>
                      <a:pt x="809131" y="302253"/>
                    </a:cubicBezTo>
                    <a:cubicBezTo>
                      <a:pt x="809131" y="252547"/>
                      <a:pt x="788984" y="207547"/>
                      <a:pt x="756410" y="174973"/>
                    </a:cubicBezTo>
                    <a:lnTo>
                      <a:pt x="731957" y="158486"/>
                    </a:lnTo>
                    <a:lnTo>
                      <a:pt x="744324" y="147249"/>
                    </a:lnTo>
                    <a:cubicBezTo>
                      <a:pt x="749827" y="140582"/>
                      <a:pt x="754388" y="133108"/>
                      <a:pt x="757804" y="125032"/>
                    </a:cubicBezTo>
                    <a:cubicBezTo>
                      <a:pt x="762358" y="114264"/>
                      <a:pt x="764876" y="102427"/>
                      <a:pt x="764876" y="90000"/>
                    </a:cubicBezTo>
                    <a:cubicBezTo>
                      <a:pt x="764876" y="40294"/>
                      <a:pt x="724582" y="0"/>
                      <a:pt x="674876" y="0"/>
                    </a:cubicBezTo>
                    <a:cubicBezTo>
                      <a:pt x="625170" y="0"/>
                      <a:pt x="584876" y="40294"/>
                      <a:pt x="584876" y="90000"/>
                    </a:cubicBezTo>
                    <a:cubicBezTo>
                      <a:pt x="584876" y="102426"/>
                      <a:pt x="587394" y="114265"/>
                      <a:pt x="591948" y="125033"/>
                    </a:cubicBezTo>
                    <a:lnTo>
                      <a:pt x="594754" y="129193"/>
                    </a:lnTo>
                    <a:lnTo>
                      <a:pt x="559067" y="136398"/>
                    </a:lnTo>
                    <a:cubicBezTo>
                      <a:pt x="494463" y="163723"/>
                      <a:pt x="449132" y="227694"/>
                      <a:pt x="449132" y="302252"/>
                    </a:cubicBezTo>
                    <a:cubicBezTo>
                      <a:pt x="449132" y="327105"/>
                      <a:pt x="454168" y="350782"/>
                      <a:pt x="463277" y="372316"/>
                    </a:cubicBezTo>
                    <a:lnTo>
                      <a:pt x="468480" y="380034"/>
                    </a:lnTo>
                    <a:lnTo>
                      <a:pt x="431664" y="383745"/>
                    </a:lnTo>
                    <a:cubicBezTo>
                      <a:pt x="320933" y="406404"/>
                      <a:pt x="237637" y="504379"/>
                      <a:pt x="237637" y="621808"/>
                    </a:cubicBezTo>
                    <a:lnTo>
                      <a:pt x="253902" y="702371"/>
                    </a:lnTo>
                    <a:lnTo>
                      <a:pt x="201426" y="712965"/>
                    </a:lnTo>
                    <a:cubicBezTo>
                      <a:pt x="136822" y="740291"/>
                      <a:pt x="91491" y="804261"/>
                      <a:pt x="91491" y="878820"/>
                    </a:cubicBezTo>
                    <a:lnTo>
                      <a:pt x="94589" y="894167"/>
                    </a:lnTo>
                    <a:lnTo>
                      <a:pt x="90000" y="892266"/>
                    </a:lnTo>
                    <a:cubicBezTo>
                      <a:pt x="40294" y="892266"/>
                      <a:pt x="0" y="932560"/>
                      <a:pt x="0" y="982266"/>
                    </a:cubicBezTo>
                    <a:cubicBezTo>
                      <a:pt x="0" y="1031972"/>
                      <a:pt x="40294" y="1072266"/>
                      <a:pt x="90000" y="1072266"/>
                    </a:cubicBezTo>
                    <a:cubicBezTo>
                      <a:pt x="114853" y="1072266"/>
                      <a:pt x="137353" y="1062193"/>
                      <a:pt x="153640" y="1045906"/>
                    </a:cubicBezTo>
                    <a:lnTo>
                      <a:pt x="169145" y="1022909"/>
                    </a:lnTo>
                    <a:lnTo>
                      <a:pt x="201427" y="1044674"/>
                    </a:lnTo>
                    <a:cubicBezTo>
                      <a:pt x="222962" y="1053783"/>
                      <a:pt x="246638" y="1058820"/>
                      <a:pt x="271491" y="1058820"/>
                    </a:cubicBezTo>
                    <a:cubicBezTo>
                      <a:pt x="370901" y="1058820"/>
                      <a:pt x="451490" y="978231"/>
                      <a:pt x="451490" y="878820"/>
                    </a:cubicBezTo>
                    <a:lnTo>
                      <a:pt x="447303" y="858078"/>
                    </a:lnTo>
                    <a:lnTo>
                      <a:pt x="480637" y="864808"/>
                    </a:lnTo>
                    <a:cubicBezTo>
                      <a:pt x="564515" y="864808"/>
                      <a:pt x="638468" y="822310"/>
                      <a:pt x="682137" y="757672"/>
                    </a:cubicBezTo>
                    <a:close/>
                  </a:path>
                </a:pathLst>
              </a:custGeom>
              <a:solidFill>
                <a:srgbClr val="3E3E3E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435" name="Google Shape;1435;p18"/>
              <p:cNvGrpSpPr/>
              <p:nvPr/>
            </p:nvGrpSpPr>
            <p:grpSpPr>
              <a:xfrm>
                <a:off x="9134167" y="1238458"/>
                <a:ext cx="609471" cy="189710"/>
                <a:chOff x="8574833" y="1940767"/>
                <a:chExt cx="609471" cy="189710"/>
              </a:xfrm>
            </p:grpSpPr>
            <p:sp>
              <p:nvSpPr>
                <p:cNvPr id="1436" name="Google Shape;1436;p18"/>
                <p:cNvSpPr/>
                <p:nvPr/>
              </p:nvSpPr>
              <p:spPr>
                <a:xfrm>
                  <a:off x="8574833" y="194076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37" name="Google Shape;1437;p18"/>
                <p:cNvSpPr/>
                <p:nvPr/>
              </p:nvSpPr>
              <p:spPr>
                <a:xfrm>
                  <a:off x="9053804" y="194387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38" name="Google Shape;1438;p18"/>
                <p:cNvSpPr/>
                <p:nvPr/>
              </p:nvSpPr>
              <p:spPr>
                <a:xfrm rot="7429325" flipH="1">
                  <a:off x="8603419" y="1962479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39" name="Google Shape;1439;p18"/>
                <p:cNvSpPr/>
                <p:nvPr/>
              </p:nvSpPr>
              <p:spPr>
                <a:xfrm rot="7429325" flipH="1">
                  <a:off x="9073060" y="1965588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440" name="Google Shape;1440;p18"/>
              <p:cNvGrpSpPr/>
              <p:nvPr/>
            </p:nvGrpSpPr>
            <p:grpSpPr>
              <a:xfrm>
                <a:off x="9282023" y="2571449"/>
                <a:ext cx="2010327" cy="281289"/>
                <a:chOff x="8662591" y="4116901"/>
                <a:chExt cx="2010327" cy="281289"/>
              </a:xfrm>
            </p:grpSpPr>
            <p:sp>
              <p:nvSpPr>
                <p:cNvPr id="1441" name="Google Shape;1441;p18"/>
                <p:cNvSpPr/>
                <p:nvPr/>
              </p:nvSpPr>
              <p:spPr>
                <a:xfrm rot="5400000" flipH="1">
                  <a:off x="8664330" y="4115162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42" name="Google Shape;1442;p18"/>
                <p:cNvSpPr/>
                <p:nvPr/>
              </p:nvSpPr>
              <p:spPr>
                <a:xfrm rot="5400000" flipH="1">
                  <a:off x="9180523" y="4129910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43" name="Google Shape;1443;p18"/>
                <p:cNvSpPr/>
                <p:nvPr/>
              </p:nvSpPr>
              <p:spPr>
                <a:xfrm rot="5400000" flipH="1">
                  <a:off x="9962186" y="4124994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44" name="Google Shape;1444;p18"/>
                <p:cNvSpPr/>
                <p:nvPr/>
              </p:nvSpPr>
              <p:spPr>
                <a:xfrm rot="5400000" flipH="1">
                  <a:off x="10404638" y="4124994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sp>
          <p:nvSpPr>
            <p:cNvPr id="1445" name="Google Shape;1445;p18"/>
            <p:cNvSpPr/>
            <p:nvPr/>
          </p:nvSpPr>
          <p:spPr>
            <a:xfrm rot="10101533">
              <a:off x="9445503" y="1619434"/>
              <a:ext cx="264644" cy="141794"/>
            </a:xfrm>
            <a:prstGeom prst="blockArc">
              <a:avLst>
                <a:gd name="adj1" fmla="val 10617630"/>
                <a:gd name="adj2" fmla="val 21204894"/>
                <a:gd name="adj3" fmla="val 7780"/>
              </a:avLst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46" name="Google Shape;1446;p18"/>
          <p:cNvGrpSpPr/>
          <p:nvPr/>
        </p:nvGrpSpPr>
        <p:grpSpPr>
          <a:xfrm>
            <a:off x="9537225" y="3136877"/>
            <a:ext cx="2390933" cy="1623933"/>
            <a:chOff x="6052603" y="4404993"/>
            <a:chExt cx="2442469" cy="1666427"/>
          </a:xfrm>
        </p:grpSpPr>
        <p:grpSp>
          <p:nvGrpSpPr>
            <p:cNvPr id="1447" name="Google Shape;1447;p18"/>
            <p:cNvGrpSpPr/>
            <p:nvPr/>
          </p:nvGrpSpPr>
          <p:grpSpPr>
            <a:xfrm>
              <a:off x="6052603" y="4404993"/>
              <a:ext cx="2442469" cy="1666427"/>
              <a:chOff x="8520500" y="1740450"/>
              <a:chExt cx="2442469" cy="1666427"/>
            </a:xfrm>
          </p:grpSpPr>
          <p:sp>
            <p:nvSpPr>
              <p:cNvPr id="1448" name="Google Shape;1448;p18"/>
              <p:cNvSpPr/>
              <p:nvPr/>
            </p:nvSpPr>
            <p:spPr>
              <a:xfrm>
                <a:off x="8967020" y="2133600"/>
                <a:ext cx="1995949" cy="944073"/>
              </a:xfrm>
              <a:custGeom>
                <a:avLst/>
                <a:gdLst/>
                <a:ahLst/>
                <a:cxnLst/>
                <a:rect l="l" t="t" r="r" b="b"/>
                <a:pathLst>
                  <a:path w="1995949" h="846702" extrusionOk="0">
                    <a:moveTo>
                      <a:pt x="0" y="423351"/>
                    </a:moveTo>
                    <a:cubicBezTo>
                      <a:pt x="0" y="189541"/>
                      <a:pt x="189541" y="0"/>
                      <a:pt x="423351" y="0"/>
                    </a:cubicBezTo>
                    <a:lnTo>
                      <a:pt x="1572598" y="0"/>
                    </a:lnTo>
                    <a:cubicBezTo>
                      <a:pt x="1806408" y="0"/>
                      <a:pt x="1995949" y="189541"/>
                      <a:pt x="1995949" y="423351"/>
                    </a:cubicBezTo>
                    <a:lnTo>
                      <a:pt x="1995949" y="423351"/>
                    </a:lnTo>
                    <a:cubicBezTo>
                      <a:pt x="1995949" y="657161"/>
                      <a:pt x="1806408" y="846702"/>
                      <a:pt x="1572598" y="846702"/>
                    </a:cubicBezTo>
                    <a:lnTo>
                      <a:pt x="1032388" y="836868"/>
                    </a:lnTo>
                    <a:lnTo>
                      <a:pt x="423351" y="846702"/>
                    </a:lnTo>
                    <a:cubicBezTo>
                      <a:pt x="189541" y="846702"/>
                      <a:pt x="0" y="657161"/>
                      <a:pt x="0" y="423351"/>
                    </a:cubicBezTo>
                    <a:close/>
                  </a:path>
                </a:pathLst>
              </a:cu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49" name="Google Shape;1449;p18"/>
              <p:cNvSpPr/>
              <p:nvPr/>
            </p:nvSpPr>
            <p:spPr>
              <a:xfrm>
                <a:off x="9543523" y="2736186"/>
                <a:ext cx="245700" cy="576600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50" name="Google Shape;1450;p18"/>
              <p:cNvSpPr/>
              <p:nvPr/>
            </p:nvSpPr>
            <p:spPr>
              <a:xfrm>
                <a:off x="9037162" y="2728602"/>
                <a:ext cx="245700" cy="576600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451" name="Google Shape;1451;p18"/>
              <p:cNvGrpSpPr/>
              <p:nvPr/>
            </p:nvGrpSpPr>
            <p:grpSpPr>
              <a:xfrm>
                <a:off x="8520500" y="1740450"/>
                <a:ext cx="1372153" cy="1017542"/>
                <a:chOff x="7550188" y="1894628"/>
                <a:chExt cx="2263905" cy="1678835"/>
              </a:xfrm>
            </p:grpSpPr>
            <p:sp>
              <p:nvSpPr>
                <p:cNvPr id="1452" name="Google Shape;1452;p18"/>
                <p:cNvSpPr/>
                <p:nvPr/>
              </p:nvSpPr>
              <p:spPr>
                <a:xfrm rot="10800000" flipH="1">
                  <a:off x="7626802" y="1902803"/>
                  <a:ext cx="2076672" cy="16706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76672" h="1670660" extrusionOk="0">
                      <a:moveTo>
                        <a:pt x="993642" y="1670660"/>
                      </a:moveTo>
                      <a:lnTo>
                        <a:pt x="1038336" y="1668464"/>
                      </a:lnTo>
                      <a:lnTo>
                        <a:pt x="1038336" y="1666285"/>
                      </a:lnTo>
                      <a:lnTo>
                        <a:pt x="1083030" y="1668481"/>
                      </a:lnTo>
                      <a:cubicBezTo>
                        <a:pt x="1366143" y="1655992"/>
                        <a:pt x="1687491" y="1486345"/>
                        <a:pt x="1826888" y="1298545"/>
                      </a:cubicBezTo>
                      <a:cubicBezTo>
                        <a:pt x="1985815" y="1129900"/>
                        <a:pt x="2157800" y="833045"/>
                        <a:pt x="2034856" y="617322"/>
                      </a:cubicBezTo>
                      <a:cubicBezTo>
                        <a:pt x="2034856" y="298976"/>
                        <a:pt x="1509684" y="61056"/>
                        <a:pt x="1151483" y="8647"/>
                      </a:cubicBezTo>
                      <a:lnTo>
                        <a:pt x="1038336" y="0"/>
                      </a:lnTo>
                      <a:lnTo>
                        <a:pt x="1038336" y="2179"/>
                      </a:lnTo>
                      <a:lnTo>
                        <a:pt x="925189" y="10826"/>
                      </a:lnTo>
                      <a:cubicBezTo>
                        <a:pt x="566988" y="63235"/>
                        <a:pt x="41816" y="301155"/>
                        <a:pt x="41816" y="619501"/>
                      </a:cubicBezTo>
                      <a:cubicBezTo>
                        <a:pt x="-81128" y="835224"/>
                        <a:pt x="90857" y="1132079"/>
                        <a:pt x="249784" y="1300724"/>
                      </a:cubicBezTo>
                      <a:cubicBezTo>
                        <a:pt x="389181" y="1488524"/>
                        <a:pt x="710529" y="1658171"/>
                        <a:pt x="993642" y="1670660"/>
                      </a:cubicBezTo>
                      <a:close/>
                    </a:path>
                  </a:pathLst>
                </a:custGeom>
                <a:solidFill>
                  <a:srgbClr val="F3B4D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53" name="Google Shape;1453;p18"/>
                <p:cNvSpPr/>
                <p:nvPr/>
              </p:nvSpPr>
              <p:spPr>
                <a:xfrm rot="-9794462" flipH="1">
                  <a:off x="7618184" y="1958895"/>
                  <a:ext cx="491807" cy="5440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0268" h="1183997" extrusionOk="0">
                      <a:moveTo>
                        <a:pt x="11537" y="1052442"/>
                      </a:moveTo>
                      <a:cubicBezTo>
                        <a:pt x="-76691" y="877035"/>
                        <a:pt x="364448" y="0"/>
                        <a:pt x="540903" y="0"/>
                      </a:cubicBezTo>
                      <a:lnTo>
                        <a:pt x="1070268" y="1052442"/>
                      </a:lnTo>
                      <a:cubicBezTo>
                        <a:pt x="982040" y="1227849"/>
                        <a:pt x="99765" y="1227849"/>
                        <a:pt x="11537" y="1052442"/>
                      </a:cubicBezTo>
                      <a:close/>
                    </a:path>
                  </a:pathLst>
                </a:custGeom>
                <a:solidFill>
                  <a:srgbClr val="F3B4D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54" name="Google Shape;1454;p18"/>
                <p:cNvSpPr/>
                <p:nvPr/>
              </p:nvSpPr>
              <p:spPr>
                <a:xfrm rot="9794462">
                  <a:off x="9254291" y="1953979"/>
                  <a:ext cx="491807" cy="5440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0268" h="1183997" extrusionOk="0">
                      <a:moveTo>
                        <a:pt x="11537" y="1052442"/>
                      </a:moveTo>
                      <a:cubicBezTo>
                        <a:pt x="-76691" y="877035"/>
                        <a:pt x="364448" y="0"/>
                        <a:pt x="540903" y="0"/>
                      </a:cubicBezTo>
                      <a:lnTo>
                        <a:pt x="1070268" y="1052442"/>
                      </a:lnTo>
                      <a:cubicBezTo>
                        <a:pt x="982040" y="1227849"/>
                        <a:pt x="99765" y="1227849"/>
                        <a:pt x="11537" y="1052442"/>
                      </a:cubicBezTo>
                      <a:close/>
                    </a:path>
                  </a:pathLst>
                </a:custGeom>
                <a:solidFill>
                  <a:srgbClr val="F3B4D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455" name="Google Shape;1455;p18"/>
              <p:cNvGrpSpPr/>
              <p:nvPr/>
            </p:nvGrpSpPr>
            <p:grpSpPr>
              <a:xfrm>
                <a:off x="8861784" y="2084033"/>
                <a:ext cx="609471" cy="189710"/>
                <a:chOff x="8574833" y="1940767"/>
                <a:chExt cx="609471" cy="189710"/>
              </a:xfrm>
            </p:grpSpPr>
            <p:sp>
              <p:nvSpPr>
                <p:cNvPr id="1456" name="Google Shape;1456;p18"/>
                <p:cNvSpPr/>
                <p:nvPr/>
              </p:nvSpPr>
              <p:spPr>
                <a:xfrm>
                  <a:off x="8574833" y="194076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57" name="Google Shape;1457;p18"/>
                <p:cNvSpPr/>
                <p:nvPr/>
              </p:nvSpPr>
              <p:spPr>
                <a:xfrm>
                  <a:off x="9053804" y="194387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58" name="Google Shape;1458;p18"/>
                <p:cNvSpPr/>
                <p:nvPr/>
              </p:nvSpPr>
              <p:spPr>
                <a:xfrm rot="7429325" flipH="1">
                  <a:off x="8603419" y="1962479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59" name="Google Shape;1459;p18"/>
                <p:cNvSpPr/>
                <p:nvPr/>
              </p:nvSpPr>
              <p:spPr>
                <a:xfrm rot="7429325" flipH="1">
                  <a:off x="9073060" y="1965588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460" name="Google Shape;1460;p18"/>
              <p:cNvSpPr/>
              <p:nvPr/>
            </p:nvSpPr>
            <p:spPr>
              <a:xfrm>
                <a:off x="9006349" y="2172930"/>
                <a:ext cx="360000" cy="360000"/>
              </a:xfrm>
              <a:prstGeom prst="ellipse">
                <a:avLst/>
              </a:prstGeom>
              <a:solidFill>
                <a:srgbClr val="E8809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1" name="Google Shape;1461;p18"/>
              <p:cNvSpPr/>
              <p:nvPr/>
            </p:nvSpPr>
            <p:spPr>
              <a:xfrm>
                <a:off x="9070368" y="2308369"/>
                <a:ext cx="72000" cy="108000"/>
              </a:xfrm>
              <a:prstGeom prst="ellipse">
                <a:avLst/>
              </a:prstGeom>
              <a:solidFill>
                <a:srgbClr val="D7677E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2" name="Google Shape;1462;p18"/>
              <p:cNvSpPr/>
              <p:nvPr/>
            </p:nvSpPr>
            <p:spPr>
              <a:xfrm>
                <a:off x="9232600" y="2313285"/>
                <a:ext cx="72000" cy="108000"/>
              </a:xfrm>
              <a:prstGeom prst="ellipse">
                <a:avLst/>
              </a:prstGeom>
              <a:solidFill>
                <a:srgbClr val="D7677E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3" name="Google Shape;1463;p18"/>
              <p:cNvSpPr/>
              <p:nvPr/>
            </p:nvSpPr>
            <p:spPr>
              <a:xfrm>
                <a:off x="10649655" y="2546555"/>
                <a:ext cx="245700" cy="819300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4" name="Google Shape;1464;p18"/>
              <p:cNvSpPr/>
              <p:nvPr/>
            </p:nvSpPr>
            <p:spPr>
              <a:xfrm>
                <a:off x="10192456" y="2781699"/>
                <a:ext cx="245700" cy="576600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5" name="Google Shape;1465;p18"/>
              <p:cNvSpPr/>
              <p:nvPr/>
            </p:nvSpPr>
            <p:spPr>
              <a:xfrm rot="5400000" flipH="1">
                <a:off x="9062163" y="3156574"/>
                <a:ext cx="188629" cy="282481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6" name="Google Shape;1466;p18"/>
              <p:cNvSpPr/>
              <p:nvPr/>
            </p:nvSpPr>
            <p:spPr>
              <a:xfrm rot="5400000" flipH="1">
                <a:off x="9578356" y="3171322"/>
                <a:ext cx="188629" cy="282481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7" name="Google Shape;1467;p18"/>
              <p:cNvSpPr/>
              <p:nvPr/>
            </p:nvSpPr>
            <p:spPr>
              <a:xfrm rot="5400000" flipH="1">
                <a:off x="10222372" y="3166406"/>
                <a:ext cx="188629" cy="282481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8" name="Google Shape;1468;p18"/>
              <p:cNvSpPr/>
              <p:nvPr/>
            </p:nvSpPr>
            <p:spPr>
              <a:xfrm rot="5400000" flipH="1">
                <a:off x="10664824" y="3166406"/>
                <a:ext cx="188629" cy="282481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469" name="Google Shape;1469;p18"/>
            <p:cNvSpPr/>
            <p:nvPr/>
          </p:nvSpPr>
          <p:spPr>
            <a:xfrm rot="10103845">
              <a:off x="6638814" y="5059444"/>
              <a:ext cx="414673" cy="218105"/>
            </a:xfrm>
            <a:prstGeom prst="blockArc">
              <a:avLst>
                <a:gd name="adj1" fmla="val 10617630"/>
                <a:gd name="adj2" fmla="val 21204894"/>
                <a:gd name="adj3" fmla="val 7780"/>
              </a:avLst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70" name="Google Shape;1470;p18"/>
          <p:cNvGrpSpPr/>
          <p:nvPr/>
        </p:nvGrpSpPr>
        <p:grpSpPr>
          <a:xfrm flipH="1">
            <a:off x="2586571" y="5799640"/>
            <a:ext cx="883744" cy="864887"/>
            <a:chOff x="5989770" y="698068"/>
            <a:chExt cx="5257253" cy="5432707"/>
          </a:xfrm>
        </p:grpSpPr>
        <p:sp>
          <p:nvSpPr>
            <p:cNvPr id="1471" name="Google Shape;1471;p18"/>
            <p:cNvSpPr/>
            <p:nvPr/>
          </p:nvSpPr>
          <p:spPr>
            <a:xfrm>
              <a:off x="8121130" y="5334816"/>
              <a:ext cx="80700" cy="520200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2" name="Google Shape;1472;p18"/>
            <p:cNvSpPr/>
            <p:nvPr/>
          </p:nvSpPr>
          <p:spPr>
            <a:xfrm>
              <a:off x="8784808" y="5320067"/>
              <a:ext cx="80700" cy="520200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3" name="Google Shape;1473;p18"/>
            <p:cNvSpPr/>
            <p:nvPr/>
          </p:nvSpPr>
          <p:spPr>
            <a:xfrm rot="-430698">
              <a:off x="7318357" y="745890"/>
              <a:ext cx="835129" cy="1102267"/>
            </a:xfrm>
            <a:custGeom>
              <a:avLst/>
              <a:gdLst/>
              <a:ahLst/>
              <a:cxnLst/>
              <a:rect l="l" t="t" r="r" b="b"/>
              <a:pathLst>
                <a:path w="834845" h="864470" extrusionOk="0">
                  <a:moveTo>
                    <a:pt x="134504" y="0"/>
                  </a:moveTo>
                  <a:cubicBezTo>
                    <a:pt x="208789" y="0"/>
                    <a:pt x="269008" y="60219"/>
                    <a:pt x="269008" y="134504"/>
                  </a:cubicBezTo>
                  <a:lnTo>
                    <a:pt x="269008" y="388490"/>
                  </a:lnTo>
                  <a:lnTo>
                    <a:pt x="323267" y="231969"/>
                  </a:lnTo>
                  <a:cubicBezTo>
                    <a:pt x="349300" y="156873"/>
                    <a:pt x="431281" y="117099"/>
                    <a:pt x="506377" y="143132"/>
                  </a:cubicBezTo>
                  <a:cubicBezTo>
                    <a:pt x="581473" y="169165"/>
                    <a:pt x="621247" y="251146"/>
                    <a:pt x="595214" y="326242"/>
                  </a:cubicBezTo>
                  <a:lnTo>
                    <a:pt x="547277" y="464526"/>
                  </a:lnTo>
                  <a:lnTo>
                    <a:pt x="624218" y="378028"/>
                  </a:lnTo>
                  <a:cubicBezTo>
                    <a:pt x="668469" y="328282"/>
                    <a:pt x="744668" y="323827"/>
                    <a:pt x="794414" y="368077"/>
                  </a:cubicBezTo>
                  <a:cubicBezTo>
                    <a:pt x="844160" y="412327"/>
                    <a:pt x="848616" y="488527"/>
                    <a:pt x="804365" y="538273"/>
                  </a:cubicBezTo>
                  <a:cubicBezTo>
                    <a:pt x="707645" y="647005"/>
                    <a:pt x="610925" y="755737"/>
                    <a:pt x="514205" y="864470"/>
                  </a:cubicBezTo>
                  <a:lnTo>
                    <a:pt x="334059" y="704226"/>
                  </a:lnTo>
                  <a:lnTo>
                    <a:pt x="355255" y="680397"/>
                  </a:lnTo>
                  <a:lnTo>
                    <a:pt x="187924" y="622390"/>
                  </a:lnTo>
                  <a:lnTo>
                    <a:pt x="210548" y="557127"/>
                  </a:lnTo>
                  <a:lnTo>
                    <a:pt x="0" y="557127"/>
                  </a:lnTo>
                  <a:lnTo>
                    <a:pt x="0" y="134504"/>
                  </a:lnTo>
                  <a:cubicBezTo>
                    <a:pt x="0" y="60219"/>
                    <a:pt x="60219" y="0"/>
                    <a:pt x="134504" y="0"/>
                  </a:cubicBezTo>
                  <a:close/>
                </a:path>
              </a:pathLst>
            </a:custGeom>
            <a:solidFill>
              <a:srgbClr val="AF0D2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4" name="Google Shape;1474;p18"/>
            <p:cNvSpPr/>
            <p:nvPr/>
          </p:nvSpPr>
          <p:spPr>
            <a:xfrm rot="6367356">
              <a:off x="6745929" y="1463025"/>
              <a:ext cx="3744936" cy="4389968"/>
            </a:xfrm>
            <a:custGeom>
              <a:avLst/>
              <a:gdLst/>
              <a:ahLst/>
              <a:cxnLst/>
              <a:rect l="l" t="t" r="r" b="b"/>
              <a:pathLst>
                <a:path w="3747548" h="4393030" extrusionOk="0">
                  <a:moveTo>
                    <a:pt x="70034" y="3894239"/>
                  </a:moveTo>
                  <a:cubicBezTo>
                    <a:pt x="7562" y="3721328"/>
                    <a:pt x="-13879" y="3452041"/>
                    <a:pt x="8789" y="3292100"/>
                  </a:cubicBezTo>
                  <a:cubicBezTo>
                    <a:pt x="31457" y="3132159"/>
                    <a:pt x="74091" y="3019670"/>
                    <a:pt x="206039" y="2934597"/>
                  </a:cubicBezTo>
                  <a:cubicBezTo>
                    <a:pt x="337985" y="2849523"/>
                    <a:pt x="638155" y="2794116"/>
                    <a:pt x="800473" y="2781663"/>
                  </a:cubicBezTo>
                  <a:cubicBezTo>
                    <a:pt x="962790" y="2769209"/>
                    <a:pt x="1084268" y="2918814"/>
                    <a:pt x="1179937" y="2859873"/>
                  </a:cubicBezTo>
                  <a:cubicBezTo>
                    <a:pt x="1275606" y="2800933"/>
                    <a:pt x="1373203" y="2694478"/>
                    <a:pt x="1374491" y="2428018"/>
                  </a:cubicBezTo>
                  <a:cubicBezTo>
                    <a:pt x="1375780" y="2161557"/>
                    <a:pt x="1295273" y="1471070"/>
                    <a:pt x="1187664" y="1261110"/>
                  </a:cubicBezTo>
                  <a:cubicBezTo>
                    <a:pt x="1080055" y="1051150"/>
                    <a:pt x="861878" y="1173656"/>
                    <a:pt x="728840" y="1168260"/>
                  </a:cubicBezTo>
                  <a:lnTo>
                    <a:pt x="702727" y="1170498"/>
                  </a:lnTo>
                  <a:lnTo>
                    <a:pt x="502114" y="1209755"/>
                  </a:lnTo>
                  <a:lnTo>
                    <a:pt x="456537" y="1222268"/>
                  </a:lnTo>
                  <a:lnTo>
                    <a:pt x="420339" y="1225758"/>
                  </a:lnTo>
                  <a:lnTo>
                    <a:pt x="254125" y="1258284"/>
                  </a:lnTo>
                  <a:cubicBezTo>
                    <a:pt x="167535" y="1275229"/>
                    <a:pt x="83603" y="1218769"/>
                    <a:pt x="66658" y="1132178"/>
                  </a:cubicBezTo>
                  <a:cubicBezTo>
                    <a:pt x="49713" y="1045588"/>
                    <a:pt x="106172" y="961656"/>
                    <a:pt x="192764" y="944711"/>
                  </a:cubicBezTo>
                  <a:lnTo>
                    <a:pt x="445651" y="895225"/>
                  </a:lnTo>
                  <a:lnTo>
                    <a:pt x="337590" y="866483"/>
                  </a:lnTo>
                  <a:cubicBezTo>
                    <a:pt x="260018" y="845850"/>
                    <a:pt x="213859" y="766240"/>
                    <a:pt x="234492" y="688667"/>
                  </a:cubicBezTo>
                  <a:cubicBezTo>
                    <a:pt x="255125" y="611095"/>
                    <a:pt x="334735" y="564937"/>
                    <a:pt x="412307" y="585569"/>
                  </a:cubicBezTo>
                  <a:lnTo>
                    <a:pt x="621408" y="641186"/>
                  </a:lnTo>
                  <a:lnTo>
                    <a:pt x="493735" y="542399"/>
                  </a:lnTo>
                  <a:cubicBezTo>
                    <a:pt x="430251" y="493278"/>
                    <a:pt x="418607" y="401993"/>
                    <a:pt x="467728" y="338508"/>
                  </a:cubicBezTo>
                  <a:cubicBezTo>
                    <a:pt x="516849" y="275024"/>
                    <a:pt x="608134" y="263381"/>
                    <a:pt x="671618" y="312502"/>
                  </a:cubicBezTo>
                  <a:lnTo>
                    <a:pt x="830661" y="435562"/>
                  </a:lnTo>
                  <a:lnTo>
                    <a:pt x="744397" y="292848"/>
                  </a:lnTo>
                  <a:cubicBezTo>
                    <a:pt x="706797" y="230642"/>
                    <a:pt x="726743" y="149735"/>
                    <a:pt x="788948" y="112135"/>
                  </a:cubicBezTo>
                  <a:cubicBezTo>
                    <a:pt x="851153" y="74535"/>
                    <a:pt x="932061" y="94481"/>
                    <a:pt x="969661" y="156686"/>
                  </a:cubicBezTo>
                  <a:lnTo>
                    <a:pt x="1072525" y="326864"/>
                  </a:lnTo>
                  <a:lnTo>
                    <a:pt x="1077363" y="329128"/>
                  </a:lnTo>
                  <a:lnTo>
                    <a:pt x="1051069" y="183128"/>
                  </a:lnTo>
                  <a:cubicBezTo>
                    <a:pt x="1038185" y="111592"/>
                    <a:pt x="1085732" y="43158"/>
                    <a:pt x="1157267" y="30275"/>
                  </a:cubicBezTo>
                  <a:cubicBezTo>
                    <a:pt x="1228802" y="17392"/>
                    <a:pt x="1297236" y="64939"/>
                    <a:pt x="1310119" y="136474"/>
                  </a:cubicBezTo>
                  <a:lnTo>
                    <a:pt x="1335738" y="278728"/>
                  </a:lnTo>
                  <a:lnTo>
                    <a:pt x="1335738" y="131609"/>
                  </a:lnTo>
                  <a:cubicBezTo>
                    <a:pt x="1335738" y="58923"/>
                    <a:pt x="1394661" y="0"/>
                    <a:pt x="1467347" y="0"/>
                  </a:cubicBezTo>
                  <a:cubicBezTo>
                    <a:pt x="1540033" y="0"/>
                    <a:pt x="1598956" y="58923"/>
                    <a:pt x="1598956" y="131609"/>
                  </a:cubicBezTo>
                  <a:lnTo>
                    <a:pt x="1598956" y="371092"/>
                  </a:lnTo>
                  <a:lnTo>
                    <a:pt x="1606918" y="393465"/>
                  </a:lnTo>
                  <a:cubicBezTo>
                    <a:pt x="1629588" y="447457"/>
                    <a:pt x="1663910" y="497731"/>
                    <a:pt x="1725860" y="523376"/>
                  </a:cubicBezTo>
                  <a:cubicBezTo>
                    <a:pt x="1891060" y="591761"/>
                    <a:pt x="1904214" y="484733"/>
                    <a:pt x="2507877" y="599679"/>
                  </a:cubicBezTo>
                  <a:cubicBezTo>
                    <a:pt x="2485343" y="593788"/>
                    <a:pt x="2956717" y="696302"/>
                    <a:pt x="3161410" y="965587"/>
                  </a:cubicBezTo>
                  <a:cubicBezTo>
                    <a:pt x="3366104" y="1234873"/>
                    <a:pt x="3714654" y="1785839"/>
                    <a:pt x="3736039" y="2215396"/>
                  </a:cubicBezTo>
                  <a:cubicBezTo>
                    <a:pt x="3757425" y="2644954"/>
                    <a:pt x="3802921" y="3071280"/>
                    <a:pt x="3289719" y="3542931"/>
                  </a:cubicBezTo>
                  <a:cubicBezTo>
                    <a:pt x="2776517" y="4014583"/>
                    <a:pt x="2092408" y="3625622"/>
                    <a:pt x="1755093" y="3745557"/>
                  </a:cubicBezTo>
                  <a:cubicBezTo>
                    <a:pt x="1417778" y="3865492"/>
                    <a:pt x="1410101" y="4155130"/>
                    <a:pt x="1265825" y="4262548"/>
                  </a:cubicBezTo>
                  <a:cubicBezTo>
                    <a:pt x="1146655" y="4337668"/>
                    <a:pt x="1036477" y="4378889"/>
                    <a:pt x="889442" y="4390059"/>
                  </a:cubicBezTo>
                  <a:cubicBezTo>
                    <a:pt x="742407" y="4401229"/>
                    <a:pt x="498612" y="4380871"/>
                    <a:pt x="383617" y="4329568"/>
                  </a:cubicBezTo>
                  <a:cubicBezTo>
                    <a:pt x="247048" y="4246931"/>
                    <a:pt x="132505" y="4067149"/>
                    <a:pt x="70034" y="3894239"/>
                  </a:cubicBezTo>
                  <a:close/>
                </a:path>
              </a:pathLst>
            </a:custGeom>
            <a:solidFill>
              <a:srgbClr val="F7F4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475" name="Google Shape;1475;p18"/>
            <p:cNvGrpSpPr/>
            <p:nvPr/>
          </p:nvGrpSpPr>
          <p:grpSpPr>
            <a:xfrm>
              <a:off x="7005435" y="1882407"/>
              <a:ext cx="214070" cy="321106"/>
              <a:chOff x="1912361" y="2020099"/>
              <a:chExt cx="144000" cy="216000"/>
            </a:xfrm>
          </p:grpSpPr>
          <p:sp>
            <p:nvSpPr>
              <p:cNvPr id="1476" name="Google Shape;1476;p18"/>
              <p:cNvSpPr/>
              <p:nvPr/>
            </p:nvSpPr>
            <p:spPr>
              <a:xfrm>
                <a:off x="1912361" y="2020099"/>
                <a:ext cx="144000" cy="216000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77" name="Google Shape;1477;p18"/>
              <p:cNvSpPr/>
              <p:nvPr/>
            </p:nvSpPr>
            <p:spPr>
              <a:xfrm rot="7428293" flipH="1">
                <a:off x="1942978" y="2046331"/>
                <a:ext cx="41519" cy="39772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478" name="Google Shape;1478;p18"/>
            <p:cNvGrpSpPr/>
            <p:nvPr/>
          </p:nvGrpSpPr>
          <p:grpSpPr>
            <a:xfrm>
              <a:off x="7846094" y="1887323"/>
              <a:ext cx="214070" cy="321106"/>
              <a:chOff x="1912361" y="2020099"/>
              <a:chExt cx="144000" cy="216000"/>
            </a:xfrm>
          </p:grpSpPr>
          <p:sp>
            <p:nvSpPr>
              <p:cNvPr id="1479" name="Google Shape;1479;p18"/>
              <p:cNvSpPr/>
              <p:nvPr/>
            </p:nvSpPr>
            <p:spPr>
              <a:xfrm>
                <a:off x="1912361" y="2020099"/>
                <a:ext cx="144000" cy="216000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80" name="Google Shape;1480;p18"/>
              <p:cNvSpPr/>
              <p:nvPr/>
            </p:nvSpPr>
            <p:spPr>
              <a:xfrm rot="7428293" flipH="1">
                <a:off x="1942978" y="2046331"/>
                <a:ext cx="41519" cy="39772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481" name="Google Shape;1481;p18"/>
            <p:cNvSpPr/>
            <p:nvPr/>
          </p:nvSpPr>
          <p:spPr>
            <a:xfrm rot="10800000">
              <a:off x="7433149" y="2442394"/>
              <a:ext cx="234000" cy="5244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AF0D2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482" name="Google Shape;1482;p18"/>
            <p:cNvGrpSpPr/>
            <p:nvPr/>
          </p:nvGrpSpPr>
          <p:grpSpPr>
            <a:xfrm>
              <a:off x="7266221" y="2241786"/>
              <a:ext cx="550635" cy="324482"/>
              <a:chOff x="8908026" y="816078"/>
              <a:chExt cx="1430593" cy="496529"/>
            </a:xfrm>
          </p:grpSpPr>
          <p:sp>
            <p:nvSpPr>
              <p:cNvPr id="1483" name="Google Shape;1483;p18"/>
              <p:cNvSpPr/>
              <p:nvPr/>
            </p:nvSpPr>
            <p:spPr>
              <a:xfrm>
                <a:off x="8908026" y="816078"/>
                <a:ext cx="1415700" cy="186900"/>
              </a:xfrm>
              <a:prstGeom prst="trapezoid">
                <a:avLst>
                  <a:gd name="adj" fmla="val 71875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84" name="Google Shape;1484;p18"/>
              <p:cNvSpPr/>
              <p:nvPr/>
            </p:nvSpPr>
            <p:spPr>
              <a:xfrm rot="10800000">
                <a:off x="8922919" y="997907"/>
                <a:ext cx="1415700" cy="314700"/>
              </a:xfrm>
              <a:prstGeom prst="triangle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485" name="Google Shape;1485;p18"/>
            <p:cNvGrpSpPr/>
            <p:nvPr/>
          </p:nvGrpSpPr>
          <p:grpSpPr>
            <a:xfrm>
              <a:off x="7482349" y="3425295"/>
              <a:ext cx="2630416" cy="1728581"/>
              <a:chOff x="7521678" y="3444959"/>
              <a:chExt cx="2630416" cy="1728581"/>
            </a:xfrm>
          </p:grpSpPr>
          <p:sp>
            <p:nvSpPr>
              <p:cNvPr id="1486" name="Google Shape;1486;p18"/>
              <p:cNvSpPr/>
              <p:nvPr/>
            </p:nvSpPr>
            <p:spPr>
              <a:xfrm>
                <a:off x="7521678" y="3490452"/>
                <a:ext cx="2202300" cy="1396200"/>
              </a:xfrm>
              <a:prstGeom prst="ellipse">
                <a:avLst/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87" name="Google Shape;1487;p18"/>
              <p:cNvSpPr/>
              <p:nvPr/>
            </p:nvSpPr>
            <p:spPr>
              <a:xfrm rot="1919613">
                <a:off x="8711566" y="3766069"/>
                <a:ext cx="1385555" cy="604580"/>
              </a:xfrm>
              <a:prstGeom prst="roundRect">
                <a:avLst>
                  <a:gd name="adj" fmla="val 50000"/>
                </a:avLst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88" name="Google Shape;1488;p18"/>
              <p:cNvSpPr/>
              <p:nvPr/>
            </p:nvSpPr>
            <p:spPr>
              <a:xfrm rot="1919613">
                <a:off x="8346489" y="4085618"/>
                <a:ext cx="1385555" cy="604580"/>
              </a:xfrm>
              <a:prstGeom prst="roundRect">
                <a:avLst>
                  <a:gd name="adj" fmla="val 50000"/>
                </a:avLst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89" name="Google Shape;1489;p18"/>
              <p:cNvSpPr/>
              <p:nvPr/>
            </p:nvSpPr>
            <p:spPr>
              <a:xfrm rot="1919613">
                <a:off x="7899122" y="4247850"/>
                <a:ext cx="1385555" cy="604580"/>
              </a:xfrm>
              <a:prstGeom prst="roundRect">
                <a:avLst>
                  <a:gd name="adj" fmla="val 50000"/>
                </a:avLst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490" name="Google Shape;1490;p18"/>
            <p:cNvSpPr/>
            <p:nvPr/>
          </p:nvSpPr>
          <p:spPr>
            <a:xfrm rot="1861239">
              <a:off x="8044308" y="5788843"/>
              <a:ext cx="51810" cy="33401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1" name="Google Shape;1491;p18"/>
            <p:cNvSpPr/>
            <p:nvPr/>
          </p:nvSpPr>
          <p:spPr>
            <a:xfrm rot="420076">
              <a:off x="8116167" y="5795118"/>
              <a:ext cx="51685" cy="333815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2" name="Google Shape;1492;p18"/>
            <p:cNvSpPr/>
            <p:nvPr/>
          </p:nvSpPr>
          <p:spPr>
            <a:xfrm rot="-1137635">
              <a:off x="8187015" y="5768358"/>
              <a:ext cx="51705" cy="33385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3" name="Google Shape;1493;p18"/>
            <p:cNvSpPr/>
            <p:nvPr/>
          </p:nvSpPr>
          <p:spPr>
            <a:xfrm rot="1861239">
              <a:off x="8705941" y="5758420"/>
              <a:ext cx="51810" cy="33401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4" name="Google Shape;1494;p18"/>
            <p:cNvSpPr/>
            <p:nvPr/>
          </p:nvSpPr>
          <p:spPr>
            <a:xfrm rot="420076">
              <a:off x="8777800" y="5764695"/>
              <a:ext cx="51685" cy="333815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5" name="Google Shape;1495;p18"/>
            <p:cNvSpPr/>
            <p:nvPr/>
          </p:nvSpPr>
          <p:spPr>
            <a:xfrm rot="-1137635">
              <a:off x="8848650" y="5737935"/>
              <a:ext cx="51705" cy="33385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96" name="Google Shape;1496;p18"/>
          <p:cNvGrpSpPr/>
          <p:nvPr/>
        </p:nvGrpSpPr>
        <p:grpSpPr>
          <a:xfrm>
            <a:off x="4102216" y="6288243"/>
            <a:ext cx="250271" cy="220014"/>
            <a:chOff x="7501776" y="2192592"/>
            <a:chExt cx="2193439" cy="2035284"/>
          </a:xfrm>
        </p:grpSpPr>
        <p:grpSp>
          <p:nvGrpSpPr>
            <p:cNvPr id="1497" name="Google Shape;1497;p18"/>
            <p:cNvGrpSpPr/>
            <p:nvPr/>
          </p:nvGrpSpPr>
          <p:grpSpPr>
            <a:xfrm>
              <a:off x="8451889" y="3542449"/>
              <a:ext cx="273563" cy="660846"/>
              <a:chOff x="8291419" y="3871862"/>
              <a:chExt cx="372346" cy="899477"/>
            </a:xfrm>
          </p:grpSpPr>
          <p:sp>
            <p:nvSpPr>
              <p:cNvPr id="1498" name="Google Shape;1498;p18"/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99" name="Google Shape;1499;p18"/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00" name="Google Shape;1500;p18"/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01" name="Google Shape;1501;p18"/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02" name="Google Shape;1502;p18"/>
            <p:cNvGrpSpPr/>
            <p:nvPr/>
          </p:nvGrpSpPr>
          <p:grpSpPr>
            <a:xfrm>
              <a:off x="8142173" y="3567030"/>
              <a:ext cx="273563" cy="660846"/>
              <a:chOff x="8291419" y="3871862"/>
              <a:chExt cx="372346" cy="899477"/>
            </a:xfrm>
          </p:grpSpPr>
          <p:sp>
            <p:nvSpPr>
              <p:cNvPr id="1503" name="Google Shape;1503;p18"/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04" name="Google Shape;1504;p18"/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05" name="Google Shape;1505;p18"/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06" name="Google Shape;1506;p18"/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507" name="Google Shape;1507;p18"/>
            <p:cNvSpPr/>
            <p:nvPr/>
          </p:nvSpPr>
          <p:spPr>
            <a:xfrm>
              <a:off x="7501776" y="2192592"/>
              <a:ext cx="2193439" cy="1642496"/>
            </a:xfrm>
            <a:custGeom>
              <a:avLst/>
              <a:gdLst/>
              <a:ahLst/>
              <a:cxnLst/>
              <a:rect l="l" t="t" r="r" b="b"/>
              <a:pathLst>
                <a:path w="2193439" h="1809913" extrusionOk="0">
                  <a:moveTo>
                    <a:pt x="511515" y="0"/>
                  </a:moveTo>
                  <a:cubicBezTo>
                    <a:pt x="707003" y="0"/>
                    <a:pt x="874730" y="117618"/>
                    <a:pt x="946376" y="285243"/>
                  </a:cubicBezTo>
                  <a:lnTo>
                    <a:pt x="947398" y="288501"/>
                  </a:lnTo>
                  <a:lnTo>
                    <a:pt x="1018792" y="279263"/>
                  </a:lnTo>
                  <a:cubicBezTo>
                    <a:pt x="1049201" y="276645"/>
                    <a:pt x="1080055" y="275304"/>
                    <a:pt x="1111279" y="275304"/>
                  </a:cubicBezTo>
                  <a:cubicBezTo>
                    <a:pt x="1361069" y="275304"/>
                    <a:pt x="1764192" y="498796"/>
                    <a:pt x="1927886" y="637581"/>
                  </a:cubicBezTo>
                  <a:lnTo>
                    <a:pt x="2193439" y="816763"/>
                  </a:lnTo>
                  <a:lnTo>
                    <a:pt x="1997470" y="1196780"/>
                  </a:lnTo>
                  <a:cubicBezTo>
                    <a:pt x="1913122" y="1546251"/>
                    <a:pt x="1472195" y="1815896"/>
                    <a:pt x="1111279" y="1809136"/>
                  </a:cubicBezTo>
                  <a:cubicBezTo>
                    <a:pt x="1004549" y="1807137"/>
                    <a:pt x="-17790" y="1909097"/>
                    <a:pt x="236" y="358877"/>
                  </a:cubicBezTo>
                  <a:cubicBezTo>
                    <a:pt x="39565" y="81277"/>
                    <a:pt x="250865" y="0"/>
                    <a:pt x="511515" y="0"/>
                  </a:cubicBezTo>
                  <a:close/>
                </a:path>
              </a:pathLst>
            </a:custGeom>
            <a:solidFill>
              <a:srgbClr val="EECF0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8" name="Google Shape;1508;p18"/>
            <p:cNvSpPr/>
            <p:nvPr/>
          </p:nvSpPr>
          <p:spPr>
            <a:xfrm>
              <a:off x="7605238" y="2472381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9" name="Google Shape;1509;p18"/>
            <p:cNvSpPr/>
            <p:nvPr/>
          </p:nvSpPr>
          <p:spPr>
            <a:xfrm>
              <a:off x="8147513" y="2437968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510" name="Google Shape;1510;p18"/>
            <p:cNvGrpSpPr/>
            <p:nvPr/>
          </p:nvGrpSpPr>
          <p:grpSpPr>
            <a:xfrm>
              <a:off x="7772445" y="2615907"/>
              <a:ext cx="368253" cy="245237"/>
              <a:chOff x="7684336" y="2714268"/>
              <a:chExt cx="607177" cy="357801"/>
            </a:xfrm>
          </p:grpSpPr>
          <p:sp>
            <p:nvSpPr>
              <p:cNvPr id="1511" name="Google Shape;1511;p18"/>
              <p:cNvSpPr/>
              <p:nvPr/>
            </p:nvSpPr>
            <p:spPr>
              <a:xfrm>
                <a:off x="7684336" y="2714268"/>
                <a:ext cx="600900" cy="134700"/>
              </a:xfrm>
              <a:prstGeom prst="trapezoid">
                <a:avLst>
                  <a:gd name="adj" fmla="val 71875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12" name="Google Shape;1512;p18"/>
              <p:cNvSpPr/>
              <p:nvPr/>
            </p:nvSpPr>
            <p:spPr>
              <a:xfrm rot="10800000">
                <a:off x="7690613" y="2845269"/>
                <a:ext cx="600900" cy="226800"/>
              </a:xfrm>
              <a:prstGeom prst="triangle">
                <a:avLst>
                  <a:gd name="adj" fmla="val 50000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513" name="Google Shape;1513;p18"/>
            <p:cNvSpPr/>
            <p:nvPr/>
          </p:nvSpPr>
          <p:spPr>
            <a:xfrm rot="10800000" flipH="1">
              <a:off x="8095618" y="2821481"/>
              <a:ext cx="1309183" cy="733538"/>
            </a:xfrm>
            <a:custGeom>
              <a:avLst/>
              <a:gdLst/>
              <a:ahLst/>
              <a:cxnLst/>
              <a:rect l="l" t="t" r="r" b="b"/>
              <a:pathLst>
                <a:path w="1309183" h="733538" extrusionOk="0">
                  <a:moveTo>
                    <a:pt x="574381" y="0"/>
                  </a:moveTo>
                  <a:cubicBezTo>
                    <a:pt x="614034" y="0"/>
                    <a:pt x="652748" y="2202"/>
                    <a:pt x="690139" y="6396"/>
                  </a:cubicBezTo>
                  <a:lnTo>
                    <a:pt x="744600" y="15662"/>
                  </a:lnTo>
                  <a:lnTo>
                    <a:pt x="760472" y="8591"/>
                  </a:lnTo>
                  <a:cubicBezTo>
                    <a:pt x="793244" y="18387"/>
                    <a:pt x="904557" y="60502"/>
                    <a:pt x="941233" y="74438"/>
                  </a:cubicBezTo>
                  <a:lnTo>
                    <a:pt x="980530" y="92209"/>
                  </a:lnTo>
                  <a:cubicBezTo>
                    <a:pt x="1006515" y="106452"/>
                    <a:pt x="1030023" y="122053"/>
                    <a:pt x="1050667" y="138802"/>
                  </a:cubicBezTo>
                  <a:lnTo>
                    <a:pt x="1061079" y="149316"/>
                  </a:lnTo>
                  <a:lnTo>
                    <a:pt x="1245063" y="264267"/>
                  </a:lnTo>
                  <a:cubicBezTo>
                    <a:pt x="1308926" y="304167"/>
                    <a:pt x="1328352" y="388286"/>
                    <a:pt x="1288451" y="452148"/>
                  </a:cubicBezTo>
                  <a:lnTo>
                    <a:pt x="1288450" y="452148"/>
                  </a:lnTo>
                  <a:cubicBezTo>
                    <a:pt x="1258524" y="500045"/>
                    <a:pt x="1203726" y="522946"/>
                    <a:pt x="1151256" y="514570"/>
                  </a:cubicBezTo>
                  <a:lnTo>
                    <a:pt x="1115521" y="501151"/>
                  </a:lnTo>
                  <a:lnTo>
                    <a:pt x="1117066" y="545570"/>
                  </a:lnTo>
                  <a:cubicBezTo>
                    <a:pt x="1114274" y="563060"/>
                    <a:pt x="1108006" y="580292"/>
                    <a:pt x="1098031" y="596257"/>
                  </a:cubicBezTo>
                  <a:lnTo>
                    <a:pt x="1098030" y="596257"/>
                  </a:lnTo>
                  <a:cubicBezTo>
                    <a:pt x="1058129" y="660120"/>
                    <a:pt x="974011" y="679545"/>
                    <a:pt x="910148" y="639645"/>
                  </a:cubicBezTo>
                  <a:lnTo>
                    <a:pt x="882384" y="622298"/>
                  </a:lnTo>
                  <a:lnTo>
                    <a:pt x="864689" y="669419"/>
                  </a:lnTo>
                  <a:lnTo>
                    <a:pt x="864688" y="669419"/>
                  </a:lnTo>
                  <a:cubicBezTo>
                    <a:pt x="824787" y="733282"/>
                    <a:pt x="740669" y="752707"/>
                    <a:pt x="676806" y="712807"/>
                  </a:cubicBezTo>
                  <a:lnTo>
                    <a:pt x="540721" y="627782"/>
                  </a:lnTo>
                  <a:lnTo>
                    <a:pt x="458623" y="623246"/>
                  </a:lnTo>
                  <a:cubicBezTo>
                    <a:pt x="196888" y="593890"/>
                    <a:pt x="0" y="466958"/>
                    <a:pt x="0" y="314821"/>
                  </a:cubicBezTo>
                  <a:cubicBezTo>
                    <a:pt x="0" y="140950"/>
                    <a:pt x="257159" y="0"/>
                    <a:pt x="574381" y="0"/>
                  </a:cubicBezTo>
                  <a:close/>
                </a:path>
              </a:pathLst>
            </a:custGeom>
            <a:solidFill>
              <a:srgbClr val="F7B5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14" name="Google Shape;1514;p18"/>
          <p:cNvGrpSpPr/>
          <p:nvPr/>
        </p:nvGrpSpPr>
        <p:grpSpPr>
          <a:xfrm>
            <a:off x="3711962" y="6402927"/>
            <a:ext cx="275149" cy="213637"/>
            <a:chOff x="9215780" y="437535"/>
            <a:chExt cx="2411473" cy="1976290"/>
          </a:xfrm>
        </p:grpSpPr>
        <p:grpSp>
          <p:nvGrpSpPr>
            <p:cNvPr id="1515" name="Google Shape;1515;p18"/>
            <p:cNvGrpSpPr/>
            <p:nvPr/>
          </p:nvGrpSpPr>
          <p:grpSpPr>
            <a:xfrm>
              <a:off x="10492082" y="1728398"/>
              <a:ext cx="273563" cy="660846"/>
              <a:chOff x="8291419" y="3871862"/>
              <a:chExt cx="372346" cy="899477"/>
            </a:xfrm>
          </p:grpSpPr>
          <p:sp>
            <p:nvSpPr>
              <p:cNvPr id="1516" name="Google Shape;1516;p18"/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17" name="Google Shape;1517;p18"/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18" name="Google Shape;1518;p18"/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19" name="Google Shape;1519;p18"/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20" name="Google Shape;1520;p18"/>
            <p:cNvGrpSpPr/>
            <p:nvPr/>
          </p:nvGrpSpPr>
          <p:grpSpPr>
            <a:xfrm>
              <a:off x="10182366" y="1752979"/>
              <a:ext cx="273563" cy="660846"/>
              <a:chOff x="8291419" y="3871862"/>
              <a:chExt cx="372346" cy="899477"/>
            </a:xfrm>
          </p:grpSpPr>
          <p:sp>
            <p:nvSpPr>
              <p:cNvPr id="1521" name="Google Shape;1521;p18"/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22" name="Google Shape;1522;p18"/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23" name="Google Shape;1523;p18"/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24" name="Google Shape;1524;p18"/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525" name="Google Shape;1525;p18"/>
            <p:cNvSpPr/>
            <p:nvPr/>
          </p:nvSpPr>
          <p:spPr>
            <a:xfrm rot="-5400000">
              <a:off x="9158780" y="752118"/>
              <a:ext cx="347100" cy="233100"/>
            </a:xfrm>
            <a:prstGeom prst="triangle">
              <a:avLst>
                <a:gd name="adj" fmla="val 50000"/>
              </a:avLst>
            </a:prstGeom>
            <a:solidFill>
              <a:srgbClr val="CE7C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6" name="Google Shape;1526;p18"/>
            <p:cNvSpPr/>
            <p:nvPr/>
          </p:nvSpPr>
          <p:spPr>
            <a:xfrm>
              <a:off x="9433814" y="437535"/>
              <a:ext cx="2193439" cy="1606298"/>
            </a:xfrm>
            <a:custGeom>
              <a:avLst/>
              <a:gdLst/>
              <a:ahLst/>
              <a:cxnLst/>
              <a:rect l="l" t="t" r="r" b="b"/>
              <a:pathLst>
                <a:path w="2193439" h="1809913" extrusionOk="0">
                  <a:moveTo>
                    <a:pt x="511515" y="0"/>
                  </a:moveTo>
                  <a:cubicBezTo>
                    <a:pt x="707003" y="0"/>
                    <a:pt x="874730" y="117618"/>
                    <a:pt x="946376" y="285243"/>
                  </a:cubicBezTo>
                  <a:lnTo>
                    <a:pt x="947398" y="288501"/>
                  </a:lnTo>
                  <a:lnTo>
                    <a:pt x="1018792" y="279263"/>
                  </a:lnTo>
                  <a:cubicBezTo>
                    <a:pt x="1049201" y="276645"/>
                    <a:pt x="1080055" y="275304"/>
                    <a:pt x="1111279" y="275304"/>
                  </a:cubicBezTo>
                  <a:cubicBezTo>
                    <a:pt x="1361069" y="275304"/>
                    <a:pt x="1764192" y="498796"/>
                    <a:pt x="1927886" y="637581"/>
                  </a:cubicBezTo>
                  <a:lnTo>
                    <a:pt x="2193439" y="816763"/>
                  </a:lnTo>
                  <a:lnTo>
                    <a:pt x="1997470" y="1196780"/>
                  </a:lnTo>
                  <a:cubicBezTo>
                    <a:pt x="1913122" y="1546251"/>
                    <a:pt x="1472195" y="1815896"/>
                    <a:pt x="1111279" y="1809136"/>
                  </a:cubicBezTo>
                  <a:cubicBezTo>
                    <a:pt x="1004549" y="1807137"/>
                    <a:pt x="-17790" y="1909097"/>
                    <a:pt x="236" y="358877"/>
                  </a:cubicBezTo>
                  <a:cubicBezTo>
                    <a:pt x="39565" y="81277"/>
                    <a:pt x="250865" y="0"/>
                    <a:pt x="511515" y="0"/>
                  </a:cubicBezTo>
                  <a:close/>
                </a:path>
              </a:pathLst>
            </a:custGeom>
            <a:solidFill>
              <a:srgbClr val="EECF0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7" name="Google Shape;1527;p18"/>
            <p:cNvSpPr/>
            <p:nvPr/>
          </p:nvSpPr>
          <p:spPr>
            <a:xfrm>
              <a:off x="9666597" y="604252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8" name="Google Shape;1528;p18"/>
            <p:cNvSpPr/>
            <p:nvPr/>
          </p:nvSpPr>
          <p:spPr>
            <a:xfrm rot="10800000" flipH="1">
              <a:off x="9968662" y="968101"/>
              <a:ext cx="1309183" cy="733538"/>
            </a:xfrm>
            <a:custGeom>
              <a:avLst/>
              <a:gdLst/>
              <a:ahLst/>
              <a:cxnLst/>
              <a:rect l="l" t="t" r="r" b="b"/>
              <a:pathLst>
                <a:path w="1309183" h="733538" extrusionOk="0">
                  <a:moveTo>
                    <a:pt x="574381" y="0"/>
                  </a:moveTo>
                  <a:cubicBezTo>
                    <a:pt x="614034" y="0"/>
                    <a:pt x="652748" y="2202"/>
                    <a:pt x="690139" y="6396"/>
                  </a:cubicBezTo>
                  <a:lnTo>
                    <a:pt x="744600" y="15662"/>
                  </a:lnTo>
                  <a:lnTo>
                    <a:pt x="760472" y="8591"/>
                  </a:lnTo>
                  <a:cubicBezTo>
                    <a:pt x="793244" y="18387"/>
                    <a:pt x="904557" y="60502"/>
                    <a:pt x="941233" y="74438"/>
                  </a:cubicBezTo>
                  <a:lnTo>
                    <a:pt x="980530" y="92209"/>
                  </a:lnTo>
                  <a:cubicBezTo>
                    <a:pt x="1006515" y="106452"/>
                    <a:pt x="1030023" y="122053"/>
                    <a:pt x="1050667" y="138802"/>
                  </a:cubicBezTo>
                  <a:lnTo>
                    <a:pt x="1061079" y="149316"/>
                  </a:lnTo>
                  <a:lnTo>
                    <a:pt x="1245063" y="264267"/>
                  </a:lnTo>
                  <a:cubicBezTo>
                    <a:pt x="1308926" y="304167"/>
                    <a:pt x="1328352" y="388286"/>
                    <a:pt x="1288451" y="452148"/>
                  </a:cubicBezTo>
                  <a:lnTo>
                    <a:pt x="1288450" y="452148"/>
                  </a:lnTo>
                  <a:cubicBezTo>
                    <a:pt x="1258524" y="500045"/>
                    <a:pt x="1203726" y="522946"/>
                    <a:pt x="1151256" y="514570"/>
                  </a:cubicBezTo>
                  <a:lnTo>
                    <a:pt x="1115521" y="501151"/>
                  </a:lnTo>
                  <a:lnTo>
                    <a:pt x="1117066" y="545570"/>
                  </a:lnTo>
                  <a:cubicBezTo>
                    <a:pt x="1114274" y="563060"/>
                    <a:pt x="1108006" y="580292"/>
                    <a:pt x="1098031" y="596257"/>
                  </a:cubicBezTo>
                  <a:lnTo>
                    <a:pt x="1098030" y="596257"/>
                  </a:lnTo>
                  <a:cubicBezTo>
                    <a:pt x="1058129" y="660120"/>
                    <a:pt x="974011" y="679545"/>
                    <a:pt x="910148" y="639645"/>
                  </a:cubicBezTo>
                  <a:lnTo>
                    <a:pt x="882384" y="622298"/>
                  </a:lnTo>
                  <a:lnTo>
                    <a:pt x="864689" y="669419"/>
                  </a:lnTo>
                  <a:lnTo>
                    <a:pt x="864688" y="669419"/>
                  </a:lnTo>
                  <a:cubicBezTo>
                    <a:pt x="824787" y="733282"/>
                    <a:pt x="740669" y="752707"/>
                    <a:pt x="676806" y="712807"/>
                  </a:cubicBezTo>
                  <a:lnTo>
                    <a:pt x="540721" y="627782"/>
                  </a:lnTo>
                  <a:lnTo>
                    <a:pt x="458623" y="623246"/>
                  </a:lnTo>
                  <a:cubicBezTo>
                    <a:pt x="196888" y="593890"/>
                    <a:pt x="0" y="466958"/>
                    <a:pt x="0" y="314821"/>
                  </a:cubicBezTo>
                  <a:cubicBezTo>
                    <a:pt x="0" y="140950"/>
                    <a:pt x="257159" y="0"/>
                    <a:pt x="574381" y="0"/>
                  </a:cubicBezTo>
                  <a:close/>
                </a:path>
              </a:pathLst>
            </a:custGeom>
            <a:solidFill>
              <a:srgbClr val="F7B5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29" name="Google Shape;1529;p18"/>
          <p:cNvGrpSpPr/>
          <p:nvPr/>
        </p:nvGrpSpPr>
        <p:grpSpPr>
          <a:xfrm flipH="1">
            <a:off x="1975693" y="966274"/>
            <a:ext cx="1865284" cy="2483273"/>
            <a:chOff x="4635942" y="159405"/>
            <a:chExt cx="4222966" cy="5622079"/>
          </a:xfrm>
        </p:grpSpPr>
        <p:grpSp>
          <p:nvGrpSpPr>
            <p:cNvPr id="1530" name="Google Shape;1530;p18"/>
            <p:cNvGrpSpPr/>
            <p:nvPr/>
          </p:nvGrpSpPr>
          <p:grpSpPr>
            <a:xfrm>
              <a:off x="5744927" y="2694110"/>
              <a:ext cx="2299193" cy="3087374"/>
              <a:chOff x="5744927" y="2694110"/>
              <a:chExt cx="2299193" cy="3087374"/>
            </a:xfrm>
          </p:grpSpPr>
          <p:sp>
            <p:nvSpPr>
              <p:cNvPr id="1531" name="Google Shape;1531;p18"/>
              <p:cNvSpPr/>
              <p:nvPr/>
            </p:nvSpPr>
            <p:spPr>
              <a:xfrm>
                <a:off x="6666271" y="3195484"/>
                <a:ext cx="304800" cy="2586000"/>
              </a:xfrm>
              <a:prstGeom prst="trapezoid">
                <a:avLst>
                  <a:gd name="adj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32" name="Google Shape;1532;p18"/>
              <p:cNvSpPr/>
              <p:nvPr/>
            </p:nvSpPr>
            <p:spPr>
              <a:xfrm rot="7652259">
                <a:off x="6486559" y="3234853"/>
                <a:ext cx="1523923" cy="835676"/>
              </a:xfrm>
              <a:prstGeom prst="blockArc">
                <a:avLst>
                  <a:gd name="adj1" fmla="val 10800000"/>
                  <a:gd name="adj2" fmla="val 0"/>
                  <a:gd name="adj3" fmla="val 25000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33" name="Google Shape;1533;p18"/>
              <p:cNvSpPr/>
              <p:nvPr/>
            </p:nvSpPr>
            <p:spPr>
              <a:xfrm rot="-7652463" flipH="1">
                <a:off x="5797981" y="3067764"/>
                <a:ext cx="1331791" cy="789893"/>
              </a:xfrm>
              <a:prstGeom prst="blockArc">
                <a:avLst>
                  <a:gd name="adj1" fmla="val 10198505"/>
                  <a:gd name="adj2" fmla="val 21256982"/>
                  <a:gd name="adj3" fmla="val 15776"/>
                </a:avLst>
              </a:prstGeom>
              <a:solidFill>
                <a:srgbClr val="7E523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34" name="Google Shape;1534;p18"/>
            <p:cNvGrpSpPr/>
            <p:nvPr/>
          </p:nvGrpSpPr>
          <p:grpSpPr>
            <a:xfrm>
              <a:off x="4635942" y="159405"/>
              <a:ext cx="4222966" cy="3812401"/>
              <a:chOff x="4635942" y="159405"/>
              <a:chExt cx="4222966" cy="3812401"/>
            </a:xfrm>
          </p:grpSpPr>
          <p:sp>
            <p:nvSpPr>
              <p:cNvPr id="1535" name="Google Shape;1535;p18"/>
              <p:cNvSpPr/>
              <p:nvPr/>
            </p:nvSpPr>
            <p:spPr>
              <a:xfrm rot="3623416">
                <a:off x="5971324" y="1763826"/>
                <a:ext cx="1798459" cy="1909161"/>
              </a:xfrm>
              <a:prstGeom prst="ellipse">
                <a:avLst/>
              </a:prstGeom>
              <a:solidFill>
                <a:srgbClr val="5D992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536" name="Google Shape;1536;p18"/>
              <p:cNvGrpSpPr/>
              <p:nvPr/>
            </p:nvGrpSpPr>
            <p:grpSpPr>
              <a:xfrm>
                <a:off x="4635942" y="159405"/>
                <a:ext cx="4222966" cy="3721504"/>
                <a:chOff x="4635942" y="159405"/>
                <a:chExt cx="4222966" cy="3721504"/>
              </a:xfrm>
            </p:grpSpPr>
            <p:sp>
              <p:nvSpPr>
                <p:cNvPr id="1537" name="Google Shape;1537;p18"/>
                <p:cNvSpPr/>
                <p:nvPr/>
              </p:nvSpPr>
              <p:spPr>
                <a:xfrm rot="-3779379">
                  <a:off x="5348742" y="2202288"/>
                  <a:ext cx="776833" cy="1573256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38" name="Google Shape;1538;p18"/>
                <p:cNvSpPr/>
                <p:nvPr/>
              </p:nvSpPr>
              <p:spPr>
                <a:xfrm rot="4583905">
                  <a:off x="7408507" y="2531806"/>
                  <a:ext cx="776888" cy="1573205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39" name="Google Shape;1539;p18"/>
                <p:cNvSpPr/>
                <p:nvPr/>
              </p:nvSpPr>
              <p:spPr>
                <a:xfrm rot="3623353">
                  <a:off x="7012018" y="1638899"/>
                  <a:ext cx="1287782" cy="2035453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40" name="Google Shape;1540;p18"/>
                <p:cNvSpPr/>
                <p:nvPr/>
              </p:nvSpPr>
              <p:spPr>
                <a:xfrm rot="5400000">
                  <a:off x="5151230" y="825705"/>
                  <a:ext cx="3375600" cy="2043000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41" name="Google Shape;1541;p18"/>
                <p:cNvSpPr/>
                <p:nvPr/>
              </p:nvSpPr>
              <p:spPr>
                <a:xfrm rot="-2394384">
                  <a:off x="5138918" y="1073623"/>
                  <a:ext cx="1287848" cy="2035597"/>
                </a:xfrm>
                <a:prstGeom prst="ellipse">
                  <a:avLst/>
                </a:prstGeom>
                <a:solidFill>
                  <a:srgbClr val="5D992F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</p:grpSp>
      <p:pic>
        <p:nvPicPr>
          <p:cNvPr id="309" name="Picture 308">
            <a:extLst>
              <a:ext uri="{FF2B5EF4-FFF2-40B4-BE49-F238E27FC236}">
                <a16:creationId xmlns:a16="http://schemas.microsoft.com/office/drawing/2014/main" id="{DBC03D94-3047-4399-B1CF-8BB896D10D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63" b="90306" l="10000" r="90000">
                        <a14:foregroundMark x1="37959" y1="22755" x2="36122" y2="29388"/>
                        <a14:foregroundMark x1="26122" y1="22449" x2="22041" y2="27857"/>
                        <a14:foregroundMark x1="22551" y1="32653" x2="22347" y2="32449"/>
                        <a14:foregroundMark x1="25102" y1="32347" x2="19796" y2="31429"/>
                        <a14:foregroundMark x1="26939" y1="14898" x2="19082" y2="20000"/>
                        <a14:foregroundMark x1="23878" y1="16735" x2="24388" y2="8265"/>
                        <a14:foregroundMark x1="24388" y1="8265" x2="34490" y2="9694"/>
                        <a14:foregroundMark x1="48265" y1="89796" x2="41122" y2="903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05346" y="4613294"/>
            <a:ext cx="1910656" cy="1910656"/>
          </a:xfrm>
          <a:prstGeom prst="rect">
            <a:avLst/>
          </a:prstGeom>
        </p:spPr>
      </p:pic>
      <p:pic>
        <p:nvPicPr>
          <p:cNvPr id="310" name="Picture 309">
            <a:extLst>
              <a:ext uri="{FF2B5EF4-FFF2-40B4-BE49-F238E27FC236}">
                <a16:creationId xmlns:a16="http://schemas.microsoft.com/office/drawing/2014/main" id="{386B8C93-805A-4840-92D2-BB35BC23EB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7" b="95833" l="5096" r="94904">
                        <a14:foregroundMark x1="49363" y1="47500" x2="40446" y2="10278"/>
                        <a14:foregroundMark x1="40446" y1="10278" x2="41083" y2="9444"/>
                        <a14:foregroundMark x1="50318" y1="13056" x2="46178" y2="2222"/>
                        <a14:foregroundMark x1="15605" y1="46944" x2="10828" y2="18889"/>
                        <a14:foregroundMark x1="10828" y1="18889" x2="12102" y2="15833"/>
                        <a14:foregroundMark x1="51592" y1="21944" x2="46497" y2="10833"/>
                        <a14:foregroundMark x1="11146" y1="41111" x2="10510" y2="21389"/>
                        <a14:foregroundMark x1="9554" y1="38889" x2="5414" y2="22222"/>
                        <a14:foregroundMark x1="9554" y1="18056" x2="5096" y2="11667"/>
                        <a14:foregroundMark x1="57962" y1="86944" x2="56369" y2="93333"/>
                        <a14:foregroundMark x1="42994" y1="86944" x2="38535" y2="93056"/>
                        <a14:foregroundMark x1="36306" y1="87500" x2="35350" y2="91667"/>
                        <a14:foregroundMark x1="33121" y1="88333" x2="32166" y2="90000"/>
                        <a14:foregroundMark x1="44268" y1="91667" x2="41083" y2="94167"/>
                        <a14:foregroundMark x1="56688" y1="91111" x2="53185" y2="96111"/>
                        <a14:foregroundMark x1="57643" y1="92778" x2="54777" y2="96111"/>
                        <a14:foregroundMark x1="52229" y1="94722" x2="49045" y2="96111"/>
                        <a14:foregroundMark x1="47771" y1="92500" x2="45223" y2="94167"/>
                        <a14:foregroundMark x1="67197" y1="91389" x2="69108" y2="91111"/>
                        <a14:foregroundMark x1="66879" y1="89722" x2="71019" y2="89722"/>
                        <a14:foregroundMark x1="90127" y1="35556" x2="94904" y2="50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10701" y="5379103"/>
            <a:ext cx="1123535" cy="1402747"/>
          </a:xfrm>
          <a:prstGeom prst="rect">
            <a:avLst/>
          </a:prstGeom>
        </p:spPr>
      </p:pic>
      <p:pic>
        <p:nvPicPr>
          <p:cNvPr id="311" name="Picture 310">
            <a:extLst>
              <a:ext uri="{FF2B5EF4-FFF2-40B4-BE49-F238E27FC236}">
                <a16:creationId xmlns:a16="http://schemas.microsoft.com/office/drawing/2014/main" id="{A2D1EAFC-FE8D-4EFE-BF37-B669690B46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47778" y1="36944" x2="55556" y2="41111"/>
                        <a14:foregroundMark x1="31111" y1="39444" x2="55000" y2="39444"/>
                        <a14:foregroundMark x1="50556" y1="33056" x2="53333" y2="39722"/>
                        <a14:foregroundMark x1="53611" y1="35278" x2="50000" y2="43889"/>
                        <a14:foregroundMark x1="43056" y1="42778" x2="40000" y2="42778"/>
                        <a14:foregroundMark x1="29167" y1="40000" x2="33889" y2="397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86158" y="3209331"/>
            <a:ext cx="959230" cy="926111"/>
          </a:xfrm>
          <a:prstGeom prst="rect">
            <a:avLst/>
          </a:prstGeom>
        </p:spPr>
      </p:pic>
      <p:pic>
        <p:nvPicPr>
          <p:cNvPr id="312" name="Picture 311">
            <a:extLst>
              <a:ext uri="{FF2B5EF4-FFF2-40B4-BE49-F238E27FC236}">
                <a16:creationId xmlns:a16="http://schemas.microsoft.com/office/drawing/2014/main" id="{D14684E7-529D-4CEA-8DBD-650142229F5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87019" y="2307311"/>
            <a:ext cx="2607508" cy="3218289"/>
          </a:xfrm>
          <a:prstGeom prst="rect">
            <a:avLst/>
          </a:prstGeom>
        </p:spPr>
      </p:pic>
      <p:sp>
        <p:nvSpPr>
          <p:cNvPr id="315" name="Thought Bubble: Cloud 314">
            <a:extLst>
              <a:ext uri="{FF2B5EF4-FFF2-40B4-BE49-F238E27FC236}">
                <a16:creationId xmlns:a16="http://schemas.microsoft.com/office/drawing/2014/main" id="{01802393-5553-443E-9AD0-3EFACA9EC8D4}"/>
              </a:ext>
            </a:extLst>
          </p:cNvPr>
          <p:cNvSpPr/>
          <p:nvPr/>
        </p:nvSpPr>
        <p:spPr>
          <a:xfrm>
            <a:off x="5398560" y="-44438"/>
            <a:ext cx="3894759" cy="2548381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i="0" dirty="0">
                <a:solidFill>
                  <a:schemeClr val="tx1"/>
                </a:solidFill>
                <a:effectLst/>
                <a:latin typeface="Arial Rounded MT Bold" panose="020F0704030504030204" pitchFamily="34" charset="0"/>
                <a:cs typeface="Aharoni" panose="02010803020104030203" pitchFamily="2" charset="-79"/>
              </a:rPr>
              <a:t>Today, we learned about many different animals that live in the barn. Can you remember some of their names?"</a:t>
            </a:r>
            <a:endParaRPr lang="en-PH" sz="1800" b="1" dirty="0">
              <a:solidFill>
                <a:schemeClr val="tx1"/>
              </a:solidFill>
              <a:latin typeface="Arial Rounded MT Bold" panose="020F0704030504030204" pitchFamily="34" charset="0"/>
              <a:cs typeface="Aharoni" panose="02010803020104030203" pitchFamily="2" charset="-79"/>
            </a:endParaRPr>
          </a:p>
        </p:txBody>
      </p:sp>
      <p:pic>
        <p:nvPicPr>
          <p:cNvPr id="322" name="Graphic 321" descr="Home with solid fill">
            <a:hlinkClick r:id="rId12" action="ppaction://hlinksldjump"/>
            <a:extLst>
              <a:ext uri="{FF2B5EF4-FFF2-40B4-BE49-F238E27FC236}">
                <a16:creationId xmlns:a16="http://schemas.microsoft.com/office/drawing/2014/main" id="{1A2C50FF-6EA8-4273-BBE0-16AAA4A78B3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sp>
        <p:nvSpPr>
          <p:cNvPr id="321" name="Arrow: Right 320">
            <a:extLst>
              <a:ext uri="{FF2B5EF4-FFF2-40B4-BE49-F238E27FC236}">
                <a16:creationId xmlns:a16="http://schemas.microsoft.com/office/drawing/2014/main" id="{6DAD1E41-286D-4A55-AC41-8BF7BF0535B4}"/>
              </a:ext>
            </a:extLst>
          </p:cNvPr>
          <p:cNvSpPr/>
          <p:nvPr/>
        </p:nvSpPr>
        <p:spPr>
          <a:xfrm rot="10800000">
            <a:off x="80937" y="3459262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323" name="Arrow: Right 322">
            <a:extLst>
              <a:ext uri="{FF2B5EF4-FFF2-40B4-BE49-F238E27FC236}">
                <a16:creationId xmlns:a16="http://schemas.microsoft.com/office/drawing/2014/main" id="{7F87D257-34F4-4B89-BC89-49CD5C5D719F}"/>
              </a:ext>
            </a:extLst>
          </p:cNvPr>
          <p:cNvSpPr/>
          <p:nvPr/>
        </p:nvSpPr>
        <p:spPr>
          <a:xfrm>
            <a:off x="11532886" y="3560139"/>
            <a:ext cx="520634" cy="486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9" dur="250" autoRev="1" fill="remove"/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" dur="250" autoRev="1" fill="remove"/>
                                        <p:tgtEl>
                                          <p:spTgt spid="3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" dur="250" autoRev="1" fill="remove"/>
                                        <p:tgtEl>
                                          <p:spTgt spid="3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3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3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3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3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1" grpId="0" animBg="1"/>
      <p:bldP spid="3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1">
            <a:extLst>
              <a:ext uri="{FF2B5EF4-FFF2-40B4-BE49-F238E27FC236}">
                <a16:creationId xmlns:a16="http://schemas.microsoft.com/office/drawing/2014/main" id="{C3EDC4DA-9592-4DA8-9290-A32123D5109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11" y="779487"/>
            <a:ext cx="9948533" cy="5728087"/>
          </a:xfrm>
          <a:prstGeom prst="rect">
            <a:avLst/>
          </a:prstGeom>
        </p:spPr>
      </p:pic>
      <p:pic>
        <p:nvPicPr>
          <p:cNvPr id="3" name="Picture 2" descr="!Interactive Test! this is for me goodluck">
            <a:extLst>
              <a:ext uri="{FF2B5EF4-FFF2-40B4-BE49-F238E27FC236}">
                <a16:creationId xmlns:a16="http://schemas.microsoft.com/office/drawing/2014/main" id="{02FF82F7-DAEE-4C7E-B531-6503F105DB4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125" y1="37871" x2="25188" y2="39876"/>
                        <a14:foregroundMark x1="25188" y1="39876" x2="34000" y2="387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658" y="1235460"/>
            <a:ext cx="6674540" cy="4801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72A407C-C990-4CE5-A14F-532162EC81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163" b="90306" l="10000" r="90000">
                        <a14:foregroundMark x1="37959" y1="22755" x2="36122" y2="29388"/>
                        <a14:foregroundMark x1="26122" y1="22449" x2="22041" y2="27857"/>
                        <a14:foregroundMark x1="22551" y1="32653" x2="22347" y2="32449"/>
                        <a14:foregroundMark x1="25102" y1="32347" x2="19796" y2="31429"/>
                        <a14:foregroundMark x1="26939" y1="14898" x2="19082" y2="20000"/>
                        <a14:foregroundMark x1="23878" y1="16735" x2="24388" y2="8265"/>
                        <a14:foregroundMark x1="24388" y1="8265" x2="34490" y2="9694"/>
                        <a14:foregroundMark x1="48265" y1="89796" x2="41122" y2="903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412" y="4367463"/>
            <a:ext cx="1046827" cy="1046827"/>
          </a:xfrm>
          <a:prstGeom prst="rect">
            <a:avLst/>
          </a:prstGeom>
        </p:spPr>
      </p:pic>
      <p:grpSp>
        <p:nvGrpSpPr>
          <p:cNvPr id="5" name="Google Shape;1286;p18">
            <a:extLst>
              <a:ext uri="{FF2B5EF4-FFF2-40B4-BE49-F238E27FC236}">
                <a16:creationId xmlns:a16="http://schemas.microsoft.com/office/drawing/2014/main" id="{71E9D799-6B32-4468-B99D-A97CE3439F7F}"/>
              </a:ext>
            </a:extLst>
          </p:cNvPr>
          <p:cNvGrpSpPr/>
          <p:nvPr/>
        </p:nvGrpSpPr>
        <p:grpSpPr>
          <a:xfrm flipH="1">
            <a:off x="360034" y="5761606"/>
            <a:ext cx="1558387" cy="969738"/>
            <a:chOff x="6970781" y="846971"/>
            <a:chExt cx="5058717" cy="3872586"/>
          </a:xfrm>
        </p:grpSpPr>
        <p:sp>
          <p:nvSpPr>
            <p:cNvPr id="6" name="Google Shape;1287;p18">
              <a:extLst>
                <a:ext uri="{FF2B5EF4-FFF2-40B4-BE49-F238E27FC236}">
                  <a16:creationId xmlns:a16="http://schemas.microsoft.com/office/drawing/2014/main" id="{80F9C59B-D9E4-4700-944B-DB8701EB5F88}"/>
                </a:ext>
              </a:extLst>
            </p:cNvPr>
            <p:cNvSpPr/>
            <p:nvPr/>
          </p:nvSpPr>
          <p:spPr>
            <a:xfrm>
              <a:off x="7988709" y="3769148"/>
              <a:ext cx="442500" cy="7353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" name="Google Shape;1288;p18">
              <a:extLst>
                <a:ext uri="{FF2B5EF4-FFF2-40B4-BE49-F238E27FC236}">
                  <a16:creationId xmlns:a16="http://schemas.microsoft.com/office/drawing/2014/main" id="{F8FFAB8C-3E79-4ABA-8C64-93437E4A6DC1}"/>
                </a:ext>
              </a:extLst>
            </p:cNvPr>
            <p:cNvSpPr/>
            <p:nvPr/>
          </p:nvSpPr>
          <p:spPr>
            <a:xfrm rot="9774281">
              <a:off x="10998697" y="4099727"/>
              <a:ext cx="170430" cy="2624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" name="Google Shape;1289;p18">
              <a:extLst>
                <a:ext uri="{FF2B5EF4-FFF2-40B4-BE49-F238E27FC236}">
                  <a16:creationId xmlns:a16="http://schemas.microsoft.com/office/drawing/2014/main" id="{B76CC566-5365-4C5F-9E71-7A5AFAB4F0F9}"/>
                </a:ext>
              </a:extLst>
            </p:cNvPr>
            <p:cNvSpPr/>
            <p:nvPr/>
          </p:nvSpPr>
          <p:spPr>
            <a:xfrm>
              <a:off x="10316641" y="3903406"/>
              <a:ext cx="442500" cy="6687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" name="Google Shape;1290;p18">
              <a:extLst>
                <a:ext uri="{FF2B5EF4-FFF2-40B4-BE49-F238E27FC236}">
                  <a16:creationId xmlns:a16="http://schemas.microsoft.com/office/drawing/2014/main" id="{E7E28442-FBE7-4FED-B85D-3FBD14E18211}"/>
                </a:ext>
              </a:extLst>
            </p:cNvPr>
            <p:cNvSpPr/>
            <p:nvPr/>
          </p:nvSpPr>
          <p:spPr>
            <a:xfrm>
              <a:off x="10412361" y="3372464"/>
              <a:ext cx="855300" cy="934200"/>
            </a:xfrm>
            <a:prstGeom prst="ellipse">
              <a:avLst/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" name="Google Shape;1291;p18">
              <a:extLst>
                <a:ext uri="{FF2B5EF4-FFF2-40B4-BE49-F238E27FC236}">
                  <a16:creationId xmlns:a16="http://schemas.microsoft.com/office/drawing/2014/main" id="{CDBFF575-7659-4512-969C-04BA38603212}"/>
                </a:ext>
              </a:extLst>
            </p:cNvPr>
            <p:cNvSpPr/>
            <p:nvPr/>
          </p:nvSpPr>
          <p:spPr>
            <a:xfrm>
              <a:off x="7846142" y="1966451"/>
              <a:ext cx="3756000" cy="2113800"/>
            </a:xfrm>
            <a:prstGeom prst="roundRect">
              <a:avLst>
                <a:gd name="adj" fmla="val 31990"/>
              </a:avLst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92;p18">
              <a:extLst>
                <a:ext uri="{FF2B5EF4-FFF2-40B4-BE49-F238E27FC236}">
                  <a16:creationId xmlns:a16="http://schemas.microsoft.com/office/drawing/2014/main" id="{150CAB1A-D496-44BA-857E-1311BC41C680}"/>
                </a:ext>
              </a:extLst>
            </p:cNvPr>
            <p:cNvSpPr/>
            <p:nvPr/>
          </p:nvSpPr>
          <p:spPr>
            <a:xfrm rot="-427501" flipH="1">
              <a:off x="8368865" y="891216"/>
              <a:ext cx="369201" cy="631432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93;p18">
              <a:extLst>
                <a:ext uri="{FF2B5EF4-FFF2-40B4-BE49-F238E27FC236}">
                  <a16:creationId xmlns:a16="http://schemas.microsoft.com/office/drawing/2014/main" id="{D21CBC9A-C4BC-4C4B-92B4-07625AD5FC2B}"/>
                </a:ext>
              </a:extLst>
            </p:cNvPr>
            <p:cNvSpPr/>
            <p:nvPr/>
          </p:nvSpPr>
          <p:spPr>
            <a:xfrm rot="427501">
              <a:off x="7505233" y="846971"/>
              <a:ext cx="369201" cy="631432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3" name="Google Shape;1294;p18">
              <a:extLst>
                <a:ext uri="{FF2B5EF4-FFF2-40B4-BE49-F238E27FC236}">
                  <a16:creationId xmlns:a16="http://schemas.microsoft.com/office/drawing/2014/main" id="{670C7BC6-AFDC-4E9E-A70D-55F1A6E3A1A8}"/>
                </a:ext>
              </a:extLst>
            </p:cNvPr>
            <p:cNvGrpSpPr/>
            <p:nvPr/>
          </p:nvGrpSpPr>
          <p:grpSpPr>
            <a:xfrm>
              <a:off x="7062494" y="1109753"/>
              <a:ext cx="2003783" cy="2039035"/>
              <a:chOff x="8756484" y="1617408"/>
              <a:chExt cx="2197613" cy="2236275"/>
            </a:xfrm>
          </p:grpSpPr>
          <p:sp>
            <p:nvSpPr>
              <p:cNvPr id="45" name="Google Shape;1295;p18">
                <a:extLst>
                  <a:ext uri="{FF2B5EF4-FFF2-40B4-BE49-F238E27FC236}">
                    <a16:creationId xmlns:a16="http://schemas.microsoft.com/office/drawing/2014/main" id="{FCC1C151-CA25-4E33-B14E-9043BAB5AB48}"/>
                  </a:ext>
                </a:extLst>
              </p:cNvPr>
              <p:cNvSpPr/>
              <p:nvPr/>
            </p:nvSpPr>
            <p:spPr>
              <a:xfrm>
                <a:off x="8807161" y="1617408"/>
                <a:ext cx="2146936" cy="2236275"/>
              </a:xfrm>
              <a:custGeom>
                <a:avLst/>
                <a:gdLst/>
                <a:ahLst/>
                <a:cxnLst/>
                <a:rect l="l" t="t" r="r" b="b"/>
                <a:pathLst>
                  <a:path w="2146936" h="2236275" extrusionOk="0">
                    <a:moveTo>
                      <a:pt x="7458" y="1066800"/>
                    </a:moveTo>
                    <a:cubicBezTo>
                      <a:pt x="184439" y="507120"/>
                      <a:pt x="485081" y="0"/>
                      <a:pt x="1074258" y="0"/>
                    </a:cubicBezTo>
                    <a:lnTo>
                      <a:pt x="1074258" y="0"/>
                    </a:lnTo>
                    <a:cubicBezTo>
                      <a:pt x="1663435" y="0"/>
                      <a:pt x="1973910" y="457958"/>
                      <a:pt x="2141058" y="1066800"/>
                    </a:cubicBezTo>
                    <a:lnTo>
                      <a:pt x="2141058" y="1169475"/>
                    </a:lnTo>
                    <a:cubicBezTo>
                      <a:pt x="2209884" y="2112613"/>
                      <a:pt x="1663435" y="2236275"/>
                      <a:pt x="1074258" y="2236275"/>
                    </a:cubicBezTo>
                    <a:lnTo>
                      <a:pt x="1074258" y="2236275"/>
                    </a:lnTo>
                    <a:cubicBezTo>
                      <a:pt x="485081" y="2236275"/>
                      <a:pt x="-71200" y="2063452"/>
                      <a:pt x="7458" y="1169475"/>
                    </a:cubicBezTo>
                    <a:lnTo>
                      <a:pt x="7458" y="1066800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" name="Google Shape;1296;p18">
                <a:extLst>
                  <a:ext uri="{FF2B5EF4-FFF2-40B4-BE49-F238E27FC236}">
                    <a16:creationId xmlns:a16="http://schemas.microsoft.com/office/drawing/2014/main" id="{D8F6C60A-EE5E-4307-A7E3-EB597B276E8E}"/>
                  </a:ext>
                </a:extLst>
              </p:cNvPr>
              <p:cNvSpPr/>
              <p:nvPr/>
            </p:nvSpPr>
            <p:spPr>
              <a:xfrm>
                <a:off x="8756484" y="3013679"/>
                <a:ext cx="2084472" cy="825347"/>
              </a:xfrm>
              <a:custGeom>
                <a:avLst/>
                <a:gdLst/>
                <a:ahLst/>
                <a:cxnLst/>
                <a:rect l="l" t="t" r="r" b="b"/>
                <a:pathLst>
                  <a:path w="2084472" h="825348" extrusionOk="0">
                    <a:moveTo>
                      <a:pt x="1089757" y="0"/>
                    </a:moveTo>
                    <a:cubicBezTo>
                      <a:pt x="1425013" y="0"/>
                      <a:pt x="1752079" y="33080"/>
                      <a:pt x="2005385" y="145156"/>
                    </a:cubicBezTo>
                    <a:lnTo>
                      <a:pt x="2084472" y="185519"/>
                    </a:lnTo>
                    <a:lnTo>
                      <a:pt x="2081104" y="207221"/>
                    </a:lnTo>
                    <a:cubicBezTo>
                      <a:pt x="1965913" y="743712"/>
                      <a:pt x="1515414" y="825348"/>
                      <a:pt x="1036708" y="825348"/>
                    </a:cubicBezTo>
                    <a:cubicBezTo>
                      <a:pt x="594825" y="825348"/>
                      <a:pt x="171447" y="728135"/>
                      <a:pt x="20559" y="302382"/>
                    </a:cubicBezTo>
                    <a:lnTo>
                      <a:pt x="0" y="229283"/>
                    </a:lnTo>
                    <a:lnTo>
                      <a:pt x="75072" y="179723"/>
                    </a:lnTo>
                    <a:cubicBezTo>
                      <a:pt x="337352" y="30916"/>
                      <a:pt x="706608" y="0"/>
                      <a:pt x="1089757" y="0"/>
                    </a:cubicBezTo>
                    <a:close/>
                  </a:path>
                </a:pathLst>
              </a:custGeom>
              <a:solidFill>
                <a:srgbClr val="F2B1D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4" name="Google Shape;1297;p18">
              <a:extLst>
                <a:ext uri="{FF2B5EF4-FFF2-40B4-BE49-F238E27FC236}">
                  <a16:creationId xmlns:a16="http://schemas.microsoft.com/office/drawing/2014/main" id="{521CBF25-FC27-47D0-82CC-1A8BA3D2E89C}"/>
                </a:ext>
              </a:extLst>
            </p:cNvPr>
            <p:cNvGrpSpPr/>
            <p:nvPr/>
          </p:nvGrpSpPr>
          <p:grpSpPr>
            <a:xfrm>
              <a:off x="7625300" y="1902179"/>
              <a:ext cx="143863" cy="215990"/>
              <a:chOff x="9443882" y="2472406"/>
              <a:chExt cx="130500" cy="186600"/>
            </a:xfrm>
          </p:grpSpPr>
          <p:sp>
            <p:nvSpPr>
              <p:cNvPr id="43" name="Google Shape;1298;p18">
                <a:extLst>
                  <a:ext uri="{FF2B5EF4-FFF2-40B4-BE49-F238E27FC236}">
                    <a16:creationId xmlns:a16="http://schemas.microsoft.com/office/drawing/2014/main" id="{8DE19161-A77D-441D-9B79-96E487F56D34}"/>
                  </a:ext>
                </a:extLst>
              </p:cNvPr>
              <p:cNvSpPr/>
              <p:nvPr/>
            </p:nvSpPr>
            <p:spPr>
              <a:xfrm>
                <a:off x="9443882" y="2472406"/>
                <a:ext cx="130500" cy="186600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" name="Google Shape;1299;p18">
                <a:extLst>
                  <a:ext uri="{FF2B5EF4-FFF2-40B4-BE49-F238E27FC236}">
                    <a16:creationId xmlns:a16="http://schemas.microsoft.com/office/drawing/2014/main" id="{90FBB4DB-A92B-481A-8465-2166DF8FCA82}"/>
                  </a:ext>
                </a:extLst>
              </p:cNvPr>
              <p:cNvSpPr/>
              <p:nvPr/>
            </p:nvSpPr>
            <p:spPr>
              <a:xfrm rot="7429325" flipH="1">
                <a:off x="9472469" y="2494118"/>
                <a:ext cx="36111" cy="3611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" name="Google Shape;1300;p18">
              <a:extLst>
                <a:ext uri="{FF2B5EF4-FFF2-40B4-BE49-F238E27FC236}">
                  <a16:creationId xmlns:a16="http://schemas.microsoft.com/office/drawing/2014/main" id="{E62141CA-0D6E-4DA7-976D-969614E312B5}"/>
                </a:ext>
              </a:extLst>
            </p:cNvPr>
            <p:cNvGrpSpPr/>
            <p:nvPr/>
          </p:nvGrpSpPr>
          <p:grpSpPr>
            <a:xfrm>
              <a:off x="8477921" y="1915121"/>
              <a:ext cx="143863" cy="215990"/>
              <a:chOff x="9922853" y="2475516"/>
              <a:chExt cx="130500" cy="186600"/>
            </a:xfrm>
          </p:grpSpPr>
          <p:sp>
            <p:nvSpPr>
              <p:cNvPr id="41" name="Google Shape;1301;p18">
                <a:extLst>
                  <a:ext uri="{FF2B5EF4-FFF2-40B4-BE49-F238E27FC236}">
                    <a16:creationId xmlns:a16="http://schemas.microsoft.com/office/drawing/2014/main" id="{727E3A75-3188-4E1A-90F8-8ADFD336350D}"/>
                  </a:ext>
                </a:extLst>
              </p:cNvPr>
              <p:cNvSpPr/>
              <p:nvPr/>
            </p:nvSpPr>
            <p:spPr>
              <a:xfrm>
                <a:off x="9922853" y="2475516"/>
                <a:ext cx="130500" cy="186600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" name="Google Shape;1302;p18">
                <a:extLst>
                  <a:ext uri="{FF2B5EF4-FFF2-40B4-BE49-F238E27FC236}">
                    <a16:creationId xmlns:a16="http://schemas.microsoft.com/office/drawing/2014/main" id="{E68BDB18-6AFB-46A5-8F3A-8829DDD06E27}"/>
                  </a:ext>
                </a:extLst>
              </p:cNvPr>
              <p:cNvSpPr/>
              <p:nvPr/>
            </p:nvSpPr>
            <p:spPr>
              <a:xfrm rot="7429325" flipH="1">
                <a:off x="9942109" y="2497227"/>
                <a:ext cx="36111" cy="3611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6" name="Google Shape;1303;p18">
              <a:extLst>
                <a:ext uri="{FF2B5EF4-FFF2-40B4-BE49-F238E27FC236}">
                  <a16:creationId xmlns:a16="http://schemas.microsoft.com/office/drawing/2014/main" id="{8B2BE0C2-698A-485D-BF31-1B9172CE6980}"/>
                </a:ext>
              </a:extLst>
            </p:cNvPr>
            <p:cNvSpPr/>
            <p:nvPr/>
          </p:nvSpPr>
          <p:spPr>
            <a:xfrm rot="4244084">
              <a:off x="8212693" y="2668260"/>
              <a:ext cx="294597" cy="539571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304;p18">
              <a:extLst>
                <a:ext uri="{FF2B5EF4-FFF2-40B4-BE49-F238E27FC236}">
                  <a16:creationId xmlns:a16="http://schemas.microsoft.com/office/drawing/2014/main" id="{DFDBCA9E-04F7-42D6-8EA5-A5A4DA94CB9C}"/>
                </a:ext>
              </a:extLst>
            </p:cNvPr>
            <p:cNvSpPr/>
            <p:nvPr/>
          </p:nvSpPr>
          <p:spPr>
            <a:xfrm rot="1639784">
              <a:off x="7395930" y="2573916"/>
              <a:ext cx="130687" cy="186636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305;p18">
              <a:extLst>
                <a:ext uri="{FF2B5EF4-FFF2-40B4-BE49-F238E27FC236}">
                  <a16:creationId xmlns:a16="http://schemas.microsoft.com/office/drawing/2014/main" id="{D732AEF7-303B-485C-B74C-3E12D7E3B14A}"/>
                </a:ext>
              </a:extLst>
            </p:cNvPr>
            <p:cNvSpPr/>
            <p:nvPr/>
          </p:nvSpPr>
          <p:spPr>
            <a:xfrm rot="-1639784" flipH="1">
              <a:off x="8590555" y="2559168"/>
              <a:ext cx="130687" cy="186636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306;p18">
              <a:extLst>
                <a:ext uri="{FF2B5EF4-FFF2-40B4-BE49-F238E27FC236}">
                  <a16:creationId xmlns:a16="http://schemas.microsoft.com/office/drawing/2014/main" id="{6CDE6E47-251C-46F4-A613-94C1C9B459DE}"/>
                </a:ext>
              </a:extLst>
            </p:cNvPr>
            <p:cNvSpPr/>
            <p:nvPr/>
          </p:nvSpPr>
          <p:spPr>
            <a:xfrm rot="-7243912" flipH="1">
              <a:off x="8794866" y="1082972"/>
              <a:ext cx="330515" cy="599394"/>
            </a:xfrm>
            <a:prstGeom prst="ellipse">
              <a:avLst/>
            </a:prstGeom>
            <a:solidFill>
              <a:srgbClr val="F3F6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1307;p18">
              <a:extLst>
                <a:ext uri="{FF2B5EF4-FFF2-40B4-BE49-F238E27FC236}">
                  <a16:creationId xmlns:a16="http://schemas.microsoft.com/office/drawing/2014/main" id="{C9A34A2A-F78A-4BC3-930B-E82619BCFA83}"/>
                </a:ext>
              </a:extLst>
            </p:cNvPr>
            <p:cNvSpPr/>
            <p:nvPr/>
          </p:nvSpPr>
          <p:spPr>
            <a:xfrm>
              <a:off x="8554066" y="1425427"/>
              <a:ext cx="496249" cy="612721"/>
            </a:xfrm>
            <a:custGeom>
              <a:avLst/>
              <a:gdLst/>
              <a:ahLst/>
              <a:cxnLst/>
              <a:rect l="l" t="t" r="r" b="b"/>
              <a:pathLst>
                <a:path w="496249" h="612721" extrusionOk="0">
                  <a:moveTo>
                    <a:pt x="194598" y="0"/>
                  </a:moveTo>
                  <a:lnTo>
                    <a:pt x="278696" y="110225"/>
                  </a:lnTo>
                  <a:cubicBezTo>
                    <a:pt x="345640" y="213371"/>
                    <a:pt x="401524" y="331679"/>
                    <a:pt x="448275" y="460773"/>
                  </a:cubicBezTo>
                  <a:lnTo>
                    <a:pt x="496249" y="612721"/>
                  </a:lnTo>
                  <a:lnTo>
                    <a:pt x="490670" y="612392"/>
                  </a:lnTo>
                  <a:cubicBezTo>
                    <a:pt x="210645" y="578928"/>
                    <a:pt x="0" y="434233"/>
                    <a:pt x="0" y="260805"/>
                  </a:cubicBezTo>
                  <a:cubicBezTo>
                    <a:pt x="0" y="161704"/>
                    <a:pt x="68782" y="71984"/>
                    <a:pt x="179987" y="7040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21" name="Google Shape;1308;p18">
              <a:extLst>
                <a:ext uri="{FF2B5EF4-FFF2-40B4-BE49-F238E27FC236}">
                  <a16:creationId xmlns:a16="http://schemas.microsoft.com/office/drawing/2014/main" id="{33366FDA-392C-4603-8A54-17810FE5DB83}"/>
                </a:ext>
              </a:extLst>
            </p:cNvPr>
            <p:cNvGrpSpPr/>
            <p:nvPr/>
          </p:nvGrpSpPr>
          <p:grpSpPr>
            <a:xfrm>
              <a:off x="6970781" y="1063039"/>
              <a:ext cx="1140831" cy="1162116"/>
              <a:chOff x="6970781" y="1063039"/>
              <a:chExt cx="1140831" cy="1162116"/>
            </a:xfrm>
          </p:grpSpPr>
          <p:sp>
            <p:nvSpPr>
              <p:cNvPr id="39" name="Google Shape;1309;p18">
                <a:extLst>
                  <a:ext uri="{FF2B5EF4-FFF2-40B4-BE49-F238E27FC236}">
                    <a16:creationId xmlns:a16="http://schemas.microsoft.com/office/drawing/2014/main" id="{755E3A90-1AD9-45DA-A096-DF0C9C25D5D7}"/>
                  </a:ext>
                </a:extLst>
              </p:cNvPr>
              <p:cNvSpPr/>
              <p:nvPr/>
            </p:nvSpPr>
            <p:spPr>
              <a:xfrm rot="7243912">
                <a:off x="7147674" y="1058392"/>
                <a:ext cx="330515" cy="599394"/>
              </a:xfrm>
              <a:prstGeom prst="ellipse">
                <a:avLst/>
              </a:pr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" name="Google Shape;1310;p18">
                <a:extLst>
                  <a:ext uri="{FF2B5EF4-FFF2-40B4-BE49-F238E27FC236}">
                    <a16:creationId xmlns:a16="http://schemas.microsoft.com/office/drawing/2014/main" id="{95B58963-E809-424B-A742-0EC21F1F3E6A}"/>
                  </a:ext>
                </a:extLst>
              </p:cNvPr>
              <p:cNvSpPr/>
              <p:nvPr/>
            </p:nvSpPr>
            <p:spPr>
              <a:xfrm>
                <a:off x="7109748" y="1095145"/>
                <a:ext cx="1001865" cy="1130010"/>
              </a:xfrm>
              <a:custGeom>
                <a:avLst/>
                <a:gdLst/>
                <a:ahLst/>
                <a:cxnLst/>
                <a:rect l="l" t="t" r="r" b="b"/>
                <a:pathLst>
                  <a:path w="1001865" h="1130010" extrusionOk="0">
                    <a:moveTo>
                      <a:pt x="971064" y="0"/>
                    </a:moveTo>
                    <a:lnTo>
                      <a:pt x="976594" y="22343"/>
                    </a:lnTo>
                    <a:cubicBezTo>
                      <a:pt x="987234" y="67038"/>
                      <a:pt x="996101" y="168088"/>
                      <a:pt x="997875" y="220557"/>
                    </a:cubicBezTo>
                    <a:cubicBezTo>
                      <a:pt x="999649" y="273025"/>
                      <a:pt x="1010289" y="306062"/>
                      <a:pt x="987235" y="337154"/>
                    </a:cubicBezTo>
                    <a:cubicBezTo>
                      <a:pt x="964181" y="368246"/>
                      <a:pt x="951311" y="383045"/>
                      <a:pt x="859552" y="407111"/>
                    </a:cubicBezTo>
                    <a:cubicBezTo>
                      <a:pt x="767792" y="431177"/>
                      <a:pt x="500519" y="411590"/>
                      <a:pt x="436676" y="481547"/>
                    </a:cubicBezTo>
                    <a:cubicBezTo>
                      <a:pt x="372834" y="551505"/>
                      <a:pt x="475183" y="732385"/>
                      <a:pt x="476501" y="826859"/>
                    </a:cubicBezTo>
                    <a:cubicBezTo>
                      <a:pt x="477818" y="921332"/>
                      <a:pt x="474728" y="997868"/>
                      <a:pt x="444581" y="1048392"/>
                    </a:cubicBezTo>
                    <a:cubicBezTo>
                      <a:pt x="414433" y="1098917"/>
                      <a:pt x="386058" y="1130010"/>
                      <a:pt x="295616" y="1130010"/>
                    </a:cubicBezTo>
                    <a:cubicBezTo>
                      <a:pt x="239090" y="1130010"/>
                      <a:pt x="120217" y="1113310"/>
                      <a:pt x="26024" y="1091296"/>
                    </a:cubicBezTo>
                    <a:lnTo>
                      <a:pt x="0" y="1084524"/>
                    </a:lnTo>
                    <a:lnTo>
                      <a:pt x="858" y="1066193"/>
                    </a:lnTo>
                    <a:lnTo>
                      <a:pt x="858" y="972574"/>
                    </a:lnTo>
                    <a:cubicBezTo>
                      <a:pt x="152144" y="494151"/>
                      <a:pt x="402531" y="57849"/>
                      <a:pt x="875888" y="5181"/>
                    </a:cubicBezTo>
                    <a:close/>
                  </a:path>
                </a:pathLst>
              </a:cu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2" name="Google Shape;1311;p18">
              <a:extLst>
                <a:ext uri="{FF2B5EF4-FFF2-40B4-BE49-F238E27FC236}">
                  <a16:creationId xmlns:a16="http://schemas.microsoft.com/office/drawing/2014/main" id="{ED35C451-F551-439B-B0DD-EBC7A13B6EDF}"/>
                </a:ext>
              </a:extLst>
            </p:cNvPr>
            <p:cNvSpPr/>
            <p:nvPr/>
          </p:nvSpPr>
          <p:spPr>
            <a:xfrm rot="2963922">
              <a:off x="9422344" y="2229086"/>
              <a:ext cx="710741" cy="448166"/>
            </a:xfrm>
            <a:custGeom>
              <a:avLst/>
              <a:gdLst/>
              <a:ahLst/>
              <a:cxnLst/>
              <a:rect l="l" t="t" r="r" b="b"/>
              <a:pathLst>
                <a:path w="5139382" h="2661424" extrusionOk="0">
                  <a:moveTo>
                    <a:pt x="2333" y="1330712"/>
                  </a:moveTo>
                  <a:cubicBezTo>
                    <a:pt x="-60444" y="588324"/>
                    <a:pt x="1152289" y="0"/>
                    <a:pt x="2570831" y="0"/>
                  </a:cubicBezTo>
                  <a:cubicBezTo>
                    <a:pt x="3989373" y="0"/>
                    <a:pt x="5123482" y="165412"/>
                    <a:pt x="5139329" y="1330712"/>
                  </a:cubicBezTo>
                  <a:cubicBezTo>
                    <a:pt x="5148487" y="2546764"/>
                    <a:pt x="3989373" y="2661424"/>
                    <a:pt x="2570831" y="2661424"/>
                  </a:cubicBezTo>
                  <a:cubicBezTo>
                    <a:pt x="1152289" y="2661424"/>
                    <a:pt x="65110" y="2073100"/>
                    <a:pt x="2333" y="1330712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1312;p18">
              <a:extLst>
                <a:ext uri="{FF2B5EF4-FFF2-40B4-BE49-F238E27FC236}">
                  <a16:creationId xmlns:a16="http://schemas.microsoft.com/office/drawing/2014/main" id="{6910AE2A-B711-43BB-AA9C-B44BD533DCF4}"/>
                </a:ext>
              </a:extLst>
            </p:cNvPr>
            <p:cNvSpPr/>
            <p:nvPr/>
          </p:nvSpPr>
          <p:spPr>
            <a:xfrm rot="7654116">
              <a:off x="8968175" y="3291189"/>
              <a:ext cx="669822" cy="379315"/>
            </a:xfrm>
            <a:custGeom>
              <a:avLst/>
              <a:gdLst/>
              <a:ahLst/>
              <a:cxnLst/>
              <a:rect l="l" t="t" r="r" b="b"/>
              <a:pathLst>
                <a:path w="5445303" h="2661452" extrusionOk="0">
                  <a:moveTo>
                    <a:pt x="11124" y="1344067"/>
                  </a:moveTo>
                  <a:cubicBezTo>
                    <a:pt x="195014" y="481541"/>
                    <a:pt x="1971082" y="2243"/>
                    <a:pt x="2876773" y="21"/>
                  </a:cubicBezTo>
                  <a:cubicBezTo>
                    <a:pt x="3782464" y="-2201"/>
                    <a:pt x="5429424" y="165433"/>
                    <a:pt x="5445271" y="1330733"/>
                  </a:cubicBezTo>
                  <a:cubicBezTo>
                    <a:pt x="5454429" y="2546785"/>
                    <a:pt x="3782464" y="2659223"/>
                    <a:pt x="2876773" y="2661445"/>
                  </a:cubicBezTo>
                  <a:cubicBezTo>
                    <a:pt x="1971082" y="2663667"/>
                    <a:pt x="-172766" y="2206593"/>
                    <a:pt x="11124" y="1344067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1313;p18">
              <a:extLst>
                <a:ext uri="{FF2B5EF4-FFF2-40B4-BE49-F238E27FC236}">
                  <a16:creationId xmlns:a16="http://schemas.microsoft.com/office/drawing/2014/main" id="{51A6D7AC-27A6-49ED-8A36-1933FA30D410}"/>
                </a:ext>
              </a:extLst>
            </p:cNvPr>
            <p:cNvSpPr/>
            <p:nvPr/>
          </p:nvSpPr>
          <p:spPr>
            <a:xfrm rot="9867818">
              <a:off x="9993972" y="2378953"/>
              <a:ext cx="1334205" cy="1430661"/>
            </a:xfrm>
            <a:custGeom>
              <a:avLst/>
              <a:gdLst/>
              <a:ahLst/>
              <a:cxnLst/>
              <a:rect l="l" t="t" r="r" b="b"/>
              <a:pathLst>
                <a:path w="1066767" h="1044633" extrusionOk="0">
                  <a:moveTo>
                    <a:pt x="5241" y="847894"/>
                  </a:moveTo>
                  <a:cubicBezTo>
                    <a:pt x="28085" y="972431"/>
                    <a:pt x="195730" y="1042600"/>
                    <a:pt x="300209" y="1044539"/>
                  </a:cubicBezTo>
                  <a:cubicBezTo>
                    <a:pt x="404688" y="1046478"/>
                    <a:pt x="410003" y="1018319"/>
                    <a:pt x="437861" y="975713"/>
                  </a:cubicBezTo>
                  <a:cubicBezTo>
                    <a:pt x="465719" y="933107"/>
                    <a:pt x="468574" y="868567"/>
                    <a:pt x="467357" y="788900"/>
                  </a:cubicBezTo>
                  <a:cubicBezTo>
                    <a:pt x="466140" y="709233"/>
                    <a:pt x="351899" y="566535"/>
                    <a:pt x="430557" y="497709"/>
                  </a:cubicBezTo>
                  <a:cubicBezTo>
                    <a:pt x="509215" y="428883"/>
                    <a:pt x="754485" y="527965"/>
                    <a:pt x="939306" y="375946"/>
                  </a:cubicBezTo>
                  <a:cubicBezTo>
                    <a:pt x="1124127" y="223927"/>
                    <a:pt x="1137613" y="19784"/>
                    <a:pt x="779546" y="1354"/>
                  </a:cubicBezTo>
                  <a:cubicBezTo>
                    <a:pt x="421479" y="-17076"/>
                    <a:pt x="292193" y="156227"/>
                    <a:pt x="163142" y="297317"/>
                  </a:cubicBezTo>
                  <a:cubicBezTo>
                    <a:pt x="34091" y="438407"/>
                    <a:pt x="-17603" y="723357"/>
                    <a:pt x="5241" y="847894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1314;p18">
              <a:extLst>
                <a:ext uri="{FF2B5EF4-FFF2-40B4-BE49-F238E27FC236}">
                  <a16:creationId xmlns:a16="http://schemas.microsoft.com/office/drawing/2014/main" id="{89EB3B5D-10AA-4843-80BC-D02D18FAD664}"/>
                </a:ext>
              </a:extLst>
            </p:cNvPr>
            <p:cNvSpPr/>
            <p:nvPr/>
          </p:nvSpPr>
          <p:spPr>
            <a:xfrm rot="-10411987">
              <a:off x="7816568" y="3405302"/>
              <a:ext cx="635424" cy="602095"/>
            </a:xfrm>
            <a:custGeom>
              <a:avLst/>
              <a:gdLst/>
              <a:ahLst/>
              <a:cxnLst/>
              <a:rect l="l" t="t" r="r" b="b"/>
              <a:pathLst>
                <a:path w="636152" h="602785" extrusionOk="0">
                  <a:moveTo>
                    <a:pt x="588724" y="593868"/>
                  </a:moveTo>
                  <a:cubicBezTo>
                    <a:pt x="537958" y="601054"/>
                    <a:pt x="482179" y="602785"/>
                    <a:pt x="423728" y="602785"/>
                  </a:cubicBezTo>
                  <a:cubicBezTo>
                    <a:pt x="189922" y="602785"/>
                    <a:pt x="10732" y="460684"/>
                    <a:pt x="385" y="281371"/>
                  </a:cubicBezTo>
                  <a:cubicBezTo>
                    <a:pt x="-6082" y="169300"/>
                    <a:pt x="69572" y="71766"/>
                    <a:pt x="184304" y="14374"/>
                  </a:cubicBezTo>
                  <a:lnTo>
                    <a:pt x="220072" y="0"/>
                  </a:lnTo>
                  <a:lnTo>
                    <a:pt x="272952" y="21453"/>
                  </a:lnTo>
                  <a:cubicBezTo>
                    <a:pt x="465278" y="122138"/>
                    <a:pt x="605783" y="313452"/>
                    <a:pt x="631842" y="545418"/>
                  </a:cubicBezTo>
                  <a:lnTo>
                    <a:pt x="636152" y="583781"/>
                  </a:ln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1315;p18">
              <a:extLst>
                <a:ext uri="{FF2B5EF4-FFF2-40B4-BE49-F238E27FC236}">
                  <a16:creationId xmlns:a16="http://schemas.microsoft.com/office/drawing/2014/main" id="{67B2D352-0340-4347-A0BC-1E6414049C54}"/>
                </a:ext>
              </a:extLst>
            </p:cNvPr>
            <p:cNvSpPr/>
            <p:nvPr/>
          </p:nvSpPr>
          <p:spPr>
            <a:xfrm>
              <a:off x="8900408" y="3778821"/>
              <a:ext cx="442500" cy="7353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1316;p18">
              <a:extLst>
                <a:ext uri="{FF2B5EF4-FFF2-40B4-BE49-F238E27FC236}">
                  <a16:creationId xmlns:a16="http://schemas.microsoft.com/office/drawing/2014/main" id="{5EA72A40-0A0A-4F95-98DA-4A34580F1A65}"/>
                </a:ext>
              </a:extLst>
            </p:cNvPr>
            <p:cNvSpPr/>
            <p:nvPr/>
          </p:nvSpPr>
          <p:spPr>
            <a:xfrm>
              <a:off x="11139824" y="3536950"/>
              <a:ext cx="442500" cy="1044900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28" name="Google Shape;1317;p18">
              <a:extLst>
                <a:ext uri="{FF2B5EF4-FFF2-40B4-BE49-F238E27FC236}">
                  <a16:creationId xmlns:a16="http://schemas.microsoft.com/office/drawing/2014/main" id="{1A392452-43BF-4E30-B8E5-C8047E30DB8D}"/>
                </a:ext>
              </a:extLst>
            </p:cNvPr>
            <p:cNvGrpSpPr/>
            <p:nvPr/>
          </p:nvGrpSpPr>
          <p:grpSpPr>
            <a:xfrm>
              <a:off x="7959691" y="4385639"/>
              <a:ext cx="3661766" cy="333918"/>
              <a:chOff x="8657321" y="4116901"/>
              <a:chExt cx="1962887" cy="281289"/>
            </a:xfrm>
          </p:grpSpPr>
          <p:sp>
            <p:nvSpPr>
              <p:cNvPr id="35" name="Google Shape;1318;p18">
                <a:extLst>
                  <a:ext uri="{FF2B5EF4-FFF2-40B4-BE49-F238E27FC236}">
                    <a16:creationId xmlns:a16="http://schemas.microsoft.com/office/drawing/2014/main" id="{0E025640-24FA-43AB-80E1-87F46D702C4D}"/>
                  </a:ext>
                </a:extLst>
              </p:cNvPr>
              <p:cNvSpPr/>
              <p:nvPr/>
            </p:nvSpPr>
            <p:spPr>
              <a:xfrm rot="5400000" flipH="1">
                <a:off x="8659059" y="4115162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" name="Google Shape;1319;p18">
                <a:extLst>
                  <a:ext uri="{FF2B5EF4-FFF2-40B4-BE49-F238E27FC236}">
                    <a16:creationId xmlns:a16="http://schemas.microsoft.com/office/drawing/2014/main" id="{A4AFF7E5-09FB-429B-AD32-F95CE5A52D8A}"/>
                  </a:ext>
                </a:extLst>
              </p:cNvPr>
              <p:cNvSpPr/>
              <p:nvPr/>
            </p:nvSpPr>
            <p:spPr>
              <a:xfrm rot="5400000" flipH="1">
                <a:off x="9154171" y="4129910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" name="Google Shape;1320;p18">
                <a:extLst>
                  <a:ext uri="{FF2B5EF4-FFF2-40B4-BE49-F238E27FC236}">
                    <a16:creationId xmlns:a16="http://schemas.microsoft.com/office/drawing/2014/main" id="{BDFBDA66-6CBF-4278-83DD-0785CB9C0562}"/>
                  </a:ext>
                </a:extLst>
              </p:cNvPr>
              <p:cNvSpPr/>
              <p:nvPr/>
            </p:nvSpPr>
            <p:spPr>
              <a:xfrm rot="5400000" flipH="1">
                <a:off x="9909484" y="4124994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" name="Google Shape;1321;p18">
                <a:extLst>
                  <a:ext uri="{FF2B5EF4-FFF2-40B4-BE49-F238E27FC236}">
                    <a16:creationId xmlns:a16="http://schemas.microsoft.com/office/drawing/2014/main" id="{214E3E4E-1703-44C0-9761-B2518D843D51}"/>
                  </a:ext>
                </a:extLst>
              </p:cNvPr>
              <p:cNvSpPr/>
              <p:nvPr/>
            </p:nvSpPr>
            <p:spPr>
              <a:xfrm rot="5400000" flipH="1">
                <a:off x="10351928" y="4124994"/>
                <a:ext cx="266541" cy="270018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9" name="Google Shape;1322;p18">
              <a:extLst>
                <a:ext uri="{FF2B5EF4-FFF2-40B4-BE49-F238E27FC236}">
                  <a16:creationId xmlns:a16="http://schemas.microsoft.com/office/drawing/2014/main" id="{BFDCBA51-C862-4BAC-8FDA-7DAAE072FEF2}"/>
                </a:ext>
              </a:extLst>
            </p:cNvPr>
            <p:cNvSpPr/>
            <p:nvPr/>
          </p:nvSpPr>
          <p:spPr>
            <a:xfrm rot="-9406495">
              <a:off x="10507233" y="4099695"/>
              <a:ext cx="170410" cy="26258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1323;p18">
              <a:extLst>
                <a:ext uri="{FF2B5EF4-FFF2-40B4-BE49-F238E27FC236}">
                  <a16:creationId xmlns:a16="http://schemas.microsoft.com/office/drawing/2014/main" id="{542B7464-7B08-4943-920D-B80C365049DA}"/>
                </a:ext>
              </a:extLst>
            </p:cNvPr>
            <p:cNvSpPr/>
            <p:nvPr/>
          </p:nvSpPr>
          <p:spPr>
            <a:xfrm rot="10800000">
              <a:off x="10757907" y="4183285"/>
              <a:ext cx="170400" cy="2625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1324;p18">
              <a:extLst>
                <a:ext uri="{FF2B5EF4-FFF2-40B4-BE49-F238E27FC236}">
                  <a16:creationId xmlns:a16="http://schemas.microsoft.com/office/drawing/2014/main" id="{2940FFF4-E287-4789-BD7A-903ABBE30025}"/>
                </a:ext>
              </a:extLst>
            </p:cNvPr>
            <p:cNvSpPr/>
            <p:nvPr/>
          </p:nvSpPr>
          <p:spPr>
            <a:xfrm rot="-3834701">
              <a:off x="11398991" y="1875062"/>
              <a:ext cx="354742" cy="764627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rgbClr val="F7F7F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1325;p18">
              <a:extLst>
                <a:ext uri="{FF2B5EF4-FFF2-40B4-BE49-F238E27FC236}">
                  <a16:creationId xmlns:a16="http://schemas.microsoft.com/office/drawing/2014/main" id="{D6E8702C-0D3B-4C0C-8F7D-6F03232F74D3}"/>
                </a:ext>
              </a:extLst>
            </p:cNvPr>
            <p:cNvSpPr/>
            <p:nvPr/>
          </p:nvSpPr>
          <p:spPr>
            <a:xfrm rot="1170147">
              <a:off x="11857641" y="2389232"/>
              <a:ext cx="45829" cy="295095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1326;p18">
              <a:extLst>
                <a:ext uri="{FF2B5EF4-FFF2-40B4-BE49-F238E27FC236}">
                  <a16:creationId xmlns:a16="http://schemas.microsoft.com/office/drawing/2014/main" id="{D2113B74-6ED7-4BB9-B210-7EA7882114D9}"/>
                </a:ext>
              </a:extLst>
            </p:cNvPr>
            <p:cNvSpPr/>
            <p:nvPr/>
          </p:nvSpPr>
          <p:spPr>
            <a:xfrm rot="-270839">
              <a:off x="11921602" y="2394101"/>
              <a:ext cx="45742" cy="294860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1327;p18">
              <a:extLst>
                <a:ext uri="{FF2B5EF4-FFF2-40B4-BE49-F238E27FC236}">
                  <a16:creationId xmlns:a16="http://schemas.microsoft.com/office/drawing/2014/main" id="{14B52838-BC98-4FD6-89C8-88BFA4DF4D50}"/>
                </a:ext>
              </a:extLst>
            </p:cNvPr>
            <p:cNvSpPr/>
            <p:nvPr/>
          </p:nvSpPr>
          <p:spPr>
            <a:xfrm rot="-1826786">
              <a:off x="11983912" y="2369594"/>
              <a:ext cx="45586" cy="295025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" name="Google Shape;1088;p17">
            <a:extLst>
              <a:ext uri="{FF2B5EF4-FFF2-40B4-BE49-F238E27FC236}">
                <a16:creationId xmlns:a16="http://schemas.microsoft.com/office/drawing/2014/main" id="{9B10A315-3ED3-41FF-A87C-A9C5A10A769D}"/>
              </a:ext>
            </a:extLst>
          </p:cNvPr>
          <p:cNvGrpSpPr/>
          <p:nvPr/>
        </p:nvGrpSpPr>
        <p:grpSpPr>
          <a:xfrm>
            <a:off x="8591352" y="5755162"/>
            <a:ext cx="1157072" cy="863130"/>
            <a:chOff x="6052933" y="4405582"/>
            <a:chExt cx="2442139" cy="1665838"/>
          </a:xfrm>
        </p:grpSpPr>
        <p:grpSp>
          <p:nvGrpSpPr>
            <p:cNvPr id="48" name="Google Shape;1089;p17">
              <a:extLst>
                <a:ext uri="{FF2B5EF4-FFF2-40B4-BE49-F238E27FC236}">
                  <a16:creationId xmlns:a16="http://schemas.microsoft.com/office/drawing/2014/main" id="{AE25BDF3-D4F4-4800-A30D-0816BC869CE5}"/>
                </a:ext>
              </a:extLst>
            </p:cNvPr>
            <p:cNvGrpSpPr/>
            <p:nvPr/>
          </p:nvGrpSpPr>
          <p:grpSpPr>
            <a:xfrm>
              <a:off x="6052933" y="4405582"/>
              <a:ext cx="2442139" cy="1665838"/>
              <a:chOff x="8520830" y="1741039"/>
              <a:chExt cx="2442139" cy="1665838"/>
            </a:xfrm>
          </p:grpSpPr>
          <p:sp>
            <p:nvSpPr>
              <p:cNvPr id="50" name="Google Shape;1090;p17">
                <a:extLst>
                  <a:ext uri="{FF2B5EF4-FFF2-40B4-BE49-F238E27FC236}">
                    <a16:creationId xmlns:a16="http://schemas.microsoft.com/office/drawing/2014/main" id="{919A64FC-E8AD-47DE-B34D-D7A008F8BCEF}"/>
                  </a:ext>
                </a:extLst>
              </p:cNvPr>
              <p:cNvSpPr/>
              <p:nvPr/>
            </p:nvSpPr>
            <p:spPr>
              <a:xfrm>
                <a:off x="8967020" y="2133600"/>
                <a:ext cx="1995949" cy="943897"/>
              </a:xfrm>
              <a:custGeom>
                <a:avLst/>
                <a:gdLst/>
                <a:ahLst/>
                <a:cxnLst/>
                <a:rect l="l" t="t" r="r" b="b"/>
                <a:pathLst>
                  <a:path w="1995949" h="846702" extrusionOk="0">
                    <a:moveTo>
                      <a:pt x="0" y="423351"/>
                    </a:moveTo>
                    <a:cubicBezTo>
                      <a:pt x="0" y="189541"/>
                      <a:pt x="189541" y="0"/>
                      <a:pt x="423351" y="0"/>
                    </a:cubicBezTo>
                    <a:lnTo>
                      <a:pt x="1572598" y="0"/>
                    </a:lnTo>
                    <a:cubicBezTo>
                      <a:pt x="1806408" y="0"/>
                      <a:pt x="1995949" y="189541"/>
                      <a:pt x="1995949" y="423351"/>
                    </a:cubicBezTo>
                    <a:lnTo>
                      <a:pt x="1995949" y="423351"/>
                    </a:lnTo>
                    <a:cubicBezTo>
                      <a:pt x="1995949" y="657161"/>
                      <a:pt x="1806408" y="846702"/>
                      <a:pt x="1572598" y="846702"/>
                    </a:cubicBezTo>
                    <a:lnTo>
                      <a:pt x="1032388" y="836868"/>
                    </a:lnTo>
                    <a:lnTo>
                      <a:pt x="423351" y="846702"/>
                    </a:lnTo>
                    <a:cubicBezTo>
                      <a:pt x="189541" y="846702"/>
                      <a:pt x="0" y="657161"/>
                      <a:pt x="0" y="423351"/>
                    </a:cubicBezTo>
                    <a:close/>
                  </a:path>
                </a:pathLst>
              </a:cu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" name="Google Shape;1091;p17">
                <a:extLst>
                  <a:ext uri="{FF2B5EF4-FFF2-40B4-BE49-F238E27FC236}">
                    <a16:creationId xmlns:a16="http://schemas.microsoft.com/office/drawing/2014/main" id="{63AE2F7C-94B7-4687-ACD0-711A84642DB0}"/>
                  </a:ext>
                </a:extLst>
              </p:cNvPr>
              <p:cNvSpPr/>
              <p:nvPr/>
            </p:nvSpPr>
            <p:spPr>
              <a:xfrm>
                <a:off x="9543523" y="2736186"/>
                <a:ext cx="245808" cy="576479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" name="Google Shape;1092;p17">
                <a:extLst>
                  <a:ext uri="{FF2B5EF4-FFF2-40B4-BE49-F238E27FC236}">
                    <a16:creationId xmlns:a16="http://schemas.microsoft.com/office/drawing/2014/main" id="{4D9EC79B-6309-4E40-A17C-31718940FC4C}"/>
                  </a:ext>
                </a:extLst>
              </p:cNvPr>
              <p:cNvSpPr/>
              <p:nvPr/>
            </p:nvSpPr>
            <p:spPr>
              <a:xfrm>
                <a:off x="9037162" y="2728602"/>
                <a:ext cx="245808" cy="576479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53" name="Google Shape;1093;p17">
                <a:extLst>
                  <a:ext uri="{FF2B5EF4-FFF2-40B4-BE49-F238E27FC236}">
                    <a16:creationId xmlns:a16="http://schemas.microsoft.com/office/drawing/2014/main" id="{43A34FA1-C371-4E77-8798-5C4577FB8483}"/>
                  </a:ext>
                </a:extLst>
              </p:cNvPr>
              <p:cNvGrpSpPr/>
              <p:nvPr/>
            </p:nvGrpSpPr>
            <p:grpSpPr>
              <a:xfrm>
                <a:off x="8520830" y="1741039"/>
                <a:ext cx="1372252" cy="1017109"/>
                <a:chOff x="7550188" y="1895463"/>
                <a:chExt cx="2263905" cy="1678000"/>
              </a:xfrm>
            </p:grpSpPr>
            <p:sp>
              <p:nvSpPr>
                <p:cNvPr id="68" name="Google Shape;1094;p17">
                  <a:extLst>
                    <a:ext uri="{FF2B5EF4-FFF2-40B4-BE49-F238E27FC236}">
                      <a16:creationId xmlns:a16="http://schemas.microsoft.com/office/drawing/2014/main" id="{C35E61D4-0FE8-472C-B847-FC648C7C9BF9}"/>
                    </a:ext>
                  </a:extLst>
                </p:cNvPr>
                <p:cNvSpPr/>
                <p:nvPr/>
              </p:nvSpPr>
              <p:spPr>
                <a:xfrm rot="10800000" flipH="1">
                  <a:off x="7626802" y="1902803"/>
                  <a:ext cx="2076672" cy="16706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76672" h="1670660" extrusionOk="0">
                      <a:moveTo>
                        <a:pt x="993642" y="1670660"/>
                      </a:moveTo>
                      <a:lnTo>
                        <a:pt x="1038336" y="1668464"/>
                      </a:lnTo>
                      <a:lnTo>
                        <a:pt x="1038336" y="1666285"/>
                      </a:lnTo>
                      <a:lnTo>
                        <a:pt x="1083030" y="1668481"/>
                      </a:lnTo>
                      <a:cubicBezTo>
                        <a:pt x="1366143" y="1655992"/>
                        <a:pt x="1687491" y="1486345"/>
                        <a:pt x="1826888" y="1298545"/>
                      </a:cubicBezTo>
                      <a:cubicBezTo>
                        <a:pt x="1985815" y="1129900"/>
                        <a:pt x="2157800" y="833045"/>
                        <a:pt x="2034856" y="617322"/>
                      </a:cubicBezTo>
                      <a:cubicBezTo>
                        <a:pt x="2034856" y="298976"/>
                        <a:pt x="1509684" y="61056"/>
                        <a:pt x="1151483" y="8647"/>
                      </a:cubicBezTo>
                      <a:lnTo>
                        <a:pt x="1038336" y="0"/>
                      </a:lnTo>
                      <a:lnTo>
                        <a:pt x="1038336" y="2179"/>
                      </a:lnTo>
                      <a:lnTo>
                        <a:pt x="925189" y="10826"/>
                      </a:lnTo>
                      <a:cubicBezTo>
                        <a:pt x="566988" y="63235"/>
                        <a:pt x="41816" y="301155"/>
                        <a:pt x="41816" y="619501"/>
                      </a:cubicBezTo>
                      <a:cubicBezTo>
                        <a:pt x="-81128" y="835224"/>
                        <a:pt x="90857" y="1132079"/>
                        <a:pt x="249784" y="1300724"/>
                      </a:cubicBezTo>
                      <a:cubicBezTo>
                        <a:pt x="389181" y="1488524"/>
                        <a:pt x="710529" y="1658171"/>
                        <a:pt x="993642" y="1670660"/>
                      </a:cubicBezTo>
                      <a:close/>
                    </a:path>
                  </a:pathLst>
                </a:custGeom>
                <a:solidFill>
                  <a:srgbClr val="F3B4D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69" name="Google Shape;1095;p17">
                  <a:extLst>
                    <a:ext uri="{FF2B5EF4-FFF2-40B4-BE49-F238E27FC236}">
                      <a16:creationId xmlns:a16="http://schemas.microsoft.com/office/drawing/2014/main" id="{7E0A63D2-FAC5-4089-B2B9-0F69306F684A}"/>
                    </a:ext>
                  </a:extLst>
                </p:cNvPr>
                <p:cNvSpPr/>
                <p:nvPr/>
              </p:nvSpPr>
              <p:spPr>
                <a:xfrm rot="-9794205" flipH="1">
                  <a:off x="7618090" y="1959648"/>
                  <a:ext cx="491029" cy="5432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0268" h="1183997" extrusionOk="0">
                      <a:moveTo>
                        <a:pt x="11537" y="1052442"/>
                      </a:moveTo>
                      <a:cubicBezTo>
                        <a:pt x="-76691" y="877035"/>
                        <a:pt x="364448" y="0"/>
                        <a:pt x="540903" y="0"/>
                      </a:cubicBezTo>
                      <a:lnTo>
                        <a:pt x="1070268" y="1052442"/>
                      </a:lnTo>
                      <a:cubicBezTo>
                        <a:pt x="982040" y="1227849"/>
                        <a:pt x="99765" y="1227849"/>
                        <a:pt x="11537" y="1052442"/>
                      </a:cubicBezTo>
                      <a:close/>
                    </a:path>
                  </a:pathLst>
                </a:custGeom>
                <a:solidFill>
                  <a:srgbClr val="F3B4D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70" name="Google Shape;1096;p17">
                  <a:extLst>
                    <a:ext uri="{FF2B5EF4-FFF2-40B4-BE49-F238E27FC236}">
                      <a16:creationId xmlns:a16="http://schemas.microsoft.com/office/drawing/2014/main" id="{194F53BC-77B7-4C2E-977B-E67B5B606FA0}"/>
                    </a:ext>
                  </a:extLst>
                </p:cNvPr>
                <p:cNvSpPr/>
                <p:nvPr/>
              </p:nvSpPr>
              <p:spPr>
                <a:xfrm rot="9794205">
                  <a:off x="9255162" y="1954732"/>
                  <a:ext cx="491029" cy="5432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0268" h="1183997" extrusionOk="0">
                      <a:moveTo>
                        <a:pt x="11537" y="1052442"/>
                      </a:moveTo>
                      <a:cubicBezTo>
                        <a:pt x="-76691" y="877035"/>
                        <a:pt x="364448" y="0"/>
                        <a:pt x="540903" y="0"/>
                      </a:cubicBezTo>
                      <a:lnTo>
                        <a:pt x="1070268" y="1052442"/>
                      </a:lnTo>
                      <a:cubicBezTo>
                        <a:pt x="982040" y="1227849"/>
                        <a:pt x="99765" y="1227849"/>
                        <a:pt x="11537" y="1052442"/>
                      </a:cubicBezTo>
                      <a:close/>
                    </a:path>
                  </a:pathLst>
                </a:custGeom>
                <a:solidFill>
                  <a:srgbClr val="F3B4D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54" name="Google Shape;1097;p17">
                <a:extLst>
                  <a:ext uri="{FF2B5EF4-FFF2-40B4-BE49-F238E27FC236}">
                    <a16:creationId xmlns:a16="http://schemas.microsoft.com/office/drawing/2014/main" id="{4321E671-43C9-4B96-AB20-94224DE035CD}"/>
                  </a:ext>
                </a:extLst>
              </p:cNvPr>
              <p:cNvGrpSpPr/>
              <p:nvPr/>
            </p:nvGrpSpPr>
            <p:grpSpPr>
              <a:xfrm>
                <a:off x="8861784" y="2084033"/>
                <a:ext cx="609600" cy="189722"/>
                <a:chOff x="8574833" y="1940767"/>
                <a:chExt cx="609600" cy="189722"/>
              </a:xfrm>
            </p:grpSpPr>
            <p:sp>
              <p:nvSpPr>
                <p:cNvPr id="64" name="Google Shape;1098;p17">
                  <a:extLst>
                    <a:ext uri="{FF2B5EF4-FFF2-40B4-BE49-F238E27FC236}">
                      <a16:creationId xmlns:a16="http://schemas.microsoft.com/office/drawing/2014/main" id="{17C2A0AD-1B79-4C76-9FFD-B41C6EFAFAEC}"/>
                    </a:ext>
                  </a:extLst>
                </p:cNvPr>
                <p:cNvSpPr/>
                <p:nvPr/>
              </p:nvSpPr>
              <p:spPr>
                <a:xfrm>
                  <a:off x="8574833" y="1940767"/>
                  <a:ext cx="130629" cy="186612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65" name="Google Shape;1099;p17">
                  <a:extLst>
                    <a:ext uri="{FF2B5EF4-FFF2-40B4-BE49-F238E27FC236}">
                      <a16:creationId xmlns:a16="http://schemas.microsoft.com/office/drawing/2014/main" id="{94089BC5-8CFD-4183-BB52-577872E510AB}"/>
                    </a:ext>
                  </a:extLst>
                </p:cNvPr>
                <p:cNvSpPr/>
                <p:nvPr/>
              </p:nvSpPr>
              <p:spPr>
                <a:xfrm>
                  <a:off x="9053804" y="1943877"/>
                  <a:ext cx="130629" cy="186612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66" name="Google Shape;1100;p17">
                  <a:extLst>
                    <a:ext uri="{FF2B5EF4-FFF2-40B4-BE49-F238E27FC236}">
                      <a16:creationId xmlns:a16="http://schemas.microsoft.com/office/drawing/2014/main" id="{EDC23B09-F377-430E-A4A8-C96CA1B4C99A}"/>
                    </a:ext>
                  </a:extLst>
                </p:cNvPr>
                <p:cNvSpPr/>
                <p:nvPr/>
              </p:nvSpPr>
              <p:spPr>
                <a:xfrm rot="7434764" flipH="1">
                  <a:off x="8603530" y="1962604"/>
                  <a:ext cx="36000" cy="36000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67" name="Google Shape;1101;p17">
                  <a:extLst>
                    <a:ext uri="{FF2B5EF4-FFF2-40B4-BE49-F238E27FC236}">
                      <a16:creationId xmlns:a16="http://schemas.microsoft.com/office/drawing/2014/main" id="{45D96289-DDC4-4673-BB65-DA3023A6DB0B}"/>
                    </a:ext>
                  </a:extLst>
                </p:cNvPr>
                <p:cNvSpPr/>
                <p:nvPr/>
              </p:nvSpPr>
              <p:spPr>
                <a:xfrm rot="7434764" flipH="1">
                  <a:off x="9073170" y="1965713"/>
                  <a:ext cx="36000" cy="36000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55" name="Google Shape;1102;p17">
                <a:extLst>
                  <a:ext uri="{FF2B5EF4-FFF2-40B4-BE49-F238E27FC236}">
                    <a16:creationId xmlns:a16="http://schemas.microsoft.com/office/drawing/2014/main" id="{E46CFD8B-9B1F-4D10-8FC8-CBA1F4BD93DC}"/>
                  </a:ext>
                </a:extLst>
              </p:cNvPr>
              <p:cNvSpPr/>
              <p:nvPr/>
            </p:nvSpPr>
            <p:spPr>
              <a:xfrm>
                <a:off x="9006349" y="2172930"/>
                <a:ext cx="360000" cy="360000"/>
              </a:xfrm>
              <a:prstGeom prst="ellipse">
                <a:avLst/>
              </a:prstGeom>
              <a:solidFill>
                <a:srgbClr val="E8809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1103;p17">
                <a:extLst>
                  <a:ext uri="{FF2B5EF4-FFF2-40B4-BE49-F238E27FC236}">
                    <a16:creationId xmlns:a16="http://schemas.microsoft.com/office/drawing/2014/main" id="{A51DCA68-1F99-478B-9B30-4205B2392A6C}"/>
                  </a:ext>
                </a:extLst>
              </p:cNvPr>
              <p:cNvSpPr/>
              <p:nvPr/>
            </p:nvSpPr>
            <p:spPr>
              <a:xfrm>
                <a:off x="9070368" y="2308369"/>
                <a:ext cx="72000" cy="108000"/>
              </a:xfrm>
              <a:prstGeom prst="ellipse">
                <a:avLst/>
              </a:prstGeom>
              <a:solidFill>
                <a:srgbClr val="D7677E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1104;p17">
                <a:extLst>
                  <a:ext uri="{FF2B5EF4-FFF2-40B4-BE49-F238E27FC236}">
                    <a16:creationId xmlns:a16="http://schemas.microsoft.com/office/drawing/2014/main" id="{D0AA7975-7894-4DEA-AECC-672FC1E244F5}"/>
                  </a:ext>
                </a:extLst>
              </p:cNvPr>
              <p:cNvSpPr/>
              <p:nvPr/>
            </p:nvSpPr>
            <p:spPr>
              <a:xfrm>
                <a:off x="9232600" y="2313285"/>
                <a:ext cx="72000" cy="108000"/>
              </a:xfrm>
              <a:prstGeom prst="ellipse">
                <a:avLst/>
              </a:prstGeom>
              <a:solidFill>
                <a:srgbClr val="D7677E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" name="Google Shape;1105;p17">
                <a:extLst>
                  <a:ext uri="{FF2B5EF4-FFF2-40B4-BE49-F238E27FC236}">
                    <a16:creationId xmlns:a16="http://schemas.microsoft.com/office/drawing/2014/main" id="{A2998227-4674-44EB-A475-A46AB24DC036}"/>
                  </a:ext>
                </a:extLst>
              </p:cNvPr>
              <p:cNvSpPr/>
              <p:nvPr/>
            </p:nvSpPr>
            <p:spPr>
              <a:xfrm>
                <a:off x="10649655" y="2546555"/>
                <a:ext cx="245808" cy="819205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9" name="Google Shape;1106;p17">
                <a:extLst>
                  <a:ext uri="{FF2B5EF4-FFF2-40B4-BE49-F238E27FC236}">
                    <a16:creationId xmlns:a16="http://schemas.microsoft.com/office/drawing/2014/main" id="{4D87BE25-B9E7-4798-99E3-679DCAF6B973}"/>
                  </a:ext>
                </a:extLst>
              </p:cNvPr>
              <p:cNvSpPr/>
              <p:nvPr/>
            </p:nvSpPr>
            <p:spPr>
              <a:xfrm>
                <a:off x="10192456" y="2781699"/>
                <a:ext cx="245808" cy="576479"/>
              </a:xfrm>
              <a:prstGeom prst="rect">
                <a:avLst/>
              </a:prstGeom>
              <a:solidFill>
                <a:srgbClr val="E1ABC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0" name="Google Shape;1107;p17">
                <a:extLst>
                  <a:ext uri="{FF2B5EF4-FFF2-40B4-BE49-F238E27FC236}">
                    <a16:creationId xmlns:a16="http://schemas.microsoft.com/office/drawing/2014/main" id="{467B7A27-159C-4CC3-9AB6-9C627D9898F9}"/>
                  </a:ext>
                </a:extLst>
              </p:cNvPr>
              <p:cNvSpPr/>
              <p:nvPr/>
            </p:nvSpPr>
            <p:spPr>
              <a:xfrm rot="5400000" flipH="1">
                <a:off x="9063515" y="3157926"/>
                <a:ext cx="186866" cy="28154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1" name="Google Shape;1108;p17">
                <a:extLst>
                  <a:ext uri="{FF2B5EF4-FFF2-40B4-BE49-F238E27FC236}">
                    <a16:creationId xmlns:a16="http://schemas.microsoft.com/office/drawing/2014/main" id="{D8FC2B62-72FC-4B54-9192-3361F2EE81F8}"/>
                  </a:ext>
                </a:extLst>
              </p:cNvPr>
              <p:cNvSpPr/>
              <p:nvPr/>
            </p:nvSpPr>
            <p:spPr>
              <a:xfrm rot="5400000" flipH="1">
                <a:off x="9579708" y="3172674"/>
                <a:ext cx="186866" cy="28154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2" name="Google Shape;1109;p17">
                <a:extLst>
                  <a:ext uri="{FF2B5EF4-FFF2-40B4-BE49-F238E27FC236}">
                    <a16:creationId xmlns:a16="http://schemas.microsoft.com/office/drawing/2014/main" id="{50066B54-7A49-4D4E-BBDD-73814FA24D8B}"/>
                  </a:ext>
                </a:extLst>
              </p:cNvPr>
              <p:cNvSpPr/>
              <p:nvPr/>
            </p:nvSpPr>
            <p:spPr>
              <a:xfrm rot="5400000" flipH="1">
                <a:off x="10223724" y="3167758"/>
                <a:ext cx="186866" cy="28154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3" name="Google Shape;1110;p17">
                <a:extLst>
                  <a:ext uri="{FF2B5EF4-FFF2-40B4-BE49-F238E27FC236}">
                    <a16:creationId xmlns:a16="http://schemas.microsoft.com/office/drawing/2014/main" id="{3F48EF7A-8CAD-4BB1-8A3F-88B313CC85C4}"/>
                  </a:ext>
                </a:extLst>
              </p:cNvPr>
              <p:cNvSpPr/>
              <p:nvPr/>
            </p:nvSpPr>
            <p:spPr>
              <a:xfrm rot="5400000" flipH="1">
                <a:off x="10666176" y="3167758"/>
                <a:ext cx="186866" cy="28154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9" name="Google Shape;1111;p17">
              <a:extLst>
                <a:ext uri="{FF2B5EF4-FFF2-40B4-BE49-F238E27FC236}">
                  <a16:creationId xmlns:a16="http://schemas.microsoft.com/office/drawing/2014/main" id="{FDCC3252-C94A-4947-9B8E-017E306DCD59}"/>
                </a:ext>
              </a:extLst>
            </p:cNvPr>
            <p:cNvSpPr/>
            <p:nvPr/>
          </p:nvSpPr>
          <p:spPr>
            <a:xfrm rot="10103845">
              <a:off x="6638814" y="5059444"/>
              <a:ext cx="414673" cy="218105"/>
            </a:xfrm>
            <a:prstGeom prst="blockArc">
              <a:avLst>
                <a:gd name="adj1" fmla="val 10617630"/>
                <a:gd name="adj2" fmla="val 21204894"/>
                <a:gd name="adj3" fmla="val 7780"/>
              </a:avLst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71" name="Picture 70">
            <a:extLst>
              <a:ext uri="{FF2B5EF4-FFF2-40B4-BE49-F238E27FC236}">
                <a16:creationId xmlns:a16="http://schemas.microsoft.com/office/drawing/2014/main" id="{69AADA23-6EE8-4A3F-AE30-2D17CC0434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667" b="95833" l="5096" r="94904">
                        <a14:foregroundMark x1="49363" y1="47500" x2="40446" y2="10278"/>
                        <a14:foregroundMark x1="40446" y1="10278" x2="41083" y2="9444"/>
                        <a14:foregroundMark x1="50318" y1="13056" x2="46178" y2="2222"/>
                        <a14:foregroundMark x1="15605" y1="46944" x2="10828" y2="18889"/>
                        <a14:foregroundMark x1="10828" y1="18889" x2="12102" y2="15833"/>
                        <a14:foregroundMark x1="51592" y1="21944" x2="46497" y2="10833"/>
                        <a14:foregroundMark x1="11146" y1="41111" x2="10510" y2="21389"/>
                        <a14:foregroundMark x1="9554" y1="38889" x2="5414" y2="22222"/>
                        <a14:foregroundMark x1="9554" y1="18056" x2="5096" y2="11667"/>
                        <a14:foregroundMark x1="57962" y1="86944" x2="56369" y2="93333"/>
                        <a14:foregroundMark x1="42994" y1="86944" x2="38535" y2="93056"/>
                        <a14:foregroundMark x1="36306" y1="87500" x2="35350" y2="91667"/>
                        <a14:foregroundMark x1="33121" y1="88333" x2="32166" y2="90000"/>
                        <a14:foregroundMark x1="44268" y1="91667" x2="41083" y2="94167"/>
                        <a14:foregroundMark x1="56688" y1="91111" x2="53185" y2="96111"/>
                        <a14:foregroundMark x1="57643" y1="92778" x2="54777" y2="96111"/>
                        <a14:foregroundMark x1="52229" y1="94722" x2="49045" y2="96111"/>
                        <a14:foregroundMark x1="47771" y1="92500" x2="45223" y2="94167"/>
                        <a14:foregroundMark x1="67197" y1="91389" x2="69108" y2="91111"/>
                        <a14:foregroundMark x1="66879" y1="89722" x2="71019" y2="89722"/>
                        <a14:foregroundMark x1="90127" y1="35556" x2="94904" y2="50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9228" y="263778"/>
            <a:ext cx="780934" cy="975006"/>
          </a:xfrm>
          <a:prstGeom prst="rect">
            <a:avLst/>
          </a:prstGeom>
        </p:spPr>
      </p:pic>
      <p:grpSp>
        <p:nvGrpSpPr>
          <p:cNvPr id="72" name="Google Shape;1402;p18">
            <a:extLst>
              <a:ext uri="{FF2B5EF4-FFF2-40B4-BE49-F238E27FC236}">
                <a16:creationId xmlns:a16="http://schemas.microsoft.com/office/drawing/2014/main" id="{5FF6B230-628C-4B2B-A140-BA589991A922}"/>
              </a:ext>
            </a:extLst>
          </p:cNvPr>
          <p:cNvGrpSpPr/>
          <p:nvPr/>
        </p:nvGrpSpPr>
        <p:grpSpPr>
          <a:xfrm flipH="1">
            <a:off x="11052771" y="4367463"/>
            <a:ext cx="1081816" cy="1098708"/>
            <a:chOff x="8706993" y="362383"/>
            <a:chExt cx="2924071" cy="2490355"/>
          </a:xfrm>
        </p:grpSpPr>
        <p:grpSp>
          <p:nvGrpSpPr>
            <p:cNvPr id="73" name="Google Shape;1403;p18">
              <a:extLst>
                <a:ext uri="{FF2B5EF4-FFF2-40B4-BE49-F238E27FC236}">
                  <a16:creationId xmlns:a16="http://schemas.microsoft.com/office/drawing/2014/main" id="{945A5BE3-0597-4A57-8FE3-FDF3FD077B2C}"/>
                </a:ext>
              </a:extLst>
            </p:cNvPr>
            <p:cNvGrpSpPr/>
            <p:nvPr/>
          </p:nvGrpSpPr>
          <p:grpSpPr>
            <a:xfrm>
              <a:off x="8706993" y="362383"/>
              <a:ext cx="2924071" cy="2490355"/>
              <a:chOff x="8706993" y="362383"/>
              <a:chExt cx="2924071" cy="2490355"/>
            </a:xfrm>
          </p:grpSpPr>
          <p:grpSp>
            <p:nvGrpSpPr>
              <p:cNvPr id="75" name="Google Shape;1404;p18">
                <a:extLst>
                  <a:ext uri="{FF2B5EF4-FFF2-40B4-BE49-F238E27FC236}">
                    <a16:creationId xmlns:a16="http://schemas.microsoft.com/office/drawing/2014/main" id="{CFCF70A6-3986-4CDF-88FF-D1D4E6B03EB0}"/>
                  </a:ext>
                </a:extLst>
              </p:cNvPr>
              <p:cNvGrpSpPr/>
              <p:nvPr/>
            </p:nvGrpSpPr>
            <p:grpSpPr>
              <a:xfrm>
                <a:off x="9291485" y="2200638"/>
                <a:ext cx="1995841" cy="531000"/>
                <a:chOff x="8750709" y="3746090"/>
                <a:chExt cx="1995841" cy="531000"/>
              </a:xfrm>
            </p:grpSpPr>
            <p:sp>
              <p:nvSpPr>
                <p:cNvPr id="112" name="Google Shape;1405;p18">
                  <a:extLst>
                    <a:ext uri="{FF2B5EF4-FFF2-40B4-BE49-F238E27FC236}">
                      <a16:creationId xmlns:a16="http://schemas.microsoft.com/office/drawing/2014/main" id="{F55B6975-1CBF-4F82-8BA6-E9B9C364C961}"/>
                    </a:ext>
                  </a:extLst>
                </p:cNvPr>
                <p:cNvSpPr/>
                <p:nvPr/>
              </p:nvSpPr>
              <p:spPr>
                <a:xfrm>
                  <a:off x="9257070" y="3868993"/>
                  <a:ext cx="245700" cy="3735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3" name="Google Shape;1406;p18">
                  <a:extLst>
                    <a:ext uri="{FF2B5EF4-FFF2-40B4-BE49-F238E27FC236}">
                      <a16:creationId xmlns:a16="http://schemas.microsoft.com/office/drawing/2014/main" id="{CA4F064C-38F2-4A23-BF61-56B00FC00615}"/>
                    </a:ext>
                  </a:extLst>
                </p:cNvPr>
                <p:cNvSpPr/>
                <p:nvPr/>
              </p:nvSpPr>
              <p:spPr>
                <a:xfrm>
                  <a:off x="8750709" y="3864078"/>
                  <a:ext cx="245700" cy="3735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4" name="Google Shape;1407;p18">
                  <a:extLst>
                    <a:ext uri="{FF2B5EF4-FFF2-40B4-BE49-F238E27FC236}">
                      <a16:creationId xmlns:a16="http://schemas.microsoft.com/office/drawing/2014/main" id="{077C7D43-1043-4A96-8BA3-501355B99A71}"/>
                    </a:ext>
                  </a:extLst>
                </p:cNvPr>
                <p:cNvSpPr/>
                <p:nvPr/>
              </p:nvSpPr>
              <p:spPr>
                <a:xfrm>
                  <a:off x="10500850" y="3746090"/>
                  <a:ext cx="245700" cy="5310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5" name="Google Shape;1408;p18">
                  <a:extLst>
                    <a:ext uri="{FF2B5EF4-FFF2-40B4-BE49-F238E27FC236}">
                      <a16:creationId xmlns:a16="http://schemas.microsoft.com/office/drawing/2014/main" id="{D73EA389-C8A1-44A9-943E-9C364BD102E1}"/>
                    </a:ext>
                  </a:extLst>
                </p:cNvPr>
                <p:cNvSpPr/>
                <p:nvPr/>
              </p:nvSpPr>
              <p:spPr>
                <a:xfrm>
                  <a:off x="10043651" y="3898491"/>
                  <a:ext cx="245700" cy="373500"/>
                </a:xfrm>
                <a:prstGeom prst="rect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76" name="Google Shape;1409;p18">
                <a:extLst>
                  <a:ext uri="{FF2B5EF4-FFF2-40B4-BE49-F238E27FC236}">
                    <a16:creationId xmlns:a16="http://schemas.microsoft.com/office/drawing/2014/main" id="{045A998F-8A59-4B49-884D-7980C8F3D941}"/>
                  </a:ext>
                </a:extLst>
              </p:cNvPr>
              <p:cNvGrpSpPr/>
              <p:nvPr/>
            </p:nvGrpSpPr>
            <p:grpSpPr>
              <a:xfrm>
                <a:off x="8850636" y="929133"/>
                <a:ext cx="2780428" cy="1647959"/>
                <a:chOff x="8221372" y="2582738"/>
                <a:chExt cx="2780428" cy="1647959"/>
              </a:xfrm>
            </p:grpSpPr>
            <p:sp>
              <p:nvSpPr>
                <p:cNvPr id="92" name="Google Shape;1410;p18">
                  <a:extLst>
                    <a:ext uri="{FF2B5EF4-FFF2-40B4-BE49-F238E27FC236}">
                      <a16:creationId xmlns:a16="http://schemas.microsoft.com/office/drawing/2014/main" id="{4BC1C7E9-A982-4FB9-8D31-919D4FFCE2B4}"/>
                    </a:ext>
                  </a:extLst>
                </p:cNvPr>
                <p:cNvSpPr/>
                <p:nvPr/>
              </p:nvSpPr>
              <p:spPr>
                <a:xfrm>
                  <a:off x="8221372" y="3129467"/>
                  <a:ext cx="486000" cy="486000"/>
                </a:xfrm>
                <a:prstGeom prst="ellipse">
                  <a:avLst/>
                </a:prstGeom>
                <a:solidFill>
                  <a:srgbClr val="3E3E3E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grpSp>
              <p:nvGrpSpPr>
                <p:cNvPr id="93" name="Google Shape;1411;p18">
                  <a:extLst>
                    <a:ext uri="{FF2B5EF4-FFF2-40B4-BE49-F238E27FC236}">
                      <a16:creationId xmlns:a16="http://schemas.microsoft.com/office/drawing/2014/main" id="{91B82EA1-43C0-475A-B770-E7D696FF9EAA}"/>
                    </a:ext>
                  </a:extLst>
                </p:cNvPr>
                <p:cNvGrpSpPr/>
                <p:nvPr/>
              </p:nvGrpSpPr>
              <p:grpSpPr>
                <a:xfrm>
                  <a:off x="8349193" y="2582738"/>
                  <a:ext cx="2652607" cy="1647959"/>
                  <a:chOff x="8349193" y="2582738"/>
                  <a:chExt cx="2652607" cy="1647959"/>
                </a:xfrm>
              </p:grpSpPr>
              <p:sp>
                <p:nvSpPr>
                  <p:cNvPr id="94" name="Google Shape;1412;p18">
                    <a:extLst>
                      <a:ext uri="{FF2B5EF4-FFF2-40B4-BE49-F238E27FC236}">
                        <a16:creationId xmlns:a16="http://schemas.microsoft.com/office/drawing/2014/main" id="{1860DC3C-5DF6-4388-B284-7CA05E811B05}"/>
                      </a:ext>
                    </a:extLst>
                  </p:cNvPr>
                  <p:cNvSpPr/>
                  <p:nvPr/>
                </p:nvSpPr>
                <p:spPr>
                  <a:xfrm>
                    <a:off x="8349193" y="3552254"/>
                    <a:ext cx="396000" cy="396000"/>
                  </a:xfrm>
                  <a:prstGeom prst="ellipse">
                    <a:avLst/>
                  </a:prstGeom>
                  <a:solidFill>
                    <a:srgbClr val="3E3E3E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 strike="noStrike" cap="none">
                      <a:solidFill>
                        <a:schemeClr val="lt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grpSp>
                <p:nvGrpSpPr>
                  <p:cNvPr id="95" name="Google Shape;1413;p18">
                    <a:extLst>
                      <a:ext uri="{FF2B5EF4-FFF2-40B4-BE49-F238E27FC236}">
                        <a16:creationId xmlns:a16="http://schemas.microsoft.com/office/drawing/2014/main" id="{6C1C6840-4BF5-4C75-878B-3FF8C330A67C}"/>
                      </a:ext>
                    </a:extLst>
                  </p:cNvPr>
                  <p:cNvGrpSpPr/>
                  <p:nvPr/>
                </p:nvGrpSpPr>
                <p:grpSpPr>
                  <a:xfrm>
                    <a:off x="8504903" y="2582738"/>
                    <a:ext cx="2496897" cy="1647959"/>
                    <a:chOff x="8298425" y="1678171"/>
                    <a:chExt cx="2496897" cy="1647959"/>
                  </a:xfrm>
                </p:grpSpPr>
                <p:grpSp>
                  <p:nvGrpSpPr>
                    <p:cNvPr id="96" name="Google Shape;1414;p18">
                      <a:extLst>
                        <a:ext uri="{FF2B5EF4-FFF2-40B4-BE49-F238E27FC236}">
                          <a16:creationId xmlns:a16="http://schemas.microsoft.com/office/drawing/2014/main" id="{39422003-2875-475B-945A-4B1011DAED0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298425" y="1678171"/>
                      <a:ext cx="2496897" cy="1647959"/>
                      <a:chOff x="4159046" y="2002636"/>
                      <a:chExt cx="2496897" cy="1647959"/>
                    </a:xfrm>
                  </p:grpSpPr>
                  <p:sp>
                    <p:nvSpPr>
                      <p:cNvPr id="99" name="Google Shape;1415;p18">
                        <a:extLst>
                          <a:ext uri="{FF2B5EF4-FFF2-40B4-BE49-F238E27FC236}">
                            <a16:creationId xmlns:a16="http://schemas.microsoft.com/office/drawing/2014/main" id="{E9C42E33-ABCA-4458-8EB0-BCD276BC85D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040638" y="2029636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00" name="Google Shape;1416;p18">
                        <a:extLst>
                          <a:ext uri="{FF2B5EF4-FFF2-40B4-BE49-F238E27FC236}">
                            <a16:creationId xmlns:a16="http://schemas.microsoft.com/office/drawing/2014/main" id="{1A4CE8F3-56A1-4F14-8604-A50721AC40C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387476" y="2002636"/>
                        <a:ext cx="540000" cy="54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01" name="Google Shape;1417;p18">
                        <a:extLst>
                          <a:ext uri="{FF2B5EF4-FFF2-40B4-BE49-F238E27FC236}">
                            <a16:creationId xmlns:a16="http://schemas.microsoft.com/office/drawing/2014/main" id="{74052EB7-7C57-44D5-BC6C-B16E1F4B968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781870" y="2114939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02" name="Google Shape;1418;p18">
                        <a:extLst>
                          <a:ext uri="{FF2B5EF4-FFF2-40B4-BE49-F238E27FC236}">
                            <a16:creationId xmlns:a16="http://schemas.microsoft.com/office/drawing/2014/main" id="{B80AB4DB-B34C-438E-B3B0-159191CBC23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169943" y="2235835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03" name="Google Shape;1419;p18">
                        <a:extLst>
                          <a:ext uri="{FF2B5EF4-FFF2-40B4-BE49-F238E27FC236}">
                            <a16:creationId xmlns:a16="http://schemas.microsoft.com/office/drawing/2014/main" id="{AA65AFF6-E2DF-4B3D-B5D6-8119192DB35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70172" y="2662334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04" name="Google Shape;1420;p18">
                        <a:extLst>
                          <a:ext uri="{FF2B5EF4-FFF2-40B4-BE49-F238E27FC236}">
                            <a16:creationId xmlns:a16="http://schemas.microsoft.com/office/drawing/2014/main" id="{431E043B-DCD9-4972-8B3C-CB44F2620989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5063413" y="3111722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05" name="Google Shape;1421;p18">
                        <a:extLst>
                          <a:ext uri="{FF2B5EF4-FFF2-40B4-BE49-F238E27FC236}">
                            <a16:creationId xmlns:a16="http://schemas.microsoft.com/office/drawing/2014/main" id="{D0AF09B6-5300-4FD1-96D6-D296A7A3CAF9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5402425" y="3110595"/>
                        <a:ext cx="540000" cy="54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06" name="Google Shape;1422;p18">
                        <a:extLst>
                          <a:ext uri="{FF2B5EF4-FFF2-40B4-BE49-F238E27FC236}">
                            <a16:creationId xmlns:a16="http://schemas.microsoft.com/office/drawing/2014/main" id="{330C2878-4F9C-4BF6-8A69-EAF184F7079F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5784980" y="3108612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07" name="Google Shape;1423;p18">
                        <a:extLst>
                          <a:ext uri="{FF2B5EF4-FFF2-40B4-BE49-F238E27FC236}">
                            <a16:creationId xmlns:a16="http://schemas.microsoft.com/office/drawing/2014/main" id="{E5E80C92-0DBE-4685-8FA8-00820B708603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6064898" y="2918890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08" name="Google Shape;1424;p18">
                        <a:extLst>
                          <a:ext uri="{FF2B5EF4-FFF2-40B4-BE49-F238E27FC236}">
                            <a16:creationId xmlns:a16="http://schemas.microsoft.com/office/drawing/2014/main" id="{94393820-AF3B-4F0B-A8C6-8C19888141FD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6273282" y="2687217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09" name="Google Shape;1425;p18">
                        <a:extLst>
                          <a:ext uri="{FF2B5EF4-FFF2-40B4-BE49-F238E27FC236}">
                            <a16:creationId xmlns:a16="http://schemas.microsoft.com/office/drawing/2014/main" id="{C3367194-8B7B-4A4A-8290-512667D82E5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159046" y="2272636"/>
                        <a:ext cx="2232300" cy="10398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10" name="Google Shape;1426;p18">
                        <a:extLst>
                          <a:ext uri="{FF2B5EF4-FFF2-40B4-BE49-F238E27FC236}">
                            <a16:creationId xmlns:a16="http://schemas.microsoft.com/office/drawing/2014/main" id="{79C429B0-E339-40FC-BC02-D25D31B14C59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4749283" y="2974873"/>
                        <a:ext cx="486000" cy="486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11" name="Google Shape;1427;p18">
                        <a:extLst>
                          <a:ext uri="{FF2B5EF4-FFF2-40B4-BE49-F238E27FC236}">
                            <a16:creationId xmlns:a16="http://schemas.microsoft.com/office/drawing/2014/main" id="{E320ACF1-F054-4398-810A-6AAE55B4DB2F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4475584" y="2886270"/>
                        <a:ext cx="360000" cy="360000"/>
                      </a:xfrm>
                      <a:prstGeom prst="ellipse">
                        <a:avLst/>
                      </a:prstGeom>
                      <a:solidFill>
                        <a:srgbClr val="3E3E3E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 b="0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sp>
                  <p:nvSpPr>
                    <p:cNvPr id="97" name="Google Shape;1428;p18">
                      <a:extLst>
                        <a:ext uri="{FF2B5EF4-FFF2-40B4-BE49-F238E27FC236}">
                          <a16:creationId xmlns:a16="http://schemas.microsoft.com/office/drawing/2014/main" id="{A6FB4DFB-FD29-4036-9758-64B3748A91FE}"/>
                        </a:ext>
                      </a:extLst>
                    </p:cNvPr>
                    <p:cNvSpPr/>
                    <p:nvPr/>
                  </p:nvSpPr>
                  <p:spPr>
                    <a:xfrm rot="10800000" flipH="1">
                      <a:off x="8775592" y="2763478"/>
                      <a:ext cx="486000" cy="486000"/>
                    </a:xfrm>
                    <a:prstGeom prst="ellipse">
                      <a:avLst/>
                    </a:prstGeom>
                    <a:solidFill>
                      <a:srgbClr val="3E3E3E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98" name="Google Shape;1429;p18">
                      <a:extLst>
                        <a:ext uri="{FF2B5EF4-FFF2-40B4-BE49-F238E27FC236}">
                          <a16:creationId xmlns:a16="http://schemas.microsoft.com/office/drawing/2014/main" id="{2F070AA5-A54D-43A8-BB95-1FF0C9C0F78C}"/>
                        </a:ext>
                      </a:extLst>
                    </p:cNvPr>
                    <p:cNvSpPr/>
                    <p:nvPr/>
                  </p:nvSpPr>
                  <p:spPr>
                    <a:xfrm rot="10800000" flipH="1">
                      <a:off x="8406882" y="2698229"/>
                      <a:ext cx="486000" cy="486000"/>
                    </a:xfrm>
                    <a:prstGeom prst="ellipse">
                      <a:avLst/>
                    </a:prstGeom>
                    <a:solidFill>
                      <a:srgbClr val="3E3E3E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</p:grpSp>
          </p:grpSp>
          <p:grpSp>
            <p:nvGrpSpPr>
              <p:cNvPr id="77" name="Google Shape;1430;p18">
                <a:extLst>
                  <a:ext uri="{FF2B5EF4-FFF2-40B4-BE49-F238E27FC236}">
                    <a16:creationId xmlns:a16="http://schemas.microsoft.com/office/drawing/2014/main" id="{BFF077BA-B87E-4469-8003-BBDA89577A66}"/>
                  </a:ext>
                </a:extLst>
              </p:cNvPr>
              <p:cNvGrpSpPr/>
              <p:nvPr/>
            </p:nvGrpSpPr>
            <p:grpSpPr>
              <a:xfrm>
                <a:off x="8706993" y="844768"/>
                <a:ext cx="1485923" cy="1082400"/>
                <a:chOff x="8128495" y="1520889"/>
                <a:chExt cx="1485923" cy="1082400"/>
              </a:xfrm>
            </p:grpSpPr>
            <p:sp>
              <p:nvSpPr>
                <p:cNvPr id="89" name="Google Shape;1431;p18">
                  <a:extLst>
                    <a:ext uri="{FF2B5EF4-FFF2-40B4-BE49-F238E27FC236}">
                      <a16:creationId xmlns:a16="http://schemas.microsoft.com/office/drawing/2014/main" id="{7FF9FC79-7AC5-4CA1-9474-4A679844FB20}"/>
                    </a:ext>
                  </a:extLst>
                </p:cNvPr>
                <p:cNvSpPr/>
                <p:nvPr/>
              </p:nvSpPr>
              <p:spPr>
                <a:xfrm>
                  <a:off x="8341567" y="1520889"/>
                  <a:ext cx="1091700" cy="1082400"/>
                </a:xfrm>
                <a:prstGeom prst="roundRect">
                  <a:avLst>
                    <a:gd name="adj" fmla="val 43103"/>
                  </a:avLst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90" name="Google Shape;1432;p18">
                  <a:extLst>
                    <a:ext uri="{FF2B5EF4-FFF2-40B4-BE49-F238E27FC236}">
                      <a16:creationId xmlns:a16="http://schemas.microsoft.com/office/drawing/2014/main" id="{D2CD19AC-756A-499F-ADCC-A43C7415CB32}"/>
                    </a:ext>
                  </a:extLst>
                </p:cNvPr>
                <p:cNvSpPr/>
                <p:nvPr/>
              </p:nvSpPr>
              <p:spPr>
                <a:xfrm rot="2589736">
                  <a:off x="8276217" y="1586216"/>
                  <a:ext cx="158756" cy="494517"/>
                </a:xfrm>
                <a:prstGeom prst="ellipse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91" name="Google Shape;1433;p18">
                  <a:extLst>
                    <a:ext uri="{FF2B5EF4-FFF2-40B4-BE49-F238E27FC236}">
                      <a16:creationId xmlns:a16="http://schemas.microsoft.com/office/drawing/2014/main" id="{4D53A2FE-0A8C-45BF-9407-BEEB06055680}"/>
                    </a:ext>
                  </a:extLst>
                </p:cNvPr>
                <p:cNvSpPr/>
                <p:nvPr/>
              </p:nvSpPr>
              <p:spPr>
                <a:xfrm rot="-2658583" flipH="1">
                  <a:off x="9305832" y="1570648"/>
                  <a:ext cx="158474" cy="494518"/>
                </a:xfrm>
                <a:prstGeom prst="ellipse">
                  <a:avLst/>
                </a:prstGeom>
                <a:solidFill>
                  <a:srgbClr val="A3A4A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78" name="Google Shape;1434;p18">
                <a:extLst>
                  <a:ext uri="{FF2B5EF4-FFF2-40B4-BE49-F238E27FC236}">
                    <a16:creationId xmlns:a16="http://schemas.microsoft.com/office/drawing/2014/main" id="{94A0F22D-63D0-4DEE-B6B2-89390F6ABACB}"/>
                  </a:ext>
                </a:extLst>
              </p:cNvPr>
              <p:cNvSpPr/>
              <p:nvPr/>
            </p:nvSpPr>
            <p:spPr>
              <a:xfrm rot="7433324" flipH="1">
                <a:off x="9053892" y="461012"/>
                <a:ext cx="809012" cy="1072108"/>
              </a:xfrm>
              <a:custGeom>
                <a:avLst/>
                <a:gdLst/>
                <a:ahLst/>
                <a:cxnLst/>
                <a:rect l="l" t="t" r="r" b="b"/>
                <a:pathLst>
                  <a:path w="809131" h="1072266" extrusionOk="0">
                    <a:moveTo>
                      <a:pt x="682137" y="757672"/>
                    </a:moveTo>
                    <a:cubicBezTo>
                      <a:pt x="708338" y="718889"/>
                      <a:pt x="723637" y="672135"/>
                      <a:pt x="723637" y="621808"/>
                    </a:cubicBezTo>
                    <a:cubicBezTo>
                      <a:pt x="723637" y="588257"/>
                      <a:pt x="716838" y="556294"/>
                      <a:pt x="704541" y="527222"/>
                    </a:cubicBezTo>
                    <a:lnTo>
                      <a:pt x="668820" y="474240"/>
                    </a:lnTo>
                    <a:lnTo>
                      <a:pt x="699195" y="468107"/>
                    </a:lnTo>
                    <a:cubicBezTo>
                      <a:pt x="763800" y="440781"/>
                      <a:pt x="809131" y="376811"/>
                      <a:pt x="809131" y="302253"/>
                    </a:cubicBezTo>
                    <a:cubicBezTo>
                      <a:pt x="809131" y="252547"/>
                      <a:pt x="788984" y="207547"/>
                      <a:pt x="756410" y="174973"/>
                    </a:cubicBezTo>
                    <a:lnTo>
                      <a:pt x="731957" y="158486"/>
                    </a:lnTo>
                    <a:lnTo>
                      <a:pt x="744324" y="147249"/>
                    </a:lnTo>
                    <a:cubicBezTo>
                      <a:pt x="749827" y="140582"/>
                      <a:pt x="754388" y="133108"/>
                      <a:pt x="757804" y="125032"/>
                    </a:cubicBezTo>
                    <a:cubicBezTo>
                      <a:pt x="762358" y="114264"/>
                      <a:pt x="764876" y="102427"/>
                      <a:pt x="764876" y="90000"/>
                    </a:cubicBezTo>
                    <a:cubicBezTo>
                      <a:pt x="764876" y="40294"/>
                      <a:pt x="724582" y="0"/>
                      <a:pt x="674876" y="0"/>
                    </a:cubicBezTo>
                    <a:cubicBezTo>
                      <a:pt x="625170" y="0"/>
                      <a:pt x="584876" y="40294"/>
                      <a:pt x="584876" y="90000"/>
                    </a:cubicBezTo>
                    <a:cubicBezTo>
                      <a:pt x="584876" y="102426"/>
                      <a:pt x="587394" y="114265"/>
                      <a:pt x="591948" y="125033"/>
                    </a:cubicBezTo>
                    <a:lnTo>
                      <a:pt x="594754" y="129193"/>
                    </a:lnTo>
                    <a:lnTo>
                      <a:pt x="559067" y="136398"/>
                    </a:lnTo>
                    <a:cubicBezTo>
                      <a:pt x="494463" y="163723"/>
                      <a:pt x="449132" y="227694"/>
                      <a:pt x="449132" y="302252"/>
                    </a:cubicBezTo>
                    <a:cubicBezTo>
                      <a:pt x="449132" y="327105"/>
                      <a:pt x="454168" y="350782"/>
                      <a:pt x="463277" y="372316"/>
                    </a:cubicBezTo>
                    <a:lnTo>
                      <a:pt x="468480" y="380034"/>
                    </a:lnTo>
                    <a:lnTo>
                      <a:pt x="431664" y="383745"/>
                    </a:lnTo>
                    <a:cubicBezTo>
                      <a:pt x="320933" y="406404"/>
                      <a:pt x="237637" y="504379"/>
                      <a:pt x="237637" y="621808"/>
                    </a:cubicBezTo>
                    <a:lnTo>
                      <a:pt x="253902" y="702371"/>
                    </a:lnTo>
                    <a:lnTo>
                      <a:pt x="201426" y="712965"/>
                    </a:lnTo>
                    <a:cubicBezTo>
                      <a:pt x="136822" y="740291"/>
                      <a:pt x="91491" y="804261"/>
                      <a:pt x="91491" y="878820"/>
                    </a:cubicBezTo>
                    <a:lnTo>
                      <a:pt x="94589" y="894167"/>
                    </a:lnTo>
                    <a:lnTo>
                      <a:pt x="90000" y="892266"/>
                    </a:lnTo>
                    <a:cubicBezTo>
                      <a:pt x="40294" y="892266"/>
                      <a:pt x="0" y="932560"/>
                      <a:pt x="0" y="982266"/>
                    </a:cubicBezTo>
                    <a:cubicBezTo>
                      <a:pt x="0" y="1031972"/>
                      <a:pt x="40294" y="1072266"/>
                      <a:pt x="90000" y="1072266"/>
                    </a:cubicBezTo>
                    <a:cubicBezTo>
                      <a:pt x="114853" y="1072266"/>
                      <a:pt x="137353" y="1062193"/>
                      <a:pt x="153640" y="1045906"/>
                    </a:cubicBezTo>
                    <a:lnTo>
                      <a:pt x="169145" y="1022909"/>
                    </a:lnTo>
                    <a:lnTo>
                      <a:pt x="201427" y="1044674"/>
                    </a:lnTo>
                    <a:cubicBezTo>
                      <a:pt x="222962" y="1053783"/>
                      <a:pt x="246638" y="1058820"/>
                      <a:pt x="271491" y="1058820"/>
                    </a:cubicBezTo>
                    <a:cubicBezTo>
                      <a:pt x="370901" y="1058820"/>
                      <a:pt x="451490" y="978231"/>
                      <a:pt x="451490" y="878820"/>
                    </a:cubicBezTo>
                    <a:lnTo>
                      <a:pt x="447303" y="858078"/>
                    </a:lnTo>
                    <a:lnTo>
                      <a:pt x="480637" y="864808"/>
                    </a:lnTo>
                    <a:cubicBezTo>
                      <a:pt x="564515" y="864808"/>
                      <a:pt x="638468" y="822310"/>
                      <a:pt x="682137" y="757672"/>
                    </a:cubicBezTo>
                    <a:close/>
                  </a:path>
                </a:pathLst>
              </a:custGeom>
              <a:solidFill>
                <a:srgbClr val="3E3E3E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79" name="Google Shape;1435;p18">
                <a:extLst>
                  <a:ext uri="{FF2B5EF4-FFF2-40B4-BE49-F238E27FC236}">
                    <a16:creationId xmlns:a16="http://schemas.microsoft.com/office/drawing/2014/main" id="{09BD183E-CE88-431E-AB35-875B8F675F11}"/>
                  </a:ext>
                </a:extLst>
              </p:cNvPr>
              <p:cNvGrpSpPr/>
              <p:nvPr/>
            </p:nvGrpSpPr>
            <p:grpSpPr>
              <a:xfrm>
                <a:off x="9134167" y="1238458"/>
                <a:ext cx="609471" cy="189710"/>
                <a:chOff x="8574833" y="1940767"/>
                <a:chExt cx="609471" cy="189710"/>
              </a:xfrm>
            </p:grpSpPr>
            <p:sp>
              <p:nvSpPr>
                <p:cNvPr id="85" name="Google Shape;1436;p18">
                  <a:extLst>
                    <a:ext uri="{FF2B5EF4-FFF2-40B4-BE49-F238E27FC236}">
                      <a16:creationId xmlns:a16="http://schemas.microsoft.com/office/drawing/2014/main" id="{93C4ADC6-BDDB-44B2-AA34-969F3D137940}"/>
                    </a:ext>
                  </a:extLst>
                </p:cNvPr>
                <p:cNvSpPr/>
                <p:nvPr/>
              </p:nvSpPr>
              <p:spPr>
                <a:xfrm>
                  <a:off x="8574833" y="194076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" name="Google Shape;1437;p18">
                  <a:extLst>
                    <a:ext uri="{FF2B5EF4-FFF2-40B4-BE49-F238E27FC236}">
                      <a16:creationId xmlns:a16="http://schemas.microsoft.com/office/drawing/2014/main" id="{86080939-2EA5-4EB0-92F8-9561719AA901}"/>
                    </a:ext>
                  </a:extLst>
                </p:cNvPr>
                <p:cNvSpPr/>
                <p:nvPr/>
              </p:nvSpPr>
              <p:spPr>
                <a:xfrm>
                  <a:off x="9053804" y="1943877"/>
                  <a:ext cx="130500" cy="1866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" name="Google Shape;1438;p18">
                  <a:extLst>
                    <a:ext uri="{FF2B5EF4-FFF2-40B4-BE49-F238E27FC236}">
                      <a16:creationId xmlns:a16="http://schemas.microsoft.com/office/drawing/2014/main" id="{558C9490-7078-4390-B2F1-D1677790380C}"/>
                    </a:ext>
                  </a:extLst>
                </p:cNvPr>
                <p:cNvSpPr/>
                <p:nvPr/>
              </p:nvSpPr>
              <p:spPr>
                <a:xfrm rot="7429325" flipH="1">
                  <a:off x="8603419" y="1962479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8" name="Google Shape;1439;p18">
                  <a:extLst>
                    <a:ext uri="{FF2B5EF4-FFF2-40B4-BE49-F238E27FC236}">
                      <a16:creationId xmlns:a16="http://schemas.microsoft.com/office/drawing/2014/main" id="{6765FECB-6407-4C62-A1D0-8CFB4710CEC5}"/>
                    </a:ext>
                  </a:extLst>
                </p:cNvPr>
                <p:cNvSpPr/>
                <p:nvPr/>
              </p:nvSpPr>
              <p:spPr>
                <a:xfrm rot="7429325" flipH="1">
                  <a:off x="9073060" y="1965588"/>
                  <a:ext cx="36111" cy="3611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80" name="Google Shape;1440;p18">
                <a:extLst>
                  <a:ext uri="{FF2B5EF4-FFF2-40B4-BE49-F238E27FC236}">
                    <a16:creationId xmlns:a16="http://schemas.microsoft.com/office/drawing/2014/main" id="{C2D23BCC-EC0A-4988-9E20-0F4B9B87F25C}"/>
                  </a:ext>
                </a:extLst>
              </p:cNvPr>
              <p:cNvGrpSpPr/>
              <p:nvPr/>
            </p:nvGrpSpPr>
            <p:grpSpPr>
              <a:xfrm>
                <a:off x="9282023" y="2571449"/>
                <a:ext cx="2010327" cy="281289"/>
                <a:chOff x="8662591" y="4116901"/>
                <a:chExt cx="2010327" cy="281289"/>
              </a:xfrm>
            </p:grpSpPr>
            <p:sp>
              <p:nvSpPr>
                <p:cNvPr id="81" name="Google Shape;1441;p18">
                  <a:extLst>
                    <a:ext uri="{FF2B5EF4-FFF2-40B4-BE49-F238E27FC236}">
                      <a16:creationId xmlns:a16="http://schemas.microsoft.com/office/drawing/2014/main" id="{48AE898A-C9F6-46FC-A5BD-9E2F23DEE196}"/>
                    </a:ext>
                  </a:extLst>
                </p:cNvPr>
                <p:cNvSpPr/>
                <p:nvPr/>
              </p:nvSpPr>
              <p:spPr>
                <a:xfrm rot="5400000" flipH="1">
                  <a:off x="8664330" y="4115162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2" name="Google Shape;1442;p18">
                  <a:extLst>
                    <a:ext uri="{FF2B5EF4-FFF2-40B4-BE49-F238E27FC236}">
                      <a16:creationId xmlns:a16="http://schemas.microsoft.com/office/drawing/2014/main" id="{7D2F0DCC-9810-473F-A497-A334CB4D024B}"/>
                    </a:ext>
                  </a:extLst>
                </p:cNvPr>
                <p:cNvSpPr/>
                <p:nvPr/>
              </p:nvSpPr>
              <p:spPr>
                <a:xfrm rot="5400000" flipH="1">
                  <a:off x="9180523" y="4129910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3" name="Google Shape;1443;p18">
                  <a:extLst>
                    <a:ext uri="{FF2B5EF4-FFF2-40B4-BE49-F238E27FC236}">
                      <a16:creationId xmlns:a16="http://schemas.microsoft.com/office/drawing/2014/main" id="{E6A512E2-6D7E-4F63-93AD-1CED4D10F616}"/>
                    </a:ext>
                  </a:extLst>
                </p:cNvPr>
                <p:cNvSpPr/>
                <p:nvPr/>
              </p:nvSpPr>
              <p:spPr>
                <a:xfrm rot="5400000" flipH="1">
                  <a:off x="9962186" y="4124994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4" name="Google Shape;1444;p18">
                  <a:extLst>
                    <a:ext uri="{FF2B5EF4-FFF2-40B4-BE49-F238E27FC236}">
                      <a16:creationId xmlns:a16="http://schemas.microsoft.com/office/drawing/2014/main" id="{7A1E72EA-D86E-48F6-989F-E64DD30A1E39}"/>
                    </a:ext>
                  </a:extLst>
                </p:cNvPr>
                <p:cNvSpPr/>
                <p:nvPr/>
              </p:nvSpPr>
              <p:spPr>
                <a:xfrm rot="5400000" flipH="1">
                  <a:off x="10404638" y="4124994"/>
                  <a:ext cx="266541" cy="2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0253" h="1661652" extrusionOk="0">
                      <a:moveTo>
                        <a:pt x="1640253" y="1568463"/>
                      </a:moveTo>
                      <a:lnTo>
                        <a:pt x="1640253" y="1568456"/>
                      </a:lnTo>
                      <a:cubicBezTo>
                        <a:pt x="1391953" y="1363831"/>
                        <a:pt x="1256048" y="1117126"/>
                        <a:pt x="1229245" y="865161"/>
                      </a:cubicBezTo>
                      <a:lnTo>
                        <a:pt x="1226403" y="801329"/>
                      </a:lnTo>
                      <a:lnTo>
                        <a:pt x="1224114" y="801329"/>
                      </a:lnTo>
                      <a:lnTo>
                        <a:pt x="1224329" y="796491"/>
                      </a:lnTo>
                      <a:cubicBezTo>
                        <a:pt x="1251132" y="544526"/>
                        <a:pt x="1387037" y="297821"/>
                        <a:pt x="1635337" y="93196"/>
                      </a:cubicBezTo>
                      <a:lnTo>
                        <a:pt x="1635337" y="93189"/>
                      </a:lnTo>
                      <a:lnTo>
                        <a:pt x="1138365" y="7"/>
                      </a:lnTo>
                      <a:lnTo>
                        <a:pt x="1138365" y="0"/>
                      </a:lnTo>
                      <a:cubicBezTo>
                        <a:pt x="509666" y="0"/>
                        <a:pt x="0" y="224600"/>
                        <a:pt x="0" y="501662"/>
                      </a:cubicBezTo>
                      <a:cubicBezTo>
                        <a:pt x="0" y="622877"/>
                        <a:pt x="97553" y="734048"/>
                        <a:pt x="259949" y="820764"/>
                      </a:cubicBezTo>
                      <a:lnTo>
                        <a:pt x="283158" y="832018"/>
                      </a:lnTo>
                      <a:lnTo>
                        <a:pt x="264865" y="840888"/>
                      </a:lnTo>
                      <a:cubicBezTo>
                        <a:pt x="102469" y="927604"/>
                        <a:pt x="4916" y="1038775"/>
                        <a:pt x="4916" y="1159990"/>
                      </a:cubicBezTo>
                      <a:cubicBezTo>
                        <a:pt x="4916" y="1437052"/>
                        <a:pt x="514582" y="1661652"/>
                        <a:pt x="1143281" y="1661652"/>
                      </a:cubicBezTo>
                      <a:lnTo>
                        <a:pt x="1143281" y="1661645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sp>
          <p:nvSpPr>
            <p:cNvPr id="74" name="Google Shape;1445;p18">
              <a:extLst>
                <a:ext uri="{FF2B5EF4-FFF2-40B4-BE49-F238E27FC236}">
                  <a16:creationId xmlns:a16="http://schemas.microsoft.com/office/drawing/2014/main" id="{3F21C166-EF97-4016-A99B-A742DD6A36DB}"/>
                </a:ext>
              </a:extLst>
            </p:cNvPr>
            <p:cNvSpPr/>
            <p:nvPr/>
          </p:nvSpPr>
          <p:spPr>
            <a:xfrm rot="10101533">
              <a:off x="9445503" y="1619434"/>
              <a:ext cx="264644" cy="141794"/>
            </a:xfrm>
            <a:prstGeom prst="blockArc">
              <a:avLst>
                <a:gd name="adj1" fmla="val 10617630"/>
                <a:gd name="adj2" fmla="val 21204894"/>
                <a:gd name="adj3" fmla="val 7780"/>
              </a:avLst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6" name="Google Shape;1200;p17">
            <a:extLst>
              <a:ext uri="{FF2B5EF4-FFF2-40B4-BE49-F238E27FC236}">
                <a16:creationId xmlns:a16="http://schemas.microsoft.com/office/drawing/2014/main" id="{AD000640-9A5A-4EDE-9945-3849E566BD80}"/>
              </a:ext>
            </a:extLst>
          </p:cNvPr>
          <p:cNvGrpSpPr/>
          <p:nvPr/>
        </p:nvGrpSpPr>
        <p:grpSpPr>
          <a:xfrm>
            <a:off x="4694534" y="5466170"/>
            <a:ext cx="1523106" cy="1197149"/>
            <a:chOff x="4729553" y="721023"/>
            <a:chExt cx="4470039" cy="3624834"/>
          </a:xfrm>
        </p:grpSpPr>
        <p:grpSp>
          <p:nvGrpSpPr>
            <p:cNvPr id="117" name="Google Shape;1201;p17">
              <a:extLst>
                <a:ext uri="{FF2B5EF4-FFF2-40B4-BE49-F238E27FC236}">
                  <a16:creationId xmlns:a16="http://schemas.microsoft.com/office/drawing/2014/main" id="{EE638170-4930-4A8E-9BCB-8A217CAC9D0F}"/>
                </a:ext>
              </a:extLst>
            </p:cNvPr>
            <p:cNvGrpSpPr/>
            <p:nvPr/>
          </p:nvGrpSpPr>
          <p:grpSpPr>
            <a:xfrm>
              <a:off x="4729553" y="721023"/>
              <a:ext cx="4470039" cy="3624834"/>
              <a:chOff x="6263386" y="1920560"/>
              <a:chExt cx="4470039" cy="3624834"/>
            </a:xfrm>
          </p:grpSpPr>
          <p:sp>
            <p:nvSpPr>
              <p:cNvPr id="119" name="Google Shape;1202;p17">
                <a:extLst>
                  <a:ext uri="{FF2B5EF4-FFF2-40B4-BE49-F238E27FC236}">
                    <a16:creationId xmlns:a16="http://schemas.microsoft.com/office/drawing/2014/main" id="{51C9F4FB-35E2-4B72-AD94-1DF94FB47446}"/>
                  </a:ext>
                </a:extLst>
              </p:cNvPr>
              <p:cNvSpPr/>
              <p:nvPr/>
            </p:nvSpPr>
            <p:spPr>
              <a:xfrm rot="-9923036" flipH="1">
                <a:off x="6991951" y="2152640"/>
                <a:ext cx="218797" cy="401810"/>
              </a:xfrm>
              <a:prstGeom prst="ellipse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" name="Google Shape;1203;p17">
                <a:extLst>
                  <a:ext uri="{FF2B5EF4-FFF2-40B4-BE49-F238E27FC236}">
                    <a16:creationId xmlns:a16="http://schemas.microsoft.com/office/drawing/2014/main" id="{80509B71-09C9-49C1-84FD-E4870433BC25}"/>
                  </a:ext>
                </a:extLst>
              </p:cNvPr>
              <p:cNvSpPr/>
              <p:nvPr/>
            </p:nvSpPr>
            <p:spPr>
              <a:xfrm rot="4343005">
                <a:off x="9547503" y="3488825"/>
                <a:ext cx="1278809" cy="740749"/>
              </a:xfrm>
              <a:custGeom>
                <a:avLst/>
                <a:gdLst/>
                <a:ahLst/>
                <a:cxnLst/>
                <a:rect l="l" t="t" r="r" b="b"/>
                <a:pathLst>
                  <a:path w="2495187" h="1445336" extrusionOk="0">
                    <a:moveTo>
                      <a:pt x="140182" y="1435504"/>
                    </a:moveTo>
                    <a:cubicBezTo>
                      <a:pt x="118059" y="1202807"/>
                      <a:pt x="-249169" y="461604"/>
                      <a:pt x="302417" y="98316"/>
                    </a:cubicBezTo>
                    <a:cubicBezTo>
                      <a:pt x="580492" y="-84831"/>
                      <a:pt x="841685" y="19297"/>
                      <a:pt x="1252910" y="156160"/>
                    </a:cubicBezTo>
                    <a:cubicBezTo>
                      <a:pt x="1655181" y="339596"/>
                      <a:pt x="1727874" y="777285"/>
                      <a:pt x="2495188" y="588590"/>
                    </a:cubicBezTo>
                    <a:cubicBezTo>
                      <a:pt x="2209411" y="1257219"/>
                      <a:pt x="1189480" y="613831"/>
                      <a:pt x="849418" y="756622"/>
                    </a:cubicBezTo>
                    <a:cubicBezTo>
                      <a:pt x="509356" y="899413"/>
                      <a:pt x="357055" y="1063282"/>
                      <a:pt x="454816" y="1445336"/>
                    </a:cubicBezTo>
                    <a:lnTo>
                      <a:pt x="140182" y="1435504"/>
                    </a:lnTo>
                    <a:close/>
                  </a:path>
                </a:pathLst>
              </a:cu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" name="Google Shape;1204;p17">
                <a:extLst>
                  <a:ext uri="{FF2B5EF4-FFF2-40B4-BE49-F238E27FC236}">
                    <a16:creationId xmlns:a16="http://schemas.microsoft.com/office/drawing/2014/main" id="{A574520F-43D7-4482-A9FD-9D15C6212E2B}"/>
                  </a:ext>
                </a:extLst>
              </p:cNvPr>
              <p:cNvSpPr/>
              <p:nvPr/>
            </p:nvSpPr>
            <p:spPr>
              <a:xfrm>
                <a:off x="7315200" y="3285918"/>
                <a:ext cx="2664543" cy="1305748"/>
              </a:xfrm>
              <a:custGeom>
                <a:avLst/>
                <a:gdLst/>
                <a:ahLst/>
                <a:cxnLst/>
                <a:rect l="l" t="t" r="r" b="b"/>
                <a:pathLst>
                  <a:path w="2664543" h="1305748" extrusionOk="0">
                    <a:moveTo>
                      <a:pt x="0" y="720728"/>
                    </a:moveTo>
                    <a:cubicBezTo>
                      <a:pt x="0" y="397630"/>
                      <a:pt x="261922" y="135708"/>
                      <a:pt x="585020" y="135708"/>
                    </a:cubicBezTo>
                    <a:cubicBezTo>
                      <a:pt x="1083188" y="135708"/>
                      <a:pt x="1630516" y="116042"/>
                      <a:pt x="2158181" y="17720"/>
                    </a:cubicBezTo>
                    <a:cubicBezTo>
                      <a:pt x="2520608" y="-100267"/>
                      <a:pt x="2664543" y="397630"/>
                      <a:pt x="2664543" y="720728"/>
                    </a:cubicBezTo>
                    <a:lnTo>
                      <a:pt x="2664542" y="720728"/>
                    </a:lnTo>
                    <a:cubicBezTo>
                      <a:pt x="2664542" y="1043826"/>
                      <a:pt x="2402620" y="1305748"/>
                      <a:pt x="2079522" y="1305748"/>
                    </a:cubicBezTo>
                    <a:lnTo>
                      <a:pt x="585020" y="1305747"/>
                    </a:lnTo>
                    <a:cubicBezTo>
                      <a:pt x="261922" y="1305747"/>
                      <a:pt x="0" y="1043825"/>
                      <a:pt x="0" y="720727"/>
                    </a:cubicBezTo>
                    <a:lnTo>
                      <a:pt x="0" y="720728"/>
                    </a:lnTo>
                    <a:close/>
                  </a:path>
                </a:pathLst>
              </a:cu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" name="Google Shape;1205;p17">
                <a:extLst>
                  <a:ext uri="{FF2B5EF4-FFF2-40B4-BE49-F238E27FC236}">
                    <a16:creationId xmlns:a16="http://schemas.microsoft.com/office/drawing/2014/main" id="{A5A2CECE-CEF4-48BC-97EA-5BDD3543E106}"/>
                  </a:ext>
                </a:extLst>
              </p:cNvPr>
              <p:cNvSpPr/>
              <p:nvPr/>
            </p:nvSpPr>
            <p:spPr>
              <a:xfrm>
                <a:off x="7390419" y="4172272"/>
                <a:ext cx="249245" cy="1213225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" name="Google Shape;1206;p17">
                <a:extLst>
                  <a:ext uri="{FF2B5EF4-FFF2-40B4-BE49-F238E27FC236}">
                    <a16:creationId xmlns:a16="http://schemas.microsoft.com/office/drawing/2014/main" id="{630FB5B6-CBCA-4E79-B6AD-787ADD2C0084}"/>
                  </a:ext>
                </a:extLst>
              </p:cNvPr>
              <p:cNvSpPr/>
              <p:nvPr/>
            </p:nvSpPr>
            <p:spPr>
              <a:xfrm>
                <a:off x="9706914" y="4090219"/>
                <a:ext cx="233499" cy="1411417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" name="Google Shape;1207;p17">
                <a:extLst>
                  <a:ext uri="{FF2B5EF4-FFF2-40B4-BE49-F238E27FC236}">
                    <a16:creationId xmlns:a16="http://schemas.microsoft.com/office/drawing/2014/main" id="{41E48E11-301D-499E-BA21-B697453728DA}"/>
                  </a:ext>
                </a:extLst>
              </p:cNvPr>
              <p:cNvSpPr/>
              <p:nvPr/>
            </p:nvSpPr>
            <p:spPr>
              <a:xfrm>
                <a:off x="8042268" y="4181945"/>
                <a:ext cx="249245" cy="1213225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08;p17">
                <a:extLst>
                  <a:ext uri="{FF2B5EF4-FFF2-40B4-BE49-F238E27FC236}">
                    <a16:creationId xmlns:a16="http://schemas.microsoft.com/office/drawing/2014/main" id="{C829F435-9F35-4596-9942-22E09A34F1E8}"/>
                  </a:ext>
                </a:extLst>
              </p:cNvPr>
              <p:cNvSpPr/>
              <p:nvPr/>
            </p:nvSpPr>
            <p:spPr>
              <a:xfrm>
                <a:off x="9222658" y="4149213"/>
                <a:ext cx="235974" cy="1297858"/>
              </a:xfrm>
              <a:prstGeom prst="rect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6" name="Google Shape;1209;p17">
                <a:extLst>
                  <a:ext uri="{FF2B5EF4-FFF2-40B4-BE49-F238E27FC236}">
                    <a16:creationId xmlns:a16="http://schemas.microsoft.com/office/drawing/2014/main" id="{A74273B6-6407-400B-97BC-D55A3A9A11F0}"/>
                  </a:ext>
                </a:extLst>
              </p:cNvPr>
              <p:cNvSpPr/>
              <p:nvPr/>
            </p:nvSpPr>
            <p:spPr>
              <a:xfrm rot="-1991205">
                <a:off x="7389248" y="2626109"/>
                <a:ext cx="501882" cy="1612490"/>
              </a:xfrm>
              <a:prstGeom prst="roundRect">
                <a:avLst>
                  <a:gd name="adj" fmla="val 50000"/>
                </a:avLst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7" name="Google Shape;1210;p17">
                <a:extLst>
                  <a:ext uri="{FF2B5EF4-FFF2-40B4-BE49-F238E27FC236}">
                    <a16:creationId xmlns:a16="http://schemas.microsoft.com/office/drawing/2014/main" id="{11492235-6C42-4968-BDFA-204935BFB55C}"/>
                  </a:ext>
                </a:extLst>
              </p:cNvPr>
              <p:cNvSpPr/>
              <p:nvPr/>
            </p:nvSpPr>
            <p:spPr>
              <a:xfrm rot="4343005">
                <a:off x="7167240" y="2360512"/>
                <a:ext cx="1405227" cy="1238235"/>
              </a:xfrm>
              <a:custGeom>
                <a:avLst/>
                <a:gdLst/>
                <a:ahLst/>
                <a:cxnLst/>
                <a:rect l="l" t="t" r="r" b="b"/>
                <a:pathLst>
                  <a:path w="1929821" h="1731128" extrusionOk="0">
                    <a:moveTo>
                      <a:pt x="245414" y="1721296"/>
                    </a:moveTo>
                    <a:cubicBezTo>
                      <a:pt x="223291" y="1488599"/>
                      <a:pt x="285599" y="870511"/>
                      <a:pt x="92008" y="714748"/>
                    </a:cubicBezTo>
                    <a:cubicBezTo>
                      <a:pt x="-232832" y="453382"/>
                      <a:pt x="362717" y="-265765"/>
                      <a:pt x="938966" y="401598"/>
                    </a:cubicBezTo>
                    <a:cubicBezTo>
                      <a:pt x="1515215" y="1068961"/>
                      <a:pt x="1889212" y="-124911"/>
                      <a:pt x="1892233" y="10868"/>
                    </a:cubicBezTo>
                    <a:cubicBezTo>
                      <a:pt x="2125691" y="1467510"/>
                      <a:pt x="1204248" y="894417"/>
                      <a:pt x="982217" y="1181127"/>
                    </a:cubicBezTo>
                    <a:cubicBezTo>
                      <a:pt x="760186" y="1467837"/>
                      <a:pt x="462287" y="1349074"/>
                      <a:pt x="560048" y="1731128"/>
                    </a:cubicBezTo>
                    <a:lnTo>
                      <a:pt x="245414" y="1721296"/>
                    </a:lnTo>
                    <a:close/>
                  </a:path>
                </a:pathLst>
              </a:cu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8" name="Google Shape;1211;p17">
                <a:extLst>
                  <a:ext uri="{FF2B5EF4-FFF2-40B4-BE49-F238E27FC236}">
                    <a16:creationId xmlns:a16="http://schemas.microsoft.com/office/drawing/2014/main" id="{22F99D99-AA4B-4E7F-A857-EB43B8854D5F}"/>
                  </a:ext>
                </a:extLst>
              </p:cNvPr>
              <p:cNvSpPr/>
              <p:nvPr/>
            </p:nvSpPr>
            <p:spPr>
              <a:xfrm rot="2995111">
                <a:off x="6685935" y="2212258"/>
                <a:ext cx="1091381" cy="1612490"/>
              </a:xfrm>
              <a:prstGeom prst="roundRect">
                <a:avLst>
                  <a:gd name="adj" fmla="val 50000"/>
                </a:avLst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9" name="Google Shape;1212;p17">
                <a:extLst>
                  <a:ext uri="{FF2B5EF4-FFF2-40B4-BE49-F238E27FC236}">
                    <a16:creationId xmlns:a16="http://schemas.microsoft.com/office/drawing/2014/main" id="{5BE942E7-C521-40F3-9C3F-8316D4DC1DB5}"/>
                  </a:ext>
                </a:extLst>
              </p:cNvPr>
              <p:cNvSpPr/>
              <p:nvPr/>
            </p:nvSpPr>
            <p:spPr>
              <a:xfrm rot="2907939">
                <a:off x="7116956" y="2129436"/>
                <a:ext cx="187998" cy="1225092"/>
              </a:xfrm>
              <a:custGeom>
                <a:avLst/>
                <a:gdLst/>
                <a:ahLst/>
                <a:cxnLst/>
                <a:rect l="l" t="t" r="r" b="b"/>
                <a:pathLst>
                  <a:path w="268901" h="1091381" extrusionOk="0">
                    <a:moveTo>
                      <a:pt x="38665" y="0"/>
                    </a:moveTo>
                    <a:lnTo>
                      <a:pt x="257894" y="0"/>
                    </a:lnTo>
                    <a:cubicBezTo>
                      <a:pt x="292388" y="83753"/>
                      <a:pt x="235745" y="272465"/>
                      <a:pt x="225228" y="510721"/>
                    </a:cubicBezTo>
                    <a:cubicBezTo>
                      <a:pt x="214711" y="748977"/>
                      <a:pt x="292388" y="993237"/>
                      <a:pt x="257894" y="1091381"/>
                    </a:cubicBezTo>
                    <a:lnTo>
                      <a:pt x="38665" y="1091381"/>
                    </a:lnTo>
                    <a:lnTo>
                      <a:pt x="0" y="587047"/>
                    </a:lnTo>
                    <a:lnTo>
                      <a:pt x="38665" y="0"/>
                    </a:lnTo>
                    <a:close/>
                  </a:path>
                </a:pathLst>
              </a:custGeom>
              <a:solidFill>
                <a:srgbClr val="EBECF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0" name="Google Shape;1213;p17">
                <a:extLst>
                  <a:ext uri="{FF2B5EF4-FFF2-40B4-BE49-F238E27FC236}">
                    <a16:creationId xmlns:a16="http://schemas.microsoft.com/office/drawing/2014/main" id="{88BAE051-F4A2-46C2-9209-D9133DEEB0B1}"/>
                  </a:ext>
                </a:extLst>
              </p:cNvPr>
              <p:cNvSpPr/>
              <p:nvPr/>
            </p:nvSpPr>
            <p:spPr>
              <a:xfrm rot="-739687" flipH="1">
                <a:off x="6636138" y="2069573"/>
                <a:ext cx="1467167" cy="660376"/>
              </a:xfrm>
              <a:custGeom>
                <a:avLst/>
                <a:gdLst/>
                <a:ahLst/>
                <a:cxnLst/>
                <a:rect l="l" t="t" r="r" b="b"/>
                <a:pathLst>
                  <a:path w="1417567" h="670046" extrusionOk="0">
                    <a:moveTo>
                      <a:pt x="307676" y="6814"/>
                    </a:moveTo>
                    <a:cubicBezTo>
                      <a:pt x="228089" y="38562"/>
                      <a:pt x="95296" y="92803"/>
                      <a:pt x="49653" y="202558"/>
                    </a:cubicBezTo>
                    <a:cubicBezTo>
                      <a:pt x="-41802" y="301933"/>
                      <a:pt x="18046" y="574070"/>
                      <a:pt x="33818" y="665345"/>
                    </a:cubicBezTo>
                    <a:lnTo>
                      <a:pt x="262907" y="670046"/>
                    </a:lnTo>
                    <a:cubicBezTo>
                      <a:pt x="192275" y="520020"/>
                      <a:pt x="378667" y="530863"/>
                      <a:pt x="571110" y="455584"/>
                    </a:cubicBezTo>
                    <a:cubicBezTo>
                      <a:pt x="763553" y="380305"/>
                      <a:pt x="1208508" y="479703"/>
                      <a:pt x="1417567" y="218373"/>
                    </a:cubicBezTo>
                    <a:cubicBezTo>
                      <a:pt x="1331630" y="221676"/>
                      <a:pt x="1258703" y="222961"/>
                      <a:pt x="1196304" y="222539"/>
                    </a:cubicBezTo>
                    <a:lnTo>
                      <a:pt x="1053531" y="217048"/>
                    </a:lnTo>
                    <a:lnTo>
                      <a:pt x="1121493" y="183416"/>
                    </a:lnTo>
                    <a:cubicBezTo>
                      <a:pt x="1147311" y="166511"/>
                      <a:pt x="1170944" y="146174"/>
                      <a:pt x="1191628" y="121623"/>
                    </a:cubicBezTo>
                    <a:cubicBezTo>
                      <a:pt x="645002" y="143327"/>
                      <a:pt x="760110" y="65955"/>
                      <a:pt x="527176" y="12071"/>
                    </a:cubicBezTo>
                    <a:cubicBezTo>
                      <a:pt x="437882" y="-3005"/>
                      <a:pt x="366208" y="-3010"/>
                      <a:pt x="307676" y="6814"/>
                    </a:cubicBezTo>
                    <a:close/>
                  </a:path>
                </a:pathLst>
              </a:cu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1" name="Google Shape;1214;p17">
                <a:extLst>
                  <a:ext uri="{FF2B5EF4-FFF2-40B4-BE49-F238E27FC236}">
                    <a16:creationId xmlns:a16="http://schemas.microsoft.com/office/drawing/2014/main" id="{AF4FE374-111B-46AC-9E5E-0AFB4A807759}"/>
                  </a:ext>
                </a:extLst>
              </p:cNvPr>
              <p:cNvSpPr/>
              <p:nvPr/>
            </p:nvSpPr>
            <p:spPr>
              <a:xfrm rot="-8124752" flipH="1">
                <a:off x="7822777" y="2285376"/>
                <a:ext cx="218797" cy="401810"/>
              </a:xfrm>
              <a:prstGeom prst="ellipse">
                <a:avLst/>
              </a:prstGeom>
              <a:solidFill>
                <a:srgbClr val="B4642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2" name="Google Shape;1215;p17">
                <a:extLst>
                  <a:ext uri="{FF2B5EF4-FFF2-40B4-BE49-F238E27FC236}">
                    <a16:creationId xmlns:a16="http://schemas.microsoft.com/office/drawing/2014/main" id="{30B5A48E-5CB2-43D5-87F6-5BF4A8B01531}"/>
                  </a:ext>
                </a:extLst>
              </p:cNvPr>
              <p:cNvSpPr/>
              <p:nvPr/>
            </p:nvSpPr>
            <p:spPr>
              <a:xfrm rot="-8124752" flipH="1">
                <a:off x="7860462" y="2350483"/>
                <a:ext cx="156824" cy="288000"/>
              </a:xfrm>
              <a:prstGeom prst="ellipse">
                <a:avLst/>
              </a:prstGeom>
              <a:solidFill>
                <a:srgbClr val="8D4A0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33" name="Google Shape;1216;p17">
                <a:extLst>
                  <a:ext uri="{FF2B5EF4-FFF2-40B4-BE49-F238E27FC236}">
                    <a16:creationId xmlns:a16="http://schemas.microsoft.com/office/drawing/2014/main" id="{3884D09C-5F36-460B-94FB-849ABED95248}"/>
                  </a:ext>
                </a:extLst>
              </p:cNvPr>
              <p:cNvGrpSpPr/>
              <p:nvPr/>
            </p:nvGrpSpPr>
            <p:grpSpPr>
              <a:xfrm>
                <a:off x="6816675" y="2649366"/>
                <a:ext cx="112320" cy="168478"/>
                <a:chOff x="8291513" y="1164692"/>
                <a:chExt cx="144000" cy="215998"/>
              </a:xfrm>
            </p:grpSpPr>
            <p:sp>
              <p:nvSpPr>
                <p:cNvPr id="144" name="Google Shape;1217;p17">
                  <a:extLst>
                    <a:ext uri="{FF2B5EF4-FFF2-40B4-BE49-F238E27FC236}">
                      <a16:creationId xmlns:a16="http://schemas.microsoft.com/office/drawing/2014/main" id="{78030AF5-3B26-4576-A87A-4DA90E728784}"/>
                    </a:ext>
                  </a:extLst>
                </p:cNvPr>
                <p:cNvSpPr/>
                <p:nvPr/>
              </p:nvSpPr>
              <p:spPr>
                <a:xfrm>
                  <a:off x="8291513" y="1164692"/>
                  <a:ext cx="144000" cy="215998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5" name="Google Shape;1218;p17">
                  <a:extLst>
                    <a:ext uri="{FF2B5EF4-FFF2-40B4-BE49-F238E27FC236}">
                      <a16:creationId xmlns:a16="http://schemas.microsoft.com/office/drawing/2014/main" id="{62E297FC-1CB0-47BB-80AC-7417D5AE2847}"/>
                    </a:ext>
                  </a:extLst>
                </p:cNvPr>
                <p:cNvSpPr/>
                <p:nvPr/>
              </p:nvSpPr>
              <p:spPr>
                <a:xfrm rot="7434764" flipH="1">
                  <a:off x="8322162" y="1190957"/>
                  <a:ext cx="41669" cy="39685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34" name="Google Shape;1219;p17">
                <a:extLst>
                  <a:ext uri="{FF2B5EF4-FFF2-40B4-BE49-F238E27FC236}">
                    <a16:creationId xmlns:a16="http://schemas.microsoft.com/office/drawing/2014/main" id="{9D9072D7-D426-47FB-A17F-95A0E1AB1862}"/>
                  </a:ext>
                </a:extLst>
              </p:cNvPr>
              <p:cNvSpPr/>
              <p:nvPr/>
            </p:nvSpPr>
            <p:spPr>
              <a:xfrm rot="2995111">
                <a:off x="6395887" y="3032342"/>
                <a:ext cx="991843" cy="679020"/>
              </a:xfrm>
              <a:custGeom>
                <a:avLst/>
                <a:gdLst/>
                <a:ahLst/>
                <a:cxnLst/>
                <a:rect l="l" t="t" r="r" b="b"/>
                <a:pathLst>
                  <a:path w="991843" h="679020" extrusionOk="0">
                    <a:moveTo>
                      <a:pt x="107987" y="291833"/>
                    </a:moveTo>
                    <a:cubicBezTo>
                      <a:pt x="166771" y="225097"/>
                      <a:pt x="236634" y="166641"/>
                      <a:pt x="316911" y="119344"/>
                    </a:cubicBezTo>
                    <a:cubicBezTo>
                      <a:pt x="517604" y="1103"/>
                      <a:pt x="747757" y="-26407"/>
                      <a:pt x="962988" y="24127"/>
                    </a:cubicBezTo>
                    <a:lnTo>
                      <a:pt x="991843" y="33122"/>
                    </a:lnTo>
                    <a:lnTo>
                      <a:pt x="991843" y="133329"/>
                    </a:lnTo>
                    <a:cubicBezTo>
                      <a:pt x="991843" y="434706"/>
                      <a:pt x="747529" y="679020"/>
                      <a:pt x="446152" y="679020"/>
                    </a:cubicBezTo>
                    <a:lnTo>
                      <a:pt x="446153" y="679019"/>
                    </a:lnTo>
                    <a:cubicBezTo>
                      <a:pt x="295464" y="679019"/>
                      <a:pt x="159042" y="617940"/>
                      <a:pt x="60291" y="519190"/>
                    </a:cubicBezTo>
                    <a:lnTo>
                      <a:pt x="0" y="446116"/>
                    </a:lnTo>
                    <a:lnTo>
                      <a:pt x="5392" y="435493"/>
                    </a:lnTo>
                    <a:cubicBezTo>
                      <a:pt x="34534" y="384495"/>
                      <a:pt x="68798" y="336324"/>
                      <a:pt x="107987" y="291833"/>
                    </a:cubicBezTo>
                    <a:close/>
                  </a:path>
                </a:pathLst>
              </a:custGeom>
              <a:solidFill>
                <a:srgbClr val="D3B09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35" name="Google Shape;1220;p17">
                <a:extLst>
                  <a:ext uri="{FF2B5EF4-FFF2-40B4-BE49-F238E27FC236}">
                    <a16:creationId xmlns:a16="http://schemas.microsoft.com/office/drawing/2014/main" id="{2BD4C872-8FA0-48F3-A012-4FE2ED3D141E}"/>
                  </a:ext>
                </a:extLst>
              </p:cNvPr>
              <p:cNvGrpSpPr/>
              <p:nvPr/>
            </p:nvGrpSpPr>
            <p:grpSpPr>
              <a:xfrm>
                <a:off x="7401694" y="2693611"/>
                <a:ext cx="112320" cy="168478"/>
                <a:chOff x="8291513" y="1164692"/>
                <a:chExt cx="144000" cy="215998"/>
              </a:xfrm>
            </p:grpSpPr>
            <p:sp>
              <p:nvSpPr>
                <p:cNvPr id="142" name="Google Shape;1221;p17">
                  <a:extLst>
                    <a:ext uri="{FF2B5EF4-FFF2-40B4-BE49-F238E27FC236}">
                      <a16:creationId xmlns:a16="http://schemas.microsoft.com/office/drawing/2014/main" id="{10CBD518-06E5-4794-B485-8F01BBEDD3C3}"/>
                    </a:ext>
                  </a:extLst>
                </p:cNvPr>
                <p:cNvSpPr/>
                <p:nvPr/>
              </p:nvSpPr>
              <p:spPr>
                <a:xfrm>
                  <a:off x="8291513" y="1164692"/>
                  <a:ext cx="144000" cy="215998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3" name="Google Shape;1222;p17">
                  <a:extLst>
                    <a:ext uri="{FF2B5EF4-FFF2-40B4-BE49-F238E27FC236}">
                      <a16:creationId xmlns:a16="http://schemas.microsoft.com/office/drawing/2014/main" id="{658A634A-B712-4CB4-BFEF-B2D7EE0DB773}"/>
                    </a:ext>
                  </a:extLst>
                </p:cNvPr>
                <p:cNvSpPr/>
                <p:nvPr/>
              </p:nvSpPr>
              <p:spPr>
                <a:xfrm rot="7434764" flipH="1">
                  <a:off x="8322162" y="1190957"/>
                  <a:ext cx="41669" cy="39685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36" name="Google Shape;1223;p17">
                <a:extLst>
                  <a:ext uri="{FF2B5EF4-FFF2-40B4-BE49-F238E27FC236}">
                    <a16:creationId xmlns:a16="http://schemas.microsoft.com/office/drawing/2014/main" id="{80CD0620-EADD-4701-A599-9B5B7943DE73}"/>
                  </a:ext>
                </a:extLst>
              </p:cNvPr>
              <p:cNvSpPr/>
              <p:nvPr/>
            </p:nvSpPr>
            <p:spPr>
              <a:xfrm>
                <a:off x="6624946" y="3204889"/>
                <a:ext cx="72002" cy="108000"/>
              </a:xfrm>
              <a:prstGeom prst="ellipse">
                <a:avLst/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7" name="Google Shape;1224;p17">
                <a:extLst>
                  <a:ext uri="{FF2B5EF4-FFF2-40B4-BE49-F238E27FC236}">
                    <a16:creationId xmlns:a16="http://schemas.microsoft.com/office/drawing/2014/main" id="{D9A6F247-1D6A-4054-BCFB-8FBCCE70921A}"/>
                  </a:ext>
                </a:extLst>
              </p:cNvPr>
              <p:cNvSpPr/>
              <p:nvPr/>
            </p:nvSpPr>
            <p:spPr>
              <a:xfrm>
                <a:off x="6924830" y="3258967"/>
                <a:ext cx="72002" cy="108000"/>
              </a:xfrm>
              <a:prstGeom prst="ellipse">
                <a:avLst/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8" name="Google Shape;1225;p17">
                <a:extLst>
                  <a:ext uri="{FF2B5EF4-FFF2-40B4-BE49-F238E27FC236}">
                    <a16:creationId xmlns:a16="http://schemas.microsoft.com/office/drawing/2014/main" id="{914DE3DC-26E3-4002-B4E5-6AC0A963DB36}"/>
                  </a:ext>
                </a:extLst>
              </p:cNvPr>
              <p:cNvSpPr/>
              <p:nvPr/>
            </p:nvSpPr>
            <p:spPr>
              <a:xfrm>
                <a:off x="7325032" y="5289755"/>
                <a:ext cx="373626" cy="206478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9" name="Google Shape;1226;p17">
                <a:extLst>
                  <a:ext uri="{FF2B5EF4-FFF2-40B4-BE49-F238E27FC236}">
                    <a16:creationId xmlns:a16="http://schemas.microsoft.com/office/drawing/2014/main" id="{8AFFB7D5-7BCC-4966-ABCC-468413CD2B71}"/>
                  </a:ext>
                </a:extLst>
              </p:cNvPr>
              <p:cNvSpPr/>
              <p:nvPr/>
            </p:nvSpPr>
            <p:spPr>
              <a:xfrm>
                <a:off x="7978878" y="5314335"/>
                <a:ext cx="373626" cy="206478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0" name="Google Shape;1227;p17">
                <a:extLst>
                  <a:ext uri="{FF2B5EF4-FFF2-40B4-BE49-F238E27FC236}">
                    <a16:creationId xmlns:a16="http://schemas.microsoft.com/office/drawing/2014/main" id="{257ECB1C-C728-487C-890B-D5D4D23C67B4}"/>
                  </a:ext>
                </a:extLst>
              </p:cNvPr>
              <p:cNvSpPr/>
              <p:nvPr/>
            </p:nvSpPr>
            <p:spPr>
              <a:xfrm>
                <a:off x="9163666" y="5319251"/>
                <a:ext cx="373626" cy="206478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1" name="Google Shape;1228;p17">
                <a:extLst>
                  <a:ext uri="{FF2B5EF4-FFF2-40B4-BE49-F238E27FC236}">
                    <a16:creationId xmlns:a16="http://schemas.microsoft.com/office/drawing/2014/main" id="{837FF005-9C12-48EB-84E5-9FC58225390D}"/>
                  </a:ext>
                </a:extLst>
              </p:cNvPr>
              <p:cNvSpPr/>
              <p:nvPr/>
            </p:nvSpPr>
            <p:spPr>
              <a:xfrm>
                <a:off x="9625781" y="5338916"/>
                <a:ext cx="373626" cy="206478"/>
              </a:xfrm>
              <a:prstGeom prst="trapezoid">
                <a:avLst>
                  <a:gd name="adj" fmla="val 25000"/>
                </a:avLst>
              </a:prstGeom>
              <a:solidFill>
                <a:srgbClr val="372C2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18" name="Google Shape;1229;p17">
              <a:extLst>
                <a:ext uri="{FF2B5EF4-FFF2-40B4-BE49-F238E27FC236}">
                  <a16:creationId xmlns:a16="http://schemas.microsoft.com/office/drawing/2014/main" id="{454E01BD-221F-4A2B-9AD6-D10B26B35E30}"/>
                </a:ext>
              </a:extLst>
            </p:cNvPr>
            <p:cNvSpPr/>
            <p:nvPr/>
          </p:nvSpPr>
          <p:spPr>
            <a:xfrm rot="10103095">
              <a:off x="5300996" y="2135336"/>
              <a:ext cx="320360" cy="322538"/>
            </a:xfrm>
            <a:prstGeom prst="blockArc">
              <a:avLst>
                <a:gd name="adj1" fmla="val 10617630"/>
                <a:gd name="adj2" fmla="val 21204894"/>
                <a:gd name="adj3" fmla="val 7780"/>
              </a:avLst>
            </a:prstGeom>
            <a:solidFill>
              <a:srgbClr val="372C2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6" name="Google Shape;1470;p18">
            <a:extLst>
              <a:ext uri="{FF2B5EF4-FFF2-40B4-BE49-F238E27FC236}">
                <a16:creationId xmlns:a16="http://schemas.microsoft.com/office/drawing/2014/main" id="{8D79A91B-F292-4B88-9F4F-647EE87B3E34}"/>
              </a:ext>
            </a:extLst>
          </p:cNvPr>
          <p:cNvGrpSpPr/>
          <p:nvPr/>
        </p:nvGrpSpPr>
        <p:grpSpPr>
          <a:xfrm flipH="1">
            <a:off x="1016731" y="3026972"/>
            <a:ext cx="883744" cy="864887"/>
            <a:chOff x="5989770" y="698068"/>
            <a:chExt cx="5257253" cy="5432707"/>
          </a:xfrm>
        </p:grpSpPr>
        <p:sp>
          <p:nvSpPr>
            <p:cNvPr id="147" name="Google Shape;1471;p18">
              <a:extLst>
                <a:ext uri="{FF2B5EF4-FFF2-40B4-BE49-F238E27FC236}">
                  <a16:creationId xmlns:a16="http://schemas.microsoft.com/office/drawing/2014/main" id="{20576935-0634-45D5-8175-77DCB95CF7AE}"/>
                </a:ext>
              </a:extLst>
            </p:cNvPr>
            <p:cNvSpPr/>
            <p:nvPr/>
          </p:nvSpPr>
          <p:spPr>
            <a:xfrm>
              <a:off x="8121130" y="5334816"/>
              <a:ext cx="80700" cy="520200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" name="Google Shape;1472;p18">
              <a:extLst>
                <a:ext uri="{FF2B5EF4-FFF2-40B4-BE49-F238E27FC236}">
                  <a16:creationId xmlns:a16="http://schemas.microsoft.com/office/drawing/2014/main" id="{D191BC3F-97A0-4353-BEE8-1C2E6F95D29A}"/>
                </a:ext>
              </a:extLst>
            </p:cNvPr>
            <p:cNvSpPr/>
            <p:nvPr/>
          </p:nvSpPr>
          <p:spPr>
            <a:xfrm>
              <a:off x="8784808" y="5320067"/>
              <a:ext cx="80700" cy="520200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" name="Google Shape;1473;p18">
              <a:extLst>
                <a:ext uri="{FF2B5EF4-FFF2-40B4-BE49-F238E27FC236}">
                  <a16:creationId xmlns:a16="http://schemas.microsoft.com/office/drawing/2014/main" id="{ABB842C4-67E9-4F61-BEA1-D17C357232E5}"/>
                </a:ext>
              </a:extLst>
            </p:cNvPr>
            <p:cNvSpPr/>
            <p:nvPr/>
          </p:nvSpPr>
          <p:spPr>
            <a:xfrm rot="-430698">
              <a:off x="7318357" y="745890"/>
              <a:ext cx="835129" cy="1102267"/>
            </a:xfrm>
            <a:custGeom>
              <a:avLst/>
              <a:gdLst/>
              <a:ahLst/>
              <a:cxnLst/>
              <a:rect l="l" t="t" r="r" b="b"/>
              <a:pathLst>
                <a:path w="834845" h="864470" extrusionOk="0">
                  <a:moveTo>
                    <a:pt x="134504" y="0"/>
                  </a:moveTo>
                  <a:cubicBezTo>
                    <a:pt x="208789" y="0"/>
                    <a:pt x="269008" y="60219"/>
                    <a:pt x="269008" y="134504"/>
                  </a:cubicBezTo>
                  <a:lnTo>
                    <a:pt x="269008" y="388490"/>
                  </a:lnTo>
                  <a:lnTo>
                    <a:pt x="323267" y="231969"/>
                  </a:lnTo>
                  <a:cubicBezTo>
                    <a:pt x="349300" y="156873"/>
                    <a:pt x="431281" y="117099"/>
                    <a:pt x="506377" y="143132"/>
                  </a:cubicBezTo>
                  <a:cubicBezTo>
                    <a:pt x="581473" y="169165"/>
                    <a:pt x="621247" y="251146"/>
                    <a:pt x="595214" y="326242"/>
                  </a:cubicBezTo>
                  <a:lnTo>
                    <a:pt x="547277" y="464526"/>
                  </a:lnTo>
                  <a:lnTo>
                    <a:pt x="624218" y="378028"/>
                  </a:lnTo>
                  <a:cubicBezTo>
                    <a:pt x="668469" y="328282"/>
                    <a:pt x="744668" y="323827"/>
                    <a:pt x="794414" y="368077"/>
                  </a:cubicBezTo>
                  <a:cubicBezTo>
                    <a:pt x="844160" y="412327"/>
                    <a:pt x="848616" y="488527"/>
                    <a:pt x="804365" y="538273"/>
                  </a:cubicBezTo>
                  <a:cubicBezTo>
                    <a:pt x="707645" y="647005"/>
                    <a:pt x="610925" y="755737"/>
                    <a:pt x="514205" y="864470"/>
                  </a:cubicBezTo>
                  <a:lnTo>
                    <a:pt x="334059" y="704226"/>
                  </a:lnTo>
                  <a:lnTo>
                    <a:pt x="355255" y="680397"/>
                  </a:lnTo>
                  <a:lnTo>
                    <a:pt x="187924" y="622390"/>
                  </a:lnTo>
                  <a:lnTo>
                    <a:pt x="210548" y="557127"/>
                  </a:lnTo>
                  <a:lnTo>
                    <a:pt x="0" y="557127"/>
                  </a:lnTo>
                  <a:lnTo>
                    <a:pt x="0" y="134504"/>
                  </a:lnTo>
                  <a:cubicBezTo>
                    <a:pt x="0" y="60219"/>
                    <a:pt x="60219" y="0"/>
                    <a:pt x="134504" y="0"/>
                  </a:cubicBezTo>
                  <a:close/>
                </a:path>
              </a:pathLst>
            </a:custGeom>
            <a:solidFill>
              <a:srgbClr val="AF0D2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1474;p18">
              <a:extLst>
                <a:ext uri="{FF2B5EF4-FFF2-40B4-BE49-F238E27FC236}">
                  <a16:creationId xmlns:a16="http://schemas.microsoft.com/office/drawing/2014/main" id="{AC443264-489F-46E0-83AB-80693C3E4C71}"/>
                </a:ext>
              </a:extLst>
            </p:cNvPr>
            <p:cNvSpPr/>
            <p:nvPr/>
          </p:nvSpPr>
          <p:spPr>
            <a:xfrm rot="6367356">
              <a:off x="6745929" y="1463025"/>
              <a:ext cx="3744936" cy="4389968"/>
            </a:xfrm>
            <a:custGeom>
              <a:avLst/>
              <a:gdLst/>
              <a:ahLst/>
              <a:cxnLst/>
              <a:rect l="l" t="t" r="r" b="b"/>
              <a:pathLst>
                <a:path w="3747548" h="4393030" extrusionOk="0">
                  <a:moveTo>
                    <a:pt x="70034" y="3894239"/>
                  </a:moveTo>
                  <a:cubicBezTo>
                    <a:pt x="7562" y="3721328"/>
                    <a:pt x="-13879" y="3452041"/>
                    <a:pt x="8789" y="3292100"/>
                  </a:cubicBezTo>
                  <a:cubicBezTo>
                    <a:pt x="31457" y="3132159"/>
                    <a:pt x="74091" y="3019670"/>
                    <a:pt x="206039" y="2934597"/>
                  </a:cubicBezTo>
                  <a:cubicBezTo>
                    <a:pt x="337985" y="2849523"/>
                    <a:pt x="638155" y="2794116"/>
                    <a:pt x="800473" y="2781663"/>
                  </a:cubicBezTo>
                  <a:cubicBezTo>
                    <a:pt x="962790" y="2769209"/>
                    <a:pt x="1084268" y="2918814"/>
                    <a:pt x="1179937" y="2859873"/>
                  </a:cubicBezTo>
                  <a:cubicBezTo>
                    <a:pt x="1275606" y="2800933"/>
                    <a:pt x="1373203" y="2694478"/>
                    <a:pt x="1374491" y="2428018"/>
                  </a:cubicBezTo>
                  <a:cubicBezTo>
                    <a:pt x="1375780" y="2161557"/>
                    <a:pt x="1295273" y="1471070"/>
                    <a:pt x="1187664" y="1261110"/>
                  </a:cubicBezTo>
                  <a:cubicBezTo>
                    <a:pt x="1080055" y="1051150"/>
                    <a:pt x="861878" y="1173656"/>
                    <a:pt x="728840" y="1168260"/>
                  </a:cubicBezTo>
                  <a:lnTo>
                    <a:pt x="702727" y="1170498"/>
                  </a:lnTo>
                  <a:lnTo>
                    <a:pt x="502114" y="1209755"/>
                  </a:lnTo>
                  <a:lnTo>
                    <a:pt x="456537" y="1222268"/>
                  </a:lnTo>
                  <a:lnTo>
                    <a:pt x="420339" y="1225758"/>
                  </a:lnTo>
                  <a:lnTo>
                    <a:pt x="254125" y="1258284"/>
                  </a:lnTo>
                  <a:cubicBezTo>
                    <a:pt x="167535" y="1275229"/>
                    <a:pt x="83603" y="1218769"/>
                    <a:pt x="66658" y="1132178"/>
                  </a:cubicBezTo>
                  <a:cubicBezTo>
                    <a:pt x="49713" y="1045588"/>
                    <a:pt x="106172" y="961656"/>
                    <a:pt x="192764" y="944711"/>
                  </a:cubicBezTo>
                  <a:lnTo>
                    <a:pt x="445651" y="895225"/>
                  </a:lnTo>
                  <a:lnTo>
                    <a:pt x="337590" y="866483"/>
                  </a:lnTo>
                  <a:cubicBezTo>
                    <a:pt x="260018" y="845850"/>
                    <a:pt x="213859" y="766240"/>
                    <a:pt x="234492" y="688667"/>
                  </a:cubicBezTo>
                  <a:cubicBezTo>
                    <a:pt x="255125" y="611095"/>
                    <a:pt x="334735" y="564937"/>
                    <a:pt x="412307" y="585569"/>
                  </a:cubicBezTo>
                  <a:lnTo>
                    <a:pt x="621408" y="641186"/>
                  </a:lnTo>
                  <a:lnTo>
                    <a:pt x="493735" y="542399"/>
                  </a:lnTo>
                  <a:cubicBezTo>
                    <a:pt x="430251" y="493278"/>
                    <a:pt x="418607" y="401993"/>
                    <a:pt x="467728" y="338508"/>
                  </a:cubicBezTo>
                  <a:cubicBezTo>
                    <a:pt x="516849" y="275024"/>
                    <a:pt x="608134" y="263381"/>
                    <a:pt x="671618" y="312502"/>
                  </a:cubicBezTo>
                  <a:lnTo>
                    <a:pt x="830661" y="435562"/>
                  </a:lnTo>
                  <a:lnTo>
                    <a:pt x="744397" y="292848"/>
                  </a:lnTo>
                  <a:cubicBezTo>
                    <a:pt x="706797" y="230642"/>
                    <a:pt x="726743" y="149735"/>
                    <a:pt x="788948" y="112135"/>
                  </a:cubicBezTo>
                  <a:cubicBezTo>
                    <a:pt x="851153" y="74535"/>
                    <a:pt x="932061" y="94481"/>
                    <a:pt x="969661" y="156686"/>
                  </a:cubicBezTo>
                  <a:lnTo>
                    <a:pt x="1072525" y="326864"/>
                  </a:lnTo>
                  <a:lnTo>
                    <a:pt x="1077363" y="329128"/>
                  </a:lnTo>
                  <a:lnTo>
                    <a:pt x="1051069" y="183128"/>
                  </a:lnTo>
                  <a:cubicBezTo>
                    <a:pt x="1038185" y="111592"/>
                    <a:pt x="1085732" y="43158"/>
                    <a:pt x="1157267" y="30275"/>
                  </a:cubicBezTo>
                  <a:cubicBezTo>
                    <a:pt x="1228802" y="17392"/>
                    <a:pt x="1297236" y="64939"/>
                    <a:pt x="1310119" y="136474"/>
                  </a:cubicBezTo>
                  <a:lnTo>
                    <a:pt x="1335738" y="278728"/>
                  </a:lnTo>
                  <a:lnTo>
                    <a:pt x="1335738" y="131609"/>
                  </a:lnTo>
                  <a:cubicBezTo>
                    <a:pt x="1335738" y="58923"/>
                    <a:pt x="1394661" y="0"/>
                    <a:pt x="1467347" y="0"/>
                  </a:cubicBezTo>
                  <a:cubicBezTo>
                    <a:pt x="1540033" y="0"/>
                    <a:pt x="1598956" y="58923"/>
                    <a:pt x="1598956" y="131609"/>
                  </a:cubicBezTo>
                  <a:lnTo>
                    <a:pt x="1598956" y="371092"/>
                  </a:lnTo>
                  <a:lnTo>
                    <a:pt x="1606918" y="393465"/>
                  </a:lnTo>
                  <a:cubicBezTo>
                    <a:pt x="1629588" y="447457"/>
                    <a:pt x="1663910" y="497731"/>
                    <a:pt x="1725860" y="523376"/>
                  </a:cubicBezTo>
                  <a:cubicBezTo>
                    <a:pt x="1891060" y="591761"/>
                    <a:pt x="1904214" y="484733"/>
                    <a:pt x="2507877" y="599679"/>
                  </a:cubicBezTo>
                  <a:cubicBezTo>
                    <a:pt x="2485343" y="593788"/>
                    <a:pt x="2956717" y="696302"/>
                    <a:pt x="3161410" y="965587"/>
                  </a:cubicBezTo>
                  <a:cubicBezTo>
                    <a:pt x="3366104" y="1234873"/>
                    <a:pt x="3714654" y="1785839"/>
                    <a:pt x="3736039" y="2215396"/>
                  </a:cubicBezTo>
                  <a:cubicBezTo>
                    <a:pt x="3757425" y="2644954"/>
                    <a:pt x="3802921" y="3071280"/>
                    <a:pt x="3289719" y="3542931"/>
                  </a:cubicBezTo>
                  <a:cubicBezTo>
                    <a:pt x="2776517" y="4014583"/>
                    <a:pt x="2092408" y="3625622"/>
                    <a:pt x="1755093" y="3745557"/>
                  </a:cubicBezTo>
                  <a:cubicBezTo>
                    <a:pt x="1417778" y="3865492"/>
                    <a:pt x="1410101" y="4155130"/>
                    <a:pt x="1265825" y="4262548"/>
                  </a:cubicBezTo>
                  <a:cubicBezTo>
                    <a:pt x="1146655" y="4337668"/>
                    <a:pt x="1036477" y="4378889"/>
                    <a:pt x="889442" y="4390059"/>
                  </a:cubicBezTo>
                  <a:cubicBezTo>
                    <a:pt x="742407" y="4401229"/>
                    <a:pt x="498612" y="4380871"/>
                    <a:pt x="383617" y="4329568"/>
                  </a:cubicBezTo>
                  <a:cubicBezTo>
                    <a:pt x="247048" y="4246931"/>
                    <a:pt x="132505" y="4067149"/>
                    <a:pt x="70034" y="3894239"/>
                  </a:cubicBezTo>
                  <a:close/>
                </a:path>
              </a:pathLst>
            </a:custGeom>
            <a:solidFill>
              <a:srgbClr val="F7F4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51" name="Google Shape;1475;p18">
              <a:extLst>
                <a:ext uri="{FF2B5EF4-FFF2-40B4-BE49-F238E27FC236}">
                  <a16:creationId xmlns:a16="http://schemas.microsoft.com/office/drawing/2014/main" id="{D8615D20-B04B-47E6-AA26-BE454EECBC2A}"/>
                </a:ext>
              </a:extLst>
            </p:cNvPr>
            <p:cNvGrpSpPr/>
            <p:nvPr/>
          </p:nvGrpSpPr>
          <p:grpSpPr>
            <a:xfrm>
              <a:off x="7005435" y="1882407"/>
              <a:ext cx="214070" cy="321106"/>
              <a:chOff x="1912361" y="2020099"/>
              <a:chExt cx="144000" cy="216000"/>
            </a:xfrm>
          </p:grpSpPr>
          <p:sp>
            <p:nvSpPr>
              <p:cNvPr id="170" name="Google Shape;1476;p18">
                <a:extLst>
                  <a:ext uri="{FF2B5EF4-FFF2-40B4-BE49-F238E27FC236}">
                    <a16:creationId xmlns:a16="http://schemas.microsoft.com/office/drawing/2014/main" id="{B2A9EACA-DF61-4E08-95AD-E6F94AD2BE43}"/>
                  </a:ext>
                </a:extLst>
              </p:cNvPr>
              <p:cNvSpPr/>
              <p:nvPr/>
            </p:nvSpPr>
            <p:spPr>
              <a:xfrm>
                <a:off x="1912361" y="2020099"/>
                <a:ext cx="144000" cy="216000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1" name="Google Shape;1477;p18">
                <a:extLst>
                  <a:ext uri="{FF2B5EF4-FFF2-40B4-BE49-F238E27FC236}">
                    <a16:creationId xmlns:a16="http://schemas.microsoft.com/office/drawing/2014/main" id="{F6B8C75C-C613-40D9-8D16-FE6C9618C1BF}"/>
                  </a:ext>
                </a:extLst>
              </p:cNvPr>
              <p:cNvSpPr/>
              <p:nvPr/>
            </p:nvSpPr>
            <p:spPr>
              <a:xfrm rot="7428293" flipH="1">
                <a:off x="1942978" y="2046331"/>
                <a:ext cx="41519" cy="39772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2" name="Google Shape;1478;p18">
              <a:extLst>
                <a:ext uri="{FF2B5EF4-FFF2-40B4-BE49-F238E27FC236}">
                  <a16:creationId xmlns:a16="http://schemas.microsoft.com/office/drawing/2014/main" id="{363786B0-A58D-4AA5-B5A2-151B7B549C18}"/>
                </a:ext>
              </a:extLst>
            </p:cNvPr>
            <p:cNvGrpSpPr/>
            <p:nvPr/>
          </p:nvGrpSpPr>
          <p:grpSpPr>
            <a:xfrm>
              <a:off x="7846094" y="1887323"/>
              <a:ext cx="214070" cy="321106"/>
              <a:chOff x="1912361" y="2020099"/>
              <a:chExt cx="144000" cy="216000"/>
            </a:xfrm>
          </p:grpSpPr>
          <p:sp>
            <p:nvSpPr>
              <p:cNvPr id="168" name="Google Shape;1479;p18">
                <a:extLst>
                  <a:ext uri="{FF2B5EF4-FFF2-40B4-BE49-F238E27FC236}">
                    <a16:creationId xmlns:a16="http://schemas.microsoft.com/office/drawing/2014/main" id="{6EFBD67A-BFD1-4BEE-B9A2-89AEBD67E712}"/>
                  </a:ext>
                </a:extLst>
              </p:cNvPr>
              <p:cNvSpPr/>
              <p:nvPr/>
            </p:nvSpPr>
            <p:spPr>
              <a:xfrm>
                <a:off x="1912361" y="2020099"/>
                <a:ext cx="144000" cy="216000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9" name="Google Shape;1480;p18">
                <a:extLst>
                  <a:ext uri="{FF2B5EF4-FFF2-40B4-BE49-F238E27FC236}">
                    <a16:creationId xmlns:a16="http://schemas.microsoft.com/office/drawing/2014/main" id="{CBE3E407-BCE4-4659-817E-A61922D1B650}"/>
                  </a:ext>
                </a:extLst>
              </p:cNvPr>
              <p:cNvSpPr/>
              <p:nvPr/>
            </p:nvSpPr>
            <p:spPr>
              <a:xfrm rot="7428293" flipH="1">
                <a:off x="1942978" y="2046331"/>
                <a:ext cx="41519" cy="39772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53" name="Google Shape;1481;p18">
              <a:extLst>
                <a:ext uri="{FF2B5EF4-FFF2-40B4-BE49-F238E27FC236}">
                  <a16:creationId xmlns:a16="http://schemas.microsoft.com/office/drawing/2014/main" id="{83DFC1E0-F465-4432-91F1-1E6E528541EF}"/>
                </a:ext>
              </a:extLst>
            </p:cNvPr>
            <p:cNvSpPr/>
            <p:nvPr/>
          </p:nvSpPr>
          <p:spPr>
            <a:xfrm rot="10800000">
              <a:off x="7433149" y="2442394"/>
              <a:ext cx="234000" cy="5244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AF0D2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54" name="Google Shape;1482;p18">
              <a:extLst>
                <a:ext uri="{FF2B5EF4-FFF2-40B4-BE49-F238E27FC236}">
                  <a16:creationId xmlns:a16="http://schemas.microsoft.com/office/drawing/2014/main" id="{0BF7D225-4019-4CF4-9226-6356842DF419}"/>
                </a:ext>
              </a:extLst>
            </p:cNvPr>
            <p:cNvGrpSpPr/>
            <p:nvPr/>
          </p:nvGrpSpPr>
          <p:grpSpPr>
            <a:xfrm>
              <a:off x="7266221" y="2241786"/>
              <a:ext cx="550635" cy="324482"/>
              <a:chOff x="8908026" y="816078"/>
              <a:chExt cx="1430593" cy="496529"/>
            </a:xfrm>
          </p:grpSpPr>
          <p:sp>
            <p:nvSpPr>
              <p:cNvPr id="166" name="Google Shape;1483;p18">
                <a:extLst>
                  <a:ext uri="{FF2B5EF4-FFF2-40B4-BE49-F238E27FC236}">
                    <a16:creationId xmlns:a16="http://schemas.microsoft.com/office/drawing/2014/main" id="{3F70A01E-3F8A-4D92-970E-BFA21CBBB8AD}"/>
                  </a:ext>
                </a:extLst>
              </p:cNvPr>
              <p:cNvSpPr/>
              <p:nvPr/>
            </p:nvSpPr>
            <p:spPr>
              <a:xfrm>
                <a:off x="8908026" y="816078"/>
                <a:ext cx="1415700" cy="186900"/>
              </a:xfrm>
              <a:prstGeom prst="trapezoid">
                <a:avLst>
                  <a:gd name="adj" fmla="val 71875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7" name="Google Shape;1484;p18">
                <a:extLst>
                  <a:ext uri="{FF2B5EF4-FFF2-40B4-BE49-F238E27FC236}">
                    <a16:creationId xmlns:a16="http://schemas.microsoft.com/office/drawing/2014/main" id="{0AE9F27D-9445-4A3C-968C-51B86C8B458C}"/>
                  </a:ext>
                </a:extLst>
              </p:cNvPr>
              <p:cNvSpPr/>
              <p:nvPr/>
            </p:nvSpPr>
            <p:spPr>
              <a:xfrm rot="10800000">
                <a:off x="8922919" y="997907"/>
                <a:ext cx="1415700" cy="314700"/>
              </a:xfrm>
              <a:prstGeom prst="triangle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5" name="Google Shape;1485;p18">
              <a:extLst>
                <a:ext uri="{FF2B5EF4-FFF2-40B4-BE49-F238E27FC236}">
                  <a16:creationId xmlns:a16="http://schemas.microsoft.com/office/drawing/2014/main" id="{02D56405-BF26-45A3-A75D-4EEEBED3895E}"/>
                </a:ext>
              </a:extLst>
            </p:cNvPr>
            <p:cNvGrpSpPr/>
            <p:nvPr/>
          </p:nvGrpSpPr>
          <p:grpSpPr>
            <a:xfrm>
              <a:off x="7482349" y="3425295"/>
              <a:ext cx="2630416" cy="1728581"/>
              <a:chOff x="7521678" y="3444959"/>
              <a:chExt cx="2630416" cy="1728581"/>
            </a:xfrm>
          </p:grpSpPr>
          <p:sp>
            <p:nvSpPr>
              <p:cNvPr id="162" name="Google Shape;1486;p18">
                <a:extLst>
                  <a:ext uri="{FF2B5EF4-FFF2-40B4-BE49-F238E27FC236}">
                    <a16:creationId xmlns:a16="http://schemas.microsoft.com/office/drawing/2014/main" id="{E28C474B-B8B2-4DFD-80BC-8FBD68E0F37D}"/>
                  </a:ext>
                </a:extLst>
              </p:cNvPr>
              <p:cNvSpPr/>
              <p:nvPr/>
            </p:nvSpPr>
            <p:spPr>
              <a:xfrm>
                <a:off x="7521678" y="3490452"/>
                <a:ext cx="2202300" cy="1396200"/>
              </a:xfrm>
              <a:prstGeom prst="ellipse">
                <a:avLst/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3" name="Google Shape;1487;p18">
                <a:extLst>
                  <a:ext uri="{FF2B5EF4-FFF2-40B4-BE49-F238E27FC236}">
                    <a16:creationId xmlns:a16="http://schemas.microsoft.com/office/drawing/2014/main" id="{4CB75B62-356A-48C1-AD9E-796D73ABC2AA}"/>
                  </a:ext>
                </a:extLst>
              </p:cNvPr>
              <p:cNvSpPr/>
              <p:nvPr/>
            </p:nvSpPr>
            <p:spPr>
              <a:xfrm rot="1919613">
                <a:off x="8711566" y="3766069"/>
                <a:ext cx="1385555" cy="604580"/>
              </a:xfrm>
              <a:prstGeom prst="roundRect">
                <a:avLst>
                  <a:gd name="adj" fmla="val 50000"/>
                </a:avLst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4" name="Google Shape;1488;p18">
                <a:extLst>
                  <a:ext uri="{FF2B5EF4-FFF2-40B4-BE49-F238E27FC236}">
                    <a16:creationId xmlns:a16="http://schemas.microsoft.com/office/drawing/2014/main" id="{D32BC4D1-D6CE-4CBB-B64F-46316DAD9AD9}"/>
                  </a:ext>
                </a:extLst>
              </p:cNvPr>
              <p:cNvSpPr/>
              <p:nvPr/>
            </p:nvSpPr>
            <p:spPr>
              <a:xfrm rot="1919613">
                <a:off x="8346489" y="4085618"/>
                <a:ext cx="1385555" cy="604580"/>
              </a:xfrm>
              <a:prstGeom prst="roundRect">
                <a:avLst>
                  <a:gd name="adj" fmla="val 50000"/>
                </a:avLst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5" name="Google Shape;1489;p18">
                <a:extLst>
                  <a:ext uri="{FF2B5EF4-FFF2-40B4-BE49-F238E27FC236}">
                    <a16:creationId xmlns:a16="http://schemas.microsoft.com/office/drawing/2014/main" id="{2BA0AA8D-F361-453C-919E-BE3926C41DCE}"/>
                  </a:ext>
                </a:extLst>
              </p:cNvPr>
              <p:cNvSpPr/>
              <p:nvPr/>
            </p:nvSpPr>
            <p:spPr>
              <a:xfrm rot="1919613">
                <a:off x="7899122" y="4247850"/>
                <a:ext cx="1385555" cy="604580"/>
              </a:xfrm>
              <a:prstGeom prst="roundRect">
                <a:avLst>
                  <a:gd name="adj" fmla="val 50000"/>
                </a:avLst>
              </a:prstGeom>
              <a:solidFill>
                <a:srgbClr val="DCDED9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56" name="Google Shape;1490;p18">
              <a:extLst>
                <a:ext uri="{FF2B5EF4-FFF2-40B4-BE49-F238E27FC236}">
                  <a16:creationId xmlns:a16="http://schemas.microsoft.com/office/drawing/2014/main" id="{F57AF4CA-0699-4BA2-9C1A-1C00B70451E1}"/>
                </a:ext>
              </a:extLst>
            </p:cNvPr>
            <p:cNvSpPr/>
            <p:nvPr/>
          </p:nvSpPr>
          <p:spPr>
            <a:xfrm rot="1861239">
              <a:off x="8044308" y="5788843"/>
              <a:ext cx="51810" cy="33401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491;p18">
              <a:extLst>
                <a:ext uri="{FF2B5EF4-FFF2-40B4-BE49-F238E27FC236}">
                  <a16:creationId xmlns:a16="http://schemas.microsoft.com/office/drawing/2014/main" id="{F677D76B-26A3-4D73-8C7B-5AC15B1E516C}"/>
                </a:ext>
              </a:extLst>
            </p:cNvPr>
            <p:cNvSpPr/>
            <p:nvPr/>
          </p:nvSpPr>
          <p:spPr>
            <a:xfrm rot="420076">
              <a:off x="8116167" y="5795118"/>
              <a:ext cx="51685" cy="333815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492;p18">
              <a:extLst>
                <a:ext uri="{FF2B5EF4-FFF2-40B4-BE49-F238E27FC236}">
                  <a16:creationId xmlns:a16="http://schemas.microsoft.com/office/drawing/2014/main" id="{FE04511E-D5C4-4494-9A4B-DCEF8C64126D}"/>
                </a:ext>
              </a:extLst>
            </p:cNvPr>
            <p:cNvSpPr/>
            <p:nvPr/>
          </p:nvSpPr>
          <p:spPr>
            <a:xfrm rot="-1137635">
              <a:off x="8187015" y="5768358"/>
              <a:ext cx="51705" cy="33385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493;p18">
              <a:extLst>
                <a:ext uri="{FF2B5EF4-FFF2-40B4-BE49-F238E27FC236}">
                  <a16:creationId xmlns:a16="http://schemas.microsoft.com/office/drawing/2014/main" id="{B927BFF8-6B6D-4392-BFBA-CA3684420F26}"/>
                </a:ext>
              </a:extLst>
            </p:cNvPr>
            <p:cNvSpPr/>
            <p:nvPr/>
          </p:nvSpPr>
          <p:spPr>
            <a:xfrm rot="1861239">
              <a:off x="8705941" y="5758420"/>
              <a:ext cx="51810" cy="33401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494;p18">
              <a:extLst>
                <a:ext uri="{FF2B5EF4-FFF2-40B4-BE49-F238E27FC236}">
                  <a16:creationId xmlns:a16="http://schemas.microsoft.com/office/drawing/2014/main" id="{FF247281-D5CB-4040-8B83-66DE3697014A}"/>
                </a:ext>
              </a:extLst>
            </p:cNvPr>
            <p:cNvSpPr/>
            <p:nvPr/>
          </p:nvSpPr>
          <p:spPr>
            <a:xfrm rot="420076">
              <a:off x="8777800" y="5764695"/>
              <a:ext cx="51685" cy="333815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495;p18">
              <a:extLst>
                <a:ext uri="{FF2B5EF4-FFF2-40B4-BE49-F238E27FC236}">
                  <a16:creationId xmlns:a16="http://schemas.microsoft.com/office/drawing/2014/main" id="{FE85A37C-913B-410A-9DCA-89277977DF60}"/>
                </a:ext>
              </a:extLst>
            </p:cNvPr>
            <p:cNvSpPr/>
            <p:nvPr/>
          </p:nvSpPr>
          <p:spPr>
            <a:xfrm rot="-1137635">
              <a:off x="8848650" y="5737935"/>
              <a:ext cx="51705" cy="333851"/>
            </a:xfrm>
            <a:prstGeom prst="roundRect">
              <a:avLst>
                <a:gd name="adj" fmla="val 50000"/>
              </a:avLst>
            </a:prstGeom>
            <a:solidFill>
              <a:srgbClr val="E7A33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7" name="Rectangle 216">
            <a:extLst>
              <a:ext uri="{FF2B5EF4-FFF2-40B4-BE49-F238E27FC236}">
                <a16:creationId xmlns:a16="http://schemas.microsoft.com/office/drawing/2014/main" id="{1AFF6017-E186-41C6-A759-4F60F7E137E5}"/>
              </a:ext>
            </a:extLst>
          </p:cNvPr>
          <p:cNvSpPr/>
          <p:nvPr/>
        </p:nvSpPr>
        <p:spPr>
          <a:xfrm>
            <a:off x="4943825" y="2809344"/>
            <a:ext cx="2380141" cy="14504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PH" dirty="0">
                <a:ln w="38100">
                  <a:solidFill>
                    <a:schemeClr val="tx1"/>
                  </a:solidFill>
                </a:ln>
                <a:solidFill>
                  <a:schemeClr val="tx1"/>
                </a:solidFill>
                <a:highlight>
                  <a:srgbClr val="FFFF00"/>
                </a:highlight>
              </a:rPr>
              <a:t>Let's Remember!</a:t>
            </a:r>
          </a:p>
          <a:p>
            <a:pPr algn="ctr"/>
            <a:endParaRPr lang="en-PH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ctr"/>
            <a:endParaRPr lang="en-PH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ctr"/>
            <a:endParaRPr lang="en-PH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ctr"/>
            <a:endParaRPr lang="en-PH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ctr"/>
            <a:endParaRPr lang="en-PH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ctr"/>
            <a:endParaRPr lang="en-PH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ctr"/>
            <a:endParaRPr lang="en-PH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ctr"/>
            <a:endParaRPr lang="en-PH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ctr"/>
            <a:endParaRPr lang="en-PH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ctr"/>
            <a:endParaRPr lang="en-PH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ctr"/>
            <a:r>
              <a:rPr lang="en-PH" sz="1200" b="1" dirty="0">
                <a:ln w="38100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/>
                </a:solidFill>
                <a:latin typeface="Engravers MT" panose="02090707080505020304" pitchFamily="18" charset="0"/>
              </a:rPr>
              <a:t>Are you ready?</a:t>
            </a:r>
          </a:p>
          <a:p>
            <a:pPr algn="ctr"/>
            <a:endParaRPr lang="en-PH" sz="2400" b="1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en-PH" sz="2400" b="1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en-PH" sz="2400" b="1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218" name="Google Shape;1267;p18">
            <a:extLst>
              <a:ext uri="{FF2B5EF4-FFF2-40B4-BE49-F238E27FC236}">
                <a16:creationId xmlns:a16="http://schemas.microsoft.com/office/drawing/2014/main" id="{3C609D37-B613-4EDB-A7E7-64704CD59085}"/>
              </a:ext>
            </a:extLst>
          </p:cNvPr>
          <p:cNvGrpSpPr/>
          <p:nvPr/>
        </p:nvGrpSpPr>
        <p:grpSpPr>
          <a:xfrm>
            <a:off x="9748424" y="79997"/>
            <a:ext cx="1469205" cy="1196874"/>
            <a:chOff x="1181255" y="175740"/>
            <a:chExt cx="3320223" cy="3361357"/>
          </a:xfrm>
        </p:grpSpPr>
        <p:sp>
          <p:nvSpPr>
            <p:cNvPr id="219" name="Google Shape;1268;p18">
              <a:extLst>
                <a:ext uri="{FF2B5EF4-FFF2-40B4-BE49-F238E27FC236}">
                  <a16:creationId xmlns:a16="http://schemas.microsoft.com/office/drawing/2014/main" id="{F12178F6-86F0-43A4-B01A-CEEDAAE0ED52}"/>
                </a:ext>
              </a:extLst>
            </p:cNvPr>
            <p:cNvSpPr/>
            <p:nvPr/>
          </p:nvSpPr>
          <p:spPr>
            <a:xfrm>
              <a:off x="1342103" y="474202"/>
              <a:ext cx="2813772" cy="3062748"/>
            </a:xfrm>
            <a:custGeom>
              <a:avLst/>
              <a:gdLst/>
              <a:ahLst/>
              <a:cxnLst/>
              <a:rect l="l" t="t" r="r" b="b"/>
              <a:pathLst>
                <a:path w="2718620" h="3062748" extrusionOk="0">
                  <a:moveTo>
                    <a:pt x="4917" y="1558413"/>
                  </a:moveTo>
                  <a:lnTo>
                    <a:pt x="2708788" y="1558413"/>
                  </a:lnTo>
                  <a:lnTo>
                    <a:pt x="2708788" y="3062748"/>
                  </a:lnTo>
                  <a:lnTo>
                    <a:pt x="4917" y="3062748"/>
                  </a:lnTo>
                  <a:lnTo>
                    <a:pt x="4917" y="1558413"/>
                  </a:lnTo>
                  <a:close/>
                  <a:moveTo>
                    <a:pt x="1361768" y="0"/>
                  </a:moveTo>
                  <a:lnTo>
                    <a:pt x="2541639" y="781664"/>
                  </a:lnTo>
                  <a:lnTo>
                    <a:pt x="2718620" y="1558412"/>
                  </a:lnTo>
                  <a:lnTo>
                    <a:pt x="0" y="1558412"/>
                  </a:lnTo>
                  <a:lnTo>
                    <a:pt x="194187" y="781664"/>
                  </a:lnTo>
                  <a:lnTo>
                    <a:pt x="181897" y="781664"/>
                  </a:lnTo>
                  <a:lnTo>
                    <a:pt x="196626" y="771906"/>
                  </a:lnTo>
                  <a:cubicBezTo>
                    <a:pt x="196632" y="771881"/>
                    <a:pt x="196639" y="771856"/>
                    <a:pt x="196645" y="771831"/>
                  </a:cubicBezTo>
                  <a:lnTo>
                    <a:pt x="1361768" y="0"/>
                  </a:lnTo>
                  <a:close/>
                </a:path>
              </a:pathLst>
            </a:custGeom>
            <a:solidFill>
              <a:srgbClr val="DE343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1269;p18">
              <a:extLst>
                <a:ext uri="{FF2B5EF4-FFF2-40B4-BE49-F238E27FC236}">
                  <a16:creationId xmlns:a16="http://schemas.microsoft.com/office/drawing/2014/main" id="{0FF5673E-B5EE-4542-AA33-1DE086C7E690}"/>
                </a:ext>
              </a:extLst>
            </p:cNvPr>
            <p:cNvSpPr/>
            <p:nvPr/>
          </p:nvSpPr>
          <p:spPr>
            <a:xfrm>
              <a:off x="1533832" y="1248697"/>
              <a:ext cx="196500" cy="22884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1" name="Google Shape;1270;p18">
              <a:extLst>
                <a:ext uri="{FF2B5EF4-FFF2-40B4-BE49-F238E27FC236}">
                  <a16:creationId xmlns:a16="http://schemas.microsoft.com/office/drawing/2014/main" id="{1BD4879C-736E-4E67-9B1B-C487CEA665B5}"/>
                </a:ext>
              </a:extLst>
            </p:cNvPr>
            <p:cNvSpPr/>
            <p:nvPr/>
          </p:nvSpPr>
          <p:spPr>
            <a:xfrm>
              <a:off x="1873045" y="993059"/>
              <a:ext cx="201600" cy="25440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1271;p18">
              <a:extLst>
                <a:ext uri="{FF2B5EF4-FFF2-40B4-BE49-F238E27FC236}">
                  <a16:creationId xmlns:a16="http://schemas.microsoft.com/office/drawing/2014/main" id="{8198C1D2-8B7E-49BD-8447-0DB67B6BAF5D}"/>
                </a:ext>
              </a:extLst>
            </p:cNvPr>
            <p:cNvSpPr/>
            <p:nvPr/>
          </p:nvSpPr>
          <p:spPr>
            <a:xfrm>
              <a:off x="2241754" y="737419"/>
              <a:ext cx="196500" cy="27996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3" name="Google Shape;1272;p18">
              <a:extLst>
                <a:ext uri="{FF2B5EF4-FFF2-40B4-BE49-F238E27FC236}">
                  <a16:creationId xmlns:a16="http://schemas.microsoft.com/office/drawing/2014/main" id="{A5A04FBC-6A0F-4C27-B4D7-93C5F2C24915}"/>
                </a:ext>
              </a:extLst>
            </p:cNvPr>
            <p:cNvSpPr/>
            <p:nvPr/>
          </p:nvSpPr>
          <p:spPr>
            <a:xfrm>
              <a:off x="2659622" y="516193"/>
              <a:ext cx="211500" cy="27873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4" name="Google Shape;1273;p18">
              <a:extLst>
                <a:ext uri="{FF2B5EF4-FFF2-40B4-BE49-F238E27FC236}">
                  <a16:creationId xmlns:a16="http://schemas.microsoft.com/office/drawing/2014/main" id="{5D7DBEC5-E26E-409F-9594-6CEC0A18D397}"/>
                </a:ext>
              </a:extLst>
            </p:cNvPr>
            <p:cNvSpPr/>
            <p:nvPr/>
          </p:nvSpPr>
          <p:spPr>
            <a:xfrm>
              <a:off x="3097158" y="749505"/>
              <a:ext cx="211500" cy="27873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225" name="Google Shape;1274;p18">
              <a:extLst>
                <a:ext uri="{FF2B5EF4-FFF2-40B4-BE49-F238E27FC236}">
                  <a16:creationId xmlns:a16="http://schemas.microsoft.com/office/drawing/2014/main" id="{C6E871FA-FB01-4FB6-91B0-08BA566FD642}"/>
                </a:ext>
              </a:extLst>
            </p:cNvPr>
            <p:cNvGrpSpPr/>
            <p:nvPr/>
          </p:nvGrpSpPr>
          <p:grpSpPr>
            <a:xfrm>
              <a:off x="2025445" y="2153265"/>
              <a:ext cx="1386300" cy="1383674"/>
              <a:chOff x="2025445" y="2153265"/>
              <a:chExt cx="1386300" cy="1383674"/>
            </a:xfrm>
          </p:grpSpPr>
          <p:sp>
            <p:nvSpPr>
              <p:cNvPr id="233" name="Google Shape;1275;p18">
                <a:extLst>
                  <a:ext uri="{FF2B5EF4-FFF2-40B4-BE49-F238E27FC236}">
                    <a16:creationId xmlns:a16="http://schemas.microsoft.com/office/drawing/2014/main" id="{1C19E5A5-C8AA-4256-A72C-8E4651AAE239}"/>
                  </a:ext>
                </a:extLst>
              </p:cNvPr>
              <p:cNvSpPr/>
              <p:nvPr/>
            </p:nvSpPr>
            <p:spPr>
              <a:xfrm>
                <a:off x="2074606" y="2222090"/>
                <a:ext cx="1278300" cy="1239000"/>
              </a:xfrm>
              <a:prstGeom prst="rect">
                <a:avLst/>
              </a:prstGeom>
              <a:solidFill>
                <a:srgbClr val="7A432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4" name="Google Shape;1276;p18">
                <a:extLst>
                  <a:ext uri="{FF2B5EF4-FFF2-40B4-BE49-F238E27FC236}">
                    <a16:creationId xmlns:a16="http://schemas.microsoft.com/office/drawing/2014/main" id="{6C3D134B-5B27-4419-AF2D-B2B691F0FD39}"/>
                  </a:ext>
                </a:extLst>
              </p:cNvPr>
              <p:cNvSpPr/>
              <p:nvPr/>
            </p:nvSpPr>
            <p:spPr>
              <a:xfrm>
                <a:off x="2025445" y="2153265"/>
                <a:ext cx="1386300" cy="1383600"/>
              </a:xfrm>
              <a:prstGeom prst="frame">
                <a:avLst>
                  <a:gd name="adj1" fmla="val 5394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5" name="Google Shape;1277;p18">
                <a:extLst>
                  <a:ext uri="{FF2B5EF4-FFF2-40B4-BE49-F238E27FC236}">
                    <a16:creationId xmlns:a16="http://schemas.microsoft.com/office/drawing/2014/main" id="{2DA81239-981E-4C67-B9BB-221C659DDEC2}"/>
                  </a:ext>
                </a:extLst>
              </p:cNvPr>
              <p:cNvSpPr/>
              <p:nvPr/>
            </p:nvSpPr>
            <p:spPr>
              <a:xfrm rot="-2623192">
                <a:off x="2673803" y="1954206"/>
                <a:ext cx="75962" cy="1802913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6" name="Google Shape;1278;p18">
                <a:extLst>
                  <a:ext uri="{FF2B5EF4-FFF2-40B4-BE49-F238E27FC236}">
                    <a16:creationId xmlns:a16="http://schemas.microsoft.com/office/drawing/2014/main" id="{FE1DA748-08A1-490C-BCC4-354AA3563557}"/>
                  </a:ext>
                </a:extLst>
              </p:cNvPr>
              <p:cNvSpPr/>
              <p:nvPr/>
            </p:nvSpPr>
            <p:spPr>
              <a:xfrm rot="2623192" flipH="1">
                <a:off x="2678717" y="1958083"/>
                <a:ext cx="75962" cy="1802913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26" name="Google Shape;1279;p18">
              <a:extLst>
                <a:ext uri="{FF2B5EF4-FFF2-40B4-BE49-F238E27FC236}">
                  <a16:creationId xmlns:a16="http://schemas.microsoft.com/office/drawing/2014/main" id="{99D57D8A-54F0-4B2B-BB4A-09864E0C1641}"/>
                </a:ext>
              </a:extLst>
            </p:cNvPr>
            <p:cNvGrpSpPr/>
            <p:nvPr/>
          </p:nvGrpSpPr>
          <p:grpSpPr>
            <a:xfrm>
              <a:off x="2374491" y="1165123"/>
              <a:ext cx="722700" cy="624300"/>
              <a:chOff x="2374491" y="1165123"/>
              <a:chExt cx="722700" cy="624300"/>
            </a:xfrm>
          </p:grpSpPr>
          <p:sp>
            <p:nvSpPr>
              <p:cNvPr id="230" name="Google Shape;1280;p18">
                <a:extLst>
                  <a:ext uri="{FF2B5EF4-FFF2-40B4-BE49-F238E27FC236}">
                    <a16:creationId xmlns:a16="http://schemas.microsoft.com/office/drawing/2014/main" id="{3BEA94A2-ECAF-448D-822B-98B2D716B320}"/>
                  </a:ext>
                </a:extLst>
              </p:cNvPr>
              <p:cNvSpPr/>
              <p:nvPr/>
            </p:nvSpPr>
            <p:spPr>
              <a:xfrm>
                <a:off x="2423651" y="1214284"/>
                <a:ext cx="644100" cy="545700"/>
              </a:xfrm>
              <a:prstGeom prst="rect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1" name="Google Shape;1281;p18">
                <a:extLst>
                  <a:ext uri="{FF2B5EF4-FFF2-40B4-BE49-F238E27FC236}">
                    <a16:creationId xmlns:a16="http://schemas.microsoft.com/office/drawing/2014/main" id="{0E5459C3-FB98-4DEE-9C77-D04BAAEE8C7A}"/>
                  </a:ext>
                </a:extLst>
              </p:cNvPr>
              <p:cNvSpPr/>
              <p:nvPr/>
            </p:nvSpPr>
            <p:spPr>
              <a:xfrm>
                <a:off x="2408903" y="1435510"/>
                <a:ext cx="644014" cy="309702"/>
              </a:xfrm>
              <a:custGeom>
                <a:avLst/>
                <a:gdLst/>
                <a:ahLst/>
                <a:cxnLst/>
                <a:rect l="l" t="t" r="r" b="b"/>
                <a:pathLst>
                  <a:path w="644014" h="422801" extrusionOk="0">
                    <a:moveTo>
                      <a:pt x="599959" y="0"/>
                    </a:moveTo>
                    <a:lnTo>
                      <a:pt x="644014" y="4441"/>
                    </a:lnTo>
                    <a:lnTo>
                      <a:pt x="644014" y="422801"/>
                    </a:lnTo>
                    <a:lnTo>
                      <a:pt x="253" y="422801"/>
                    </a:lnTo>
                    <a:lnTo>
                      <a:pt x="0" y="421988"/>
                    </a:lnTo>
                    <a:lnTo>
                      <a:pt x="0" y="288618"/>
                    </a:lnTo>
                    <a:lnTo>
                      <a:pt x="8661" y="260717"/>
                    </a:lnTo>
                    <a:cubicBezTo>
                      <a:pt x="45551" y="173500"/>
                      <a:pt x="131912" y="112303"/>
                      <a:pt x="232565" y="112303"/>
                    </a:cubicBezTo>
                    <a:cubicBezTo>
                      <a:pt x="266116" y="112303"/>
                      <a:pt x="298079" y="119103"/>
                      <a:pt x="327151" y="131399"/>
                    </a:cubicBezTo>
                    <a:lnTo>
                      <a:pt x="361277" y="149922"/>
                    </a:lnTo>
                    <a:lnTo>
                      <a:pt x="409040" y="79081"/>
                    </a:lnTo>
                    <a:cubicBezTo>
                      <a:pt x="457900" y="30221"/>
                      <a:pt x="525400" y="0"/>
                      <a:pt x="599959" y="0"/>
                    </a:cubicBezTo>
                    <a:close/>
                  </a:path>
                </a:pathLst>
              </a:custGeom>
              <a:solidFill>
                <a:srgbClr val="F6BD3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2" name="Google Shape;1282;p18">
                <a:extLst>
                  <a:ext uri="{FF2B5EF4-FFF2-40B4-BE49-F238E27FC236}">
                    <a16:creationId xmlns:a16="http://schemas.microsoft.com/office/drawing/2014/main" id="{79A74115-9FFD-4D70-9444-71ED2F86A75E}"/>
                  </a:ext>
                </a:extLst>
              </p:cNvPr>
              <p:cNvSpPr/>
              <p:nvPr/>
            </p:nvSpPr>
            <p:spPr>
              <a:xfrm>
                <a:off x="2374491" y="1165123"/>
                <a:ext cx="722700" cy="624300"/>
              </a:xfrm>
              <a:prstGeom prst="frame">
                <a:avLst>
                  <a:gd name="adj1" fmla="val 7579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27" name="Google Shape;1283;p18">
              <a:extLst>
                <a:ext uri="{FF2B5EF4-FFF2-40B4-BE49-F238E27FC236}">
                  <a16:creationId xmlns:a16="http://schemas.microsoft.com/office/drawing/2014/main" id="{683FED3C-81DD-4B7D-BC2D-D38BF219C228}"/>
                </a:ext>
              </a:extLst>
            </p:cNvPr>
            <p:cNvSpPr/>
            <p:nvPr/>
          </p:nvSpPr>
          <p:spPr>
            <a:xfrm>
              <a:off x="3495364" y="1000229"/>
              <a:ext cx="172200" cy="25368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8" name="Google Shape;1284;p18">
              <a:extLst>
                <a:ext uri="{FF2B5EF4-FFF2-40B4-BE49-F238E27FC236}">
                  <a16:creationId xmlns:a16="http://schemas.microsoft.com/office/drawing/2014/main" id="{8A8D7FD2-AE5C-4BE5-A8DA-EE9F9D7ACD41}"/>
                </a:ext>
              </a:extLst>
            </p:cNvPr>
            <p:cNvSpPr/>
            <p:nvPr/>
          </p:nvSpPr>
          <p:spPr>
            <a:xfrm>
              <a:off x="3785414" y="1268360"/>
              <a:ext cx="216300" cy="2268600"/>
            </a:xfrm>
            <a:prstGeom prst="rect">
              <a:avLst/>
            </a:prstGeom>
            <a:solidFill>
              <a:srgbClr val="CC262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9" name="Google Shape;1285;p18">
              <a:extLst>
                <a:ext uri="{FF2B5EF4-FFF2-40B4-BE49-F238E27FC236}">
                  <a16:creationId xmlns:a16="http://schemas.microsoft.com/office/drawing/2014/main" id="{67DBB4CA-8BF9-4F20-B41C-B4EBF24D79B9}"/>
                </a:ext>
              </a:extLst>
            </p:cNvPr>
            <p:cNvSpPr/>
            <p:nvPr/>
          </p:nvSpPr>
          <p:spPr>
            <a:xfrm rot="508449" flipH="1">
              <a:off x="1310855" y="390441"/>
              <a:ext cx="3061021" cy="1985708"/>
            </a:xfrm>
            <a:custGeom>
              <a:avLst/>
              <a:gdLst/>
              <a:ahLst/>
              <a:cxnLst/>
              <a:rect l="l" t="t" r="r" b="b"/>
              <a:pathLst>
                <a:path w="3058184" h="1983868" extrusionOk="0">
                  <a:moveTo>
                    <a:pt x="1790172" y="0"/>
                  </a:moveTo>
                  <a:lnTo>
                    <a:pt x="337068" y="697550"/>
                  </a:lnTo>
                  <a:lnTo>
                    <a:pt x="336159" y="698006"/>
                  </a:lnTo>
                  <a:lnTo>
                    <a:pt x="336667" y="698534"/>
                  </a:lnTo>
                  <a:lnTo>
                    <a:pt x="0" y="1523911"/>
                  </a:lnTo>
                  <a:lnTo>
                    <a:pt x="142860" y="1526149"/>
                  </a:lnTo>
                  <a:lnTo>
                    <a:pt x="444404" y="801038"/>
                  </a:lnTo>
                  <a:lnTo>
                    <a:pt x="1761161" y="163027"/>
                  </a:lnTo>
                  <a:lnTo>
                    <a:pt x="1763045" y="164848"/>
                  </a:lnTo>
                  <a:lnTo>
                    <a:pt x="1761810" y="173151"/>
                  </a:lnTo>
                  <a:lnTo>
                    <a:pt x="1769467" y="169233"/>
                  </a:lnTo>
                  <a:lnTo>
                    <a:pt x="2843463" y="1162933"/>
                  </a:lnTo>
                  <a:lnTo>
                    <a:pt x="2920860" y="1944421"/>
                  </a:lnTo>
                  <a:lnTo>
                    <a:pt x="3058184" y="1983868"/>
                  </a:lnTo>
                  <a:lnTo>
                    <a:pt x="2976374" y="1096231"/>
                  </a:lnTo>
                  <a:lnTo>
                    <a:pt x="2977014" y="1095874"/>
                  </a:lnTo>
                  <a:lnTo>
                    <a:pt x="2976277" y="1095173"/>
                  </a:lnTo>
                  <a:lnTo>
                    <a:pt x="1791460" y="6923"/>
                  </a:lnTo>
                  <a:lnTo>
                    <a:pt x="1792200" y="195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37" name="Picture 236">
            <a:extLst>
              <a:ext uri="{FF2B5EF4-FFF2-40B4-BE49-F238E27FC236}">
                <a16:creationId xmlns:a16="http://schemas.microsoft.com/office/drawing/2014/main" id="{55EDCEED-B023-4B73-892F-1FE4DEA637A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39626" y="534222"/>
            <a:ext cx="394119" cy="551836"/>
          </a:xfrm>
          <a:prstGeom prst="rect">
            <a:avLst/>
          </a:prstGeom>
        </p:spPr>
      </p:pic>
      <p:sp>
        <p:nvSpPr>
          <p:cNvPr id="252" name="Arrow: Right 251">
            <a:hlinkClick r:id="rId11" action="ppaction://hlinksldjump"/>
            <a:extLst>
              <a:ext uri="{FF2B5EF4-FFF2-40B4-BE49-F238E27FC236}">
                <a16:creationId xmlns:a16="http://schemas.microsoft.com/office/drawing/2014/main" id="{BAF9CCCA-6344-4D54-95B7-2A691B6267B4}"/>
              </a:ext>
            </a:extLst>
          </p:cNvPr>
          <p:cNvSpPr/>
          <p:nvPr/>
        </p:nvSpPr>
        <p:spPr>
          <a:xfrm>
            <a:off x="11200683" y="3662909"/>
            <a:ext cx="787765" cy="6141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563" name="Picture 562">
            <a:extLst>
              <a:ext uri="{FF2B5EF4-FFF2-40B4-BE49-F238E27FC236}">
                <a16:creationId xmlns:a16="http://schemas.microsoft.com/office/drawing/2014/main" id="{E24D7F2A-550A-48D4-A9B1-A84398ECA50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4352" l="7031" r="95521">
                        <a14:foregroundMark x1="11979" y1="50556" x2="13177" y2="56481"/>
                        <a14:foregroundMark x1="30573" y1="47130" x2="35521" y2="53889"/>
                        <a14:foregroundMark x1="35521" y1="53889" x2="38438" y2="55370"/>
                        <a14:foregroundMark x1="10677" y1="73148" x2="22604" y2="67593"/>
                        <a14:foregroundMark x1="7135" y1="70833" x2="7448" y2="81667"/>
                        <a14:foregroundMark x1="8958" y1="77130" x2="21094" y2="75370"/>
                        <a14:foregroundMark x1="20156" y1="71019" x2="20156" y2="84352"/>
                        <a14:foregroundMark x1="26510" y1="88796" x2="23594" y2="94352"/>
                        <a14:foregroundMark x1="43385" y1="82685" x2="45938" y2="92222"/>
                        <a14:foregroundMark x1="45938" y1="92222" x2="46823" y2="92037"/>
                        <a14:foregroundMark x1="63281" y1="76574" x2="65938" y2="87685"/>
                        <a14:foregroundMark x1="65938" y1="87685" x2="68229" y2="88056"/>
                        <a14:foregroundMark x1="85000" y1="78426" x2="93750" y2="86944"/>
                        <a14:foregroundMark x1="93750" y1="86944" x2="95521" y2="86481"/>
                        <a14:foregroundMark x1="85417" y1="74630" x2="83021" y2="71759"/>
                        <a14:foregroundMark x1="82708" y1="53241" x2="95104" y2="614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89848" y="963890"/>
            <a:ext cx="3392580" cy="2610427"/>
          </a:xfrm>
          <a:prstGeom prst="rect">
            <a:avLst/>
          </a:prstGeom>
        </p:spPr>
      </p:pic>
      <p:pic>
        <p:nvPicPr>
          <p:cNvPr id="513" name="Graphic 512" descr="Home with solid fill">
            <a:hlinkClick r:id="rId14" action="ppaction://hlinksldjump"/>
            <a:extLst>
              <a:ext uri="{FF2B5EF4-FFF2-40B4-BE49-F238E27FC236}">
                <a16:creationId xmlns:a16="http://schemas.microsoft.com/office/drawing/2014/main" id="{BA287674-4DF3-4441-9ED2-CF41F953C12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4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0" dur="250" autoRev="1" fill="remove"/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" dur="250" autoRev="1" fill="remove"/>
                                        <p:tgtEl>
                                          <p:spTgt spid="2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2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2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2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1FA3884C-DA6A-48D7-AC56-DB544D5E3A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163" b="90306" l="10000" r="90000">
                        <a14:foregroundMark x1="37959" y1="22755" x2="36122" y2="29388"/>
                        <a14:foregroundMark x1="26122" y1="22449" x2="22041" y2="27857"/>
                        <a14:foregroundMark x1="22551" y1="32653" x2="22347" y2="32449"/>
                        <a14:foregroundMark x1="25102" y1="32347" x2="19796" y2="31429"/>
                        <a14:foregroundMark x1="26939" y1="14898" x2="19082" y2="20000"/>
                        <a14:foregroundMark x1="23878" y1="16735" x2="24388" y2="8265"/>
                        <a14:foregroundMark x1="24388" y1="8265" x2="34490" y2="9694"/>
                        <a14:foregroundMark x1="48265" y1="89796" x2="41122" y2="903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63630" y="1813468"/>
            <a:ext cx="4472703" cy="2907951"/>
          </a:xfrm>
          <a:prstGeom prst="rect">
            <a:avLst/>
          </a:prstGeom>
        </p:spPr>
      </p:pic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42990" y="1977512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41086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2793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2346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54267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2236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hlinkClick r:id="rId13" action="ppaction://hlinksldjump"/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52221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Chicken</a:t>
            </a:r>
          </a:p>
        </p:txBody>
      </p:sp>
      <p:sp>
        <p:nvSpPr>
          <p:cNvPr id="56" name="Rectangle: Rounded Corners 55">
            <a:hlinkClick r:id="rId14" action="ppaction://hlinksldjump"/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Dog</a:t>
            </a:r>
          </a:p>
        </p:txBody>
      </p:sp>
      <p:sp>
        <p:nvSpPr>
          <p:cNvPr id="57" name="Rectangle: Rounded Corners 56">
            <a:hlinkClick r:id="rId15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Cat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6" action="ppaction://hlinksldjump"/>
            <a:extLst>
              <a:ext uri="{FF2B5EF4-FFF2-40B4-BE49-F238E27FC236}">
                <a16:creationId xmlns:a16="http://schemas.microsoft.com/office/drawing/2014/main" id="{1F8D1A92-70E6-46FB-B566-4612CD8C6705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47" name="Graphic 46" descr="Home with solid fill">
            <a:hlinkClick r:id="rId17" action="ppaction://hlinksldjump"/>
            <a:extLst>
              <a:ext uri="{FF2B5EF4-FFF2-40B4-BE49-F238E27FC236}">
                <a16:creationId xmlns:a16="http://schemas.microsoft.com/office/drawing/2014/main" id="{CC0005C1-D093-4D15-926E-45B722F5780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6EB6A6-B9D3-47C6-903D-2984D69675D9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" presetClass="emph" presetSubtype="0" repeatCount="37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0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7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1FA3884C-DA6A-48D7-AC56-DB544D5E3A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163" b="90306" l="10000" r="90000">
                        <a14:foregroundMark x1="37959" y1="22755" x2="36122" y2="29388"/>
                        <a14:foregroundMark x1="26122" y1="22449" x2="22041" y2="27857"/>
                        <a14:foregroundMark x1="22551" y1="32653" x2="22347" y2="32449"/>
                        <a14:foregroundMark x1="25102" y1="32347" x2="19796" y2="31429"/>
                        <a14:foregroundMark x1="26939" y1="14898" x2="19082" y2="20000"/>
                        <a14:foregroundMark x1="23878" y1="16735" x2="24388" y2="8265"/>
                        <a14:foregroundMark x1="24388" y1="8265" x2="34490" y2="9694"/>
                        <a14:foregroundMark x1="48265" y1="89796" x2="41122" y2="903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63630" y="1813468"/>
            <a:ext cx="4472703" cy="2907951"/>
          </a:xfrm>
          <a:prstGeom prst="rect">
            <a:avLst/>
          </a:prstGeom>
        </p:spPr>
      </p:pic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42990" y="1977512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41086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2793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2346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54267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2236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52221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Chicken</a:t>
            </a:r>
          </a:p>
        </p:txBody>
      </p:sp>
      <p:sp>
        <p:nvSpPr>
          <p:cNvPr id="56" name="Rectangle: Rounded Corners 55">
            <a:hlinkClick r:id="rId13" action="ppaction://hlinksldjump"/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Dog</a:t>
            </a:r>
          </a:p>
        </p:txBody>
      </p:sp>
      <p:sp>
        <p:nvSpPr>
          <p:cNvPr id="57" name="Rectangle: Rounded Corners 56">
            <a:hlinkClick r:id="rId13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Cat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4" action="ppaction://hlinksldjump"/>
            <a:extLst>
              <a:ext uri="{FF2B5EF4-FFF2-40B4-BE49-F238E27FC236}">
                <a16:creationId xmlns:a16="http://schemas.microsoft.com/office/drawing/2014/main" id="{1F8D1A92-70E6-46FB-B566-4612CD8C6705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47" name="Graphic 46" descr="Home with solid fill">
            <a:hlinkClick r:id="rId15" action="ppaction://hlinksldjump"/>
            <a:extLst>
              <a:ext uri="{FF2B5EF4-FFF2-40B4-BE49-F238E27FC236}">
                <a16:creationId xmlns:a16="http://schemas.microsoft.com/office/drawing/2014/main" id="{CC0005C1-D093-4D15-926E-45B722F5780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6EB6A6-B9D3-47C6-903D-2984D69675D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13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" presetClass="emph" presetSubtype="0" repeatCount="37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0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7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1FA3884C-DA6A-48D7-AC56-DB544D5E3A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163" b="90306" l="10000" r="90000">
                        <a14:foregroundMark x1="37959" y1="22755" x2="36122" y2="29388"/>
                        <a14:foregroundMark x1="26122" y1="22449" x2="22041" y2="27857"/>
                        <a14:foregroundMark x1="22551" y1="32653" x2="22347" y2="32449"/>
                        <a14:foregroundMark x1="25102" y1="32347" x2="19796" y2="31429"/>
                        <a14:foregroundMark x1="26939" y1="14898" x2="19082" y2="20000"/>
                        <a14:foregroundMark x1="23878" y1="16735" x2="24388" y2="8265"/>
                        <a14:foregroundMark x1="24388" y1="8265" x2="34490" y2="9694"/>
                        <a14:foregroundMark x1="48265" y1="89796" x2="41122" y2="903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63630" y="1813468"/>
            <a:ext cx="4472703" cy="2907951"/>
          </a:xfrm>
          <a:prstGeom prst="rect">
            <a:avLst/>
          </a:prstGeom>
        </p:spPr>
      </p:pic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42990" y="1977512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41086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2793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2346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54267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2236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hlinkClick r:id="rId13" action="ppaction://hlinksldjump"/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52221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Chicken</a:t>
            </a:r>
          </a:p>
        </p:txBody>
      </p:sp>
      <p:sp>
        <p:nvSpPr>
          <p:cNvPr id="56" name="Rectangle: Rounded Corners 55">
            <a:hlinkClick r:id="rId13" action="ppaction://hlinksldjump"/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Dog</a:t>
            </a:r>
          </a:p>
        </p:txBody>
      </p:sp>
      <p:sp>
        <p:nvSpPr>
          <p:cNvPr id="57" name="Rectangle: Rounded Corners 56">
            <a:hlinkClick r:id="rId13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Cat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4" action="ppaction://hlinksldjump"/>
            <a:extLst>
              <a:ext uri="{FF2B5EF4-FFF2-40B4-BE49-F238E27FC236}">
                <a16:creationId xmlns:a16="http://schemas.microsoft.com/office/drawing/2014/main" id="{1F8D1A92-70E6-46FB-B566-4612CD8C6705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47" name="Graphic 46" descr="Home with solid fill">
            <a:hlinkClick r:id="rId15" action="ppaction://hlinksldjump"/>
            <a:extLst>
              <a:ext uri="{FF2B5EF4-FFF2-40B4-BE49-F238E27FC236}">
                <a16:creationId xmlns:a16="http://schemas.microsoft.com/office/drawing/2014/main" id="{CC0005C1-D093-4D15-926E-45B722F5780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6EB6A6-B9D3-47C6-903D-2984D69675D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47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" presetClass="emph" presetSubtype="0" repeatCount="37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0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7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1FA3884C-DA6A-48D7-AC56-DB544D5E3A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163" b="90306" l="10000" r="90000">
                        <a14:foregroundMark x1="37959" y1="22755" x2="36122" y2="29388"/>
                        <a14:foregroundMark x1="26122" y1="22449" x2="22041" y2="27857"/>
                        <a14:foregroundMark x1="22551" y1="32653" x2="22347" y2="32449"/>
                        <a14:foregroundMark x1="25102" y1="32347" x2="19796" y2="31429"/>
                        <a14:foregroundMark x1="26939" y1="14898" x2="19082" y2="20000"/>
                        <a14:foregroundMark x1="23878" y1="16735" x2="24388" y2="8265"/>
                        <a14:foregroundMark x1="24388" y1="8265" x2="34490" y2="9694"/>
                        <a14:foregroundMark x1="48265" y1="89796" x2="41122" y2="903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63630" y="1813468"/>
            <a:ext cx="4472703" cy="2907951"/>
          </a:xfrm>
          <a:prstGeom prst="rect">
            <a:avLst/>
          </a:prstGeom>
        </p:spPr>
      </p:pic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52221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Chicken</a:t>
            </a: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4991630" y="4803394"/>
            <a:ext cx="1806334" cy="696066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Dog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Cat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3" action="ppaction://hlinksldjump"/>
            <a:extLst>
              <a:ext uri="{FF2B5EF4-FFF2-40B4-BE49-F238E27FC236}">
                <a16:creationId xmlns:a16="http://schemas.microsoft.com/office/drawing/2014/main" id="{1F8D1A92-70E6-46FB-B566-4612CD8C6705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47" name="Graphic 46" descr="Home with solid fill">
            <a:hlinkClick r:id="rId14" action="ppaction://hlinksldjump"/>
            <a:extLst>
              <a:ext uri="{FF2B5EF4-FFF2-40B4-BE49-F238E27FC236}">
                <a16:creationId xmlns:a16="http://schemas.microsoft.com/office/drawing/2014/main" id="{CC0005C1-D093-4D15-926E-45B722F5780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6EB6A6-B9D3-47C6-903D-2984D69675D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32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37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5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grpSp>
        <p:nvGrpSpPr>
          <p:cNvPr id="45" name="Google Shape;425;p11">
            <a:extLst>
              <a:ext uri="{FF2B5EF4-FFF2-40B4-BE49-F238E27FC236}">
                <a16:creationId xmlns:a16="http://schemas.microsoft.com/office/drawing/2014/main" id="{E54922CC-D476-4B5B-9D15-D80AF591C734}"/>
              </a:ext>
            </a:extLst>
          </p:cNvPr>
          <p:cNvGrpSpPr/>
          <p:nvPr/>
        </p:nvGrpSpPr>
        <p:grpSpPr>
          <a:xfrm flipH="1">
            <a:off x="4226798" y="1958786"/>
            <a:ext cx="4489186" cy="2582437"/>
            <a:chOff x="6971069" y="846750"/>
            <a:chExt cx="5058541" cy="3872732"/>
          </a:xfrm>
        </p:grpSpPr>
        <p:sp>
          <p:nvSpPr>
            <p:cNvPr id="46" name="Google Shape;426;p11">
              <a:extLst>
                <a:ext uri="{FF2B5EF4-FFF2-40B4-BE49-F238E27FC236}">
                  <a16:creationId xmlns:a16="http://schemas.microsoft.com/office/drawing/2014/main" id="{7AC6B800-46E3-43DF-9C0F-15EE6F96AC52}"/>
                </a:ext>
              </a:extLst>
            </p:cNvPr>
            <p:cNvSpPr/>
            <p:nvPr/>
          </p:nvSpPr>
          <p:spPr>
            <a:xfrm>
              <a:off x="7988709" y="3769148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27;p11">
              <a:extLst>
                <a:ext uri="{FF2B5EF4-FFF2-40B4-BE49-F238E27FC236}">
                  <a16:creationId xmlns:a16="http://schemas.microsoft.com/office/drawing/2014/main" id="{5697D421-4ADA-4F10-ABFA-FEB0B8746A09}"/>
                </a:ext>
              </a:extLst>
            </p:cNvPr>
            <p:cNvSpPr/>
            <p:nvPr/>
          </p:nvSpPr>
          <p:spPr>
            <a:xfrm rot="9772988">
              <a:off x="10998759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28;p11">
              <a:extLst>
                <a:ext uri="{FF2B5EF4-FFF2-40B4-BE49-F238E27FC236}">
                  <a16:creationId xmlns:a16="http://schemas.microsoft.com/office/drawing/2014/main" id="{B76EEC69-EA52-47B8-933C-7C8C92454A1E}"/>
                </a:ext>
              </a:extLst>
            </p:cNvPr>
            <p:cNvSpPr/>
            <p:nvPr/>
          </p:nvSpPr>
          <p:spPr>
            <a:xfrm>
              <a:off x="10316641" y="3903406"/>
              <a:ext cx="442575" cy="668755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429;p11">
              <a:extLst>
                <a:ext uri="{FF2B5EF4-FFF2-40B4-BE49-F238E27FC236}">
                  <a16:creationId xmlns:a16="http://schemas.microsoft.com/office/drawing/2014/main" id="{6583A266-5865-4616-B1D0-A595B4ED2702}"/>
                </a:ext>
              </a:extLst>
            </p:cNvPr>
            <p:cNvSpPr/>
            <p:nvPr/>
          </p:nvSpPr>
          <p:spPr>
            <a:xfrm>
              <a:off x="10412361" y="3372464"/>
              <a:ext cx="855405" cy="934065"/>
            </a:xfrm>
            <a:prstGeom prst="ellipse">
              <a:avLst/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430;p11">
              <a:extLst>
                <a:ext uri="{FF2B5EF4-FFF2-40B4-BE49-F238E27FC236}">
                  <a16:creationId xmlns:a16="http://schemas.microsoft.com/office/drawing/2014/main" id="{95781A69-B757-464A-94EA-E23A9EFCFAF9}"/>
                </a:ext>
              </a:extLst>
            </p:cNvPr>
            <p:cNvSpPr/>
            <p:nvPr/>
          </p:nvSpPr>
          <p:spPr>
            <a:xfrm>
              <a:off x="7846142" y="1966451"/>
              <a:ext cx="3755922" cy="2113935"/>
            </a:xfrm>
            <a:prstGeom prst="roundRect">
              <a:avLst>
                <a:gd name="adj" fmla="val 31990"/>
              </a:avLst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431;p11">
              <a:extLst>
                <a:ext uri="{FF2B5EF4-FFF2-40B4-BE49-F238E27FC236}">
                  <a16:creationId xmlns:a16="http://schemas.microsoft.com/office/drawing/2014/main" id="{EA3FA499-287B-4CE9-96CA-5136125191B3}"/>
                </a:ext>
              </a:extLst>
            </p:cNvPr>
            <p:cNvSpPr/>
            <p:nvPr/>
          </p:nvSpPr>
          <p:spPr>
            <a:xfrm rot="-422200" flipH="1">
              <a:off x="8368157" y="890995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432;p11">
              <a:extLst>
                <a:ext uri="{FF2B5EF4-FFF2-40B4-BE49-F238E27FC236}">
                  <a16:creationId xmlns:a16="http://schemas.microsoft.com/office/drawing/2014/main" id="{B98B9197-AE58-499D-B67B-8175754B36EA}"/>
                </a:ext>
              </a:extLst>
            </p:cNvPr>
            <p:cNvSpPr/>
            <p:nvPr/>
          </p:nvSpPr>
          <p:spPr>
            <a:xfrm rot="422200">
              <a:off x="7505563" y="846750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4" name="Google Shape;433;p11">
              <a:extLst>
                <a:ext uri="{FF2B5EF4-FFF2-40B4-BE49-F238E27FC236}">
                  <a16:creationId xmlns:a16="http://schemas.microsoft.com/office/drawing/2014/main" id="{20843DA6-2770-4CB9-86FA-9218E8E69A28}"/>
                </a:ext>
              </a:extLst>
            </p:cNvPr>
            <p:cNvGrpSpPr/>
            <p:nvPr/>
          </p:nvGrpSpPr>
          <p:grpSpPr>
            <a:xfrm>
              <a:off x="7108722" y="1109756"/>
              <a:ext cx="1957581" cy="2070418"/>
              <a:chOff x="8807161" y="1617408"/>
              <a:chExt cx="2146936" cy="2270688"/>
            </a:xfrm>
          </p:grpSpPr>
          <p:sp>
            <p:nvSpPr>
              <p:cNvPr id="94" name="Google Shape;434;p11">
                <a:extLst>
                  <a:ext uri="{FF2B5EF4-FFF2-40B4-BE49-F238E27FC236}">
                    <a16:creationId xmlns:a16="http://schemas.microsoft.com/office/drawing/2014/main" id="{1E69C648-1D87-4F45-B6A5-28674FCAD636}"/>
                  </a:ext>
                </a:extLst>
              </p:cNvPr>
              <p:cNvSpPr/>
              <p:nvPr/>
            </p:nvSpPr>
            <p:spPr>
              <a:xfrm>
                <a:off x="8807161" y="1617408"/>
                <a:ext cx="2146936" cy="2236275"/>
              </a:xfrm>
              <a:custGeom>
                <a:avLst/>
                <a:gdLst/>
                <a:ahLst/>
                <a:cxnLst/>
                <a:rect l="l" t="t" r="r" b="b"/>
                <a:pathLst>
                  <a:path w="2146936" h="2236275" extrusionOk="0">
                    <a:moveTo>
                      <a:pt x="7458" y="1066800"/>
                    </a:moveTo>
                    <a:cubicBezTo>
                      <a:pt x="184439" y="507120"/>
                      <a:pt x="485081" y="0"/>
                      <a:pt x="1074258" y="0"/>
                    </a:cubicBezTo>
                    <a:lnTo>
                      <a:pt x="1074258" y="0"/>
                    </a:lnTo>
                    <a:cubicBezTo>
                      <a:pt x="1663435" y="0"/>
                      <a:pt x="1973910" y="457958"/>
                      <a:pt x="2141058" y="1066800"/>
                    </a:cubicBezTo>
                    <a:lnTo>
                      <a:pt x="2141058" y="1169475"/>
                    </a:lnTo>
                    <a:cubicBezTo>
                      <a:pt x="2209884" y="2112613"/>
                      <a:pt x="1663435" y="2236275"/>
                      <a:pt x="1074258" y="2236275"/>
                    </a:cubicBezTo>
                    <a:lnTo>
                      <a:pt x="1074258" y="2236275"/>
                    </a:lnTo>
                    <a:cubicBezTo>
                      <a:pt x="485081" y="2236275"/>
                      <a:pt x="-71200" y="2063452"/>
                      <a:pt x="7458" y="1169475"/>
                    </a:cubicBezTo>
                    <a:lnTo>
                      <a:pt x="7458" y="1066800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5" name="Google Shape;435;p11">
                <a:extLst>
                  <a:ext uri="{FF2B5EF4-FFF2-40B4-BE49-F238E27FC236}">
                    <a16:creationId xmlns:a16="http://schemas.microsoft.com/office/drawing/2014/main" id="{B9B4B915-58B6-4617-82E8-608AEEC95C42}"/>
                  </a:ext>
                </a:extLst>
              </p:cNvPr>
              <p:cNvSpPr/>
              <p:nvPr/>
            </p:nvSpPr>
            <p:spPr>
              <a:xfrm>
                <a:off x="8839796" y="3062748"/>
                <a:ext cx="2084471" cy="825348"/>
              </a:xfrm>
              <a:custGeom>
                <a:avLst/>
                <a:gdLst/>
                <a:ahLst/>
                <a:cxnLst/>
                <a:rect l="l" t="t" r="r" b="b"/>
                <a:pathLst>
                  <a:path w="2084472" h="825348" extrusionOk="0">
                    <a:moveTo>
                      <a:pt x="1089757" y="0"/>
                    </a:moveTo>
                    <a:cubicBezTo>
                      <a:pt x="1425013" y="0"/>
                      <a:pt x="1752079" y="33080"/>
                      <a:pt x="2005385" y="145156"/>
                    </a:cubicBezTo>
                    <a:lnTo>
                      <a:pt x="2084472" y="185519"/>
                    </a:lnTo>
                    <a:lnTo>
                      <a:pt x="2081104" y="207221"/>
                    </a:lnTo>
                    <a:cubicBezTo>
                      <a:pt x="1965913" y="743712"/>
                      <a:pt x="1515414" y="825348"/>
                      <a:pt x="1036708" y="825348"/>
                    </a:cubicBezTo>
                    <a:cubicBezTo>
                      <a:pt x="594825" y="825348"/>
                      <a:pt x="171447" y="728135"/>
                      <a:pt x="20559" y="302382"/>
                    </a:cubicBezTo>
                    <a:lnTo>
                      <a:pt x="0" y="229283"/>
                    </a:lnTo>
                    <a:lnTo>
                      <a:pt x="75072" y="179723"/>
                    </a:lnTo>
                    <a:cubicBezTo>
                      <a:pt x="337352" y="30916"/>
                      <a:pt x="706608" y="0"/>
                      <a:pt x="1089757" y="0"/>
                    </a:cubicBezTo>
                    <a:close/>
                  </a:path>
                </a:pathLst>
              </a:custGeom>
              <a:solidFill>
                <a:srgbClr val="F2B1D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5" name="Google Shape;436;p11">
              <a:extLst>
                <a:ext uri="{FF2B5EF4-FFF2-40B4-BE49-F238E27FC236}">
                  <a16:creationId xmlns:a16="http://schemas.microsoft.com/office/drawing/2014/main" id="{3C0EB3CA-2C8E-4778-926E-B5C9F534B908}"/>
                </a:ext>
              </a:extLst>
            </p:cNvPr>
            <p:cNvGrpSpPr/>
            <p:nvPr/>
          </p:nvGrpSpPr>
          <p:grpSpPr>
            <a:xfrm>
              <a:off x="7624909" y="1902134"/>
              <a:ext cx="144000" cy="216000"/>
              <a:chOff x="9443882" y="2472406"/>
              <a:chExt cx="130629" cy="186612"/>
            </a:xfrm>
          </p:grpSpPr>
          <p:sp>
            <p:nvSpPr>
              <p:cNvPr id="92" name="Google Shape;437;p11">
                <a:extLst>
                  <a:ext uri="{FF2B5EF4-FFF2-40B4-BE49-F238E27FC236}">
                    <a16:creationId xmlns:a16="http://schemas.microsoft.com/office/drawing/2014/main" id="{1D0AC502-A34D-405F-9821-432A039BF14D}"/>
                  </a:ext>
                </a:extLst>
              </p:cNvPr>
              <p:cNvSpPr/>
              <p:nvPr/>
            </p:nvSpPr>
            <p:spPr>
              <a:xfrm>
                <a:off x="9443882" y="247240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3" name="Google Shape;438;p11">
                <a:extLst>
                  <a:ext uri="{FF2B5EF4-FFF2-40B4-BE49-F238E27FC236}">
                    <a16:creationId xmlns:a16="http://schemas.microsoft.com/office/drawing/2014/main" id="{F3D8CC31-3BD4-4214-B1F6-9246FF608F4E}"/>
                  </a:ext>
                </a:extLst>
              </p:cNvPr>
              <p:cNvSpPr/>
              <p:nvPr/>
            </p:nvSpPr>
            <p:spPr>
              <a:xfrm rot="7434764" flipH="1">
                <a:off x="9472579" y="2494243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8" name="Google Shape;439;p11">
              <a:extLst>
                <a:ext uri="{FF2B5EF4-FFF2-40B4-BE49-F238E27FC236}">
                  <a16:creationId xmlns:a16="http://schemas.microsoft.com/office/drawing/2014/main" id="{87C5DF69-6C87-4EAD-95C9-0D09EA382769}"/>
                </a:ext>
              </a:extLst>
            </p:cNvPr>
            <p:cNvGrpSpPr/>
            <p:nvPr/>
          </p:nvGrpSpPr>
          <p:grpSpPr>
            <a:xfrm>
              <a:off x="8477510" y="1915076"/>
              <a:ext cx="144000" cy="216000"/>
              <a:chOff x="9922853" y="2475516"/>
              <a:chExt cx="130629" cy="186612"/>
            </a:xfrm>
          </p:grpSpPr>
          <p:sp>
            <p:nvSpPr>
              <p:cNvPr id="90" name="Google Shape;440;p11">
                <a:extLst>
                  <a:ext uri="{FF2B5EF4-FFF2-40B4-BE49-F238E27FC236}">
                    <a16:creationId xmlns:a16="http://schemas.microsoft.com/office/drawing/2014/main" id="{1F3112B2-0326-4AEE-9FC8-6C217D9E3997}"/>
                  </a:ext>
                </a:extLst>
              </p:cNvPr>
              <p:cNvSpPr/>
              <p:nvPr/>
            </p:nvSpPr>
            <p:spPr>
              <a:xfrm>
                <a:off x="9922853" y="247551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1" name="Google Shape;441;p11">
                <a:extLst>
                  <a:ext uri="{FF2B5EF4-FFF2-40B4-BE49-F238E27FC236}">
                    <a16:creationId xmlns:a16="http://schemas.microsoft.com/office/drawing/2014/main" id="{460EC711-A5E3-4A9C-A622-3574CC1E2507}"/>
                  </a:ext>
                </a:extLst>
              </p:cNvPr>
              <p:cNvSpPr/>
              <p:nvPr/>
            </p:nvSpPr>
            <p:spPr>
              <a:xfrm rot="7434764" flipH="1">
                <a:off x="9942219" y="2497352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9" name="Google Shape;442;p11">
              <a:extLst>
                <a:ext uri="{FF2B5EF4-FFF2-40B4-BE49-F238E27FC236}">
                  <a16:creationId xmlns:a16="http://schemas.microsoft.com/office/drawing/2014/main" id="{68C7E01A-F86A-4045-ADE2-048E610826C8}"/>
                </a:ext>
              </a:extLst>
            </p:cNvPr>
            <p:cNvSpPr/>
            <p:nvPr/>
          </p:nvSpPr>
          <p:spPr>
            <a:xfrm rot="4244396">
              <a:off x="8212753" y="2668236"/>
              <a:ext cx="294442" cy="539557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443;p11">
              <a:extLst>
                <a:ext uri="{FF2B5EF4-FFF2-40B4-BE49-F238E27FC236}">
                  <a16:creationId xmlns:a16="http://schemas.microsoft.com/office/drawing/2014/main" id="{C8C2F55F-94AC-4395-A6E0-93D26E091892}"/>
                </a:ext>
              </a:extLst>
            </p:cNvPr>
            <p:cNvSpPr/>
            <p:nvPr/>
          </p:nvSpPr>
          <p:spPr>
            <a:xfrm rot="1636223">
              <a:off x="7395962" y="2573840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" name="Google Shape;444;p11">
              <a:extLst>
                <a:ext uri="{FF2B5EF4-FFF2-40B4-BE49-F238E27FC236}">
                  <a16:creationId xmlns:a16="http://schemas.microsoft.com/office/drawing/2014/main" id="{7BB2E878-8CD0-42B2-9C54-208DF75DD1C3}"/>
                </a:ext>
              </a:extLst>
            </p:cNvPr>
            <p:cNvSpPr/>
            <p:nvPr/>
          </p:nvSpPr>
          <p:spPr>
            <a:xfrm rot="-1636223" flipH="1">
              <a:off x="8590581" y="2559092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445;p11">
              <a:extLst>
                <a:ext uri="{FF2B5EF4-FFF2-40B4-BE49-F238E27FC236}">
                  <a16:creationId xmlns:a16="http://schemas.microsoft.com/office/drawing/2014/main" id="{EED5218D-1921-4C17-B369-DC37C249721A}"/>
                </a:ext>
              </a:extLst>
            </p:cNvPr>
            <p:cNvSpPr/>
            <p:nvPr/>
          </p:nvSpPr>
          <p:spPr>
            <a:xfrm rot="-7242731" flipH="1">
              <a:off x="8794773" y="1082950"/>
              <a:ext cx="330413" cy="599320"/>
            </a:xfrm>
            <a:prstGeom prst="ellipse">
              <a:avLst/>
            </a:prstGeom>
            <a:solidFill>
              <a:srgbClr val="F3F6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446;p11">
              <a:extLst>
                <a:ext uri="{FF2B5EF4-FFF2-40B4-BE49-F238E27FC236}">
                  <a16:creationId xmlns:a16="http://schemas.microsoft.com/office/drawing/2014/main" id="{85E1601D-AA6C-4441-942D-15B5A34C8775}"/>
                </a:ext>
              </a:extLst>
            </p:cNvPr>
            <p:cNvSpPr/>
            <p:nvPr/>
          </p:nvSpPr>
          <p:spPr>
            <a:xfrm>
              <a:off x="8554066" y="1425427"/>
              <a:ext cx="496249" cy="612721"/>
            </a:xfrm>
            <a:custGeom>
              <a:avLst/>
              <a:gdLst/>
              <a:ahLst/>
              <a:cxnLst/>
              <a:rect l="l" t="t" r="r" b="b"/>
              <a:pathLst>
                <a:path w="496249" h="612721" extrusionOk="0">
                  <a:moveTo>
                    <a:pt x="194598" y="0"/>
                  </a:moveTo>
                  <a:lnTo>
                    <a:pt x="278696" y="110225"/>
                  </a:lnTo>
                  <a:cubicBezTo>
                    <a:pt x="345640" y="213371"/>
                    <a:pt x="401524" y="331679"/>
                    <a:pt x="448275" y="460773"/>
                  </a:cubicBezTo>
                  <a:lnTo>
                    <a:pt x="496249" y="612721"/>
                  </a:lnTo>
                  <a:lnTo>
                    <a:pt x="490670" y="612392"/>
                  </a:lnTo>
                  <a:cubicBezTo>
                    <a:pt x="210645" y="578928"/>
                    <a:pt x="0" y="434233"/>
                    <a:pt x="0" y="260805"/>
                  </a:cubicBezTo>
                  <a:cubicBezTo>
                    <a:pt x="0" y="161704"/>
                    <a:pt x="68782" y="71984"/>
                    <a:pt x="179987" y="7040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6" name="Google Shape;447;p11">
              <a:extLst>
                <a:ext uri="{FF2B5EF4-FFF2-40B4-BE49-F238E27FC236}">
                  <a16:creationId xmlns:a16="http://schemas.microsoft.com/office/drawing/2014/main" id="{07605C20-E478-4EB1-AB4E-97E0946757C9}"/>
                </a:ext>
              </a:extLst>
            </p:cNvPr>
            <p:cNvGrpSpPr/>
            <p:nvPr/>
          </p:nvGrpSpPr>
          <p:grpSpPr>
            <a:xfrm>
              <a:off x="6971069" y="1062951"/>
              <a:ext cx="1140543" cy="1162204"/>
              <a:chOff x="6971069" y="1062951"/>
              <a:chExt cx="1140543" cy="1162204"/>
            </a:xfrm>
          </p:grpSpPr>
          <p:sp>
            <p:nvSpPr>
              <p:cNvPr id="88" name="Google Shape;448;p11">
                <a:extLst>
                  <a:ext uri="{FF2B5EF4-FFF2-40B4-BE49-F238E27FC236}">
                    <a16:creationId xmlns:a16="http://schemas.microsoft.com/office/drawing/2014/main" id="{639342A3-186C-4AF4-9D80-3D007E7E0ED1}"/>
                  </a:ext>
                </a:extLst>
              </p:cNvPr>
              <p:cNvSpPr/>
              <p:nvPr/>
            </p:nvSpPr>
            <p:spPr>
              <a:xfrm rot="7242731">
                <a:off x="7147869" y="1058370"/>
                <a:ext cx="330413" cy="599320"/>
              </a:xfrm>
              <a:prstGeom prst="ellipse">
                <a:avLst/>
              </a:pr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9" name="Google Shape;449;p11">
                <a:extLst>
                  <a:ext uri="{FF2B5EF4-FFF2-40B4-BE49-F238E27FC236}">
                    <a16:creationId xmlns:a16="http://schemas.microsoft.com/office/drawing/2014/main" id="{F577041A-CCA0-4DD9-B622-05E8D28213A0}"/>
                  </a:ext>
                </a:extLst>
              </p:cNvPr>
              <p:cNvSpPr/>
              <p:nvPr/>
            </p:nvSpPr>
            <p:spPr>
              <a:xfrm>
                <a:off x="7109748" y="1095145"/>
                <a:ext cx="1001865" cy="1130010"/>
              </a:xfrm>
              <a:custGeom>
                <a:avLst/>
                <a:gdLst/>
                <a:ahLst/>
                <a:cxnLst/>
                <a:rect l="l" t="t" r="r" b="b"/>
                <a:pathLst>
                  <a:path w="1001865" h="1130010" extrusionOk="0">
                    <a:moveTo>
                      <a:pt x="971064" y="0"/>
                    </a:moveTo>
                    <a:lnTo>
                      <a:pt x="976594" y="22343"/>
                    </a:lnTo>
                    <a:cubicBezTo>
                      <a:pt x="987234" y="67038"/>
                      <a:pt x="996101" y="168088"/>
                      <a:pt x="997875" y="220557"/>
                    </a:cubicBezTo>
                    <a:cubicBezTo>
                      <a:pt x="999649" y="273025"/>
                      <a:pt x="1010289" y="306062"/>
                      <a:pt x="987235" y="337154"/>
                    </a:cubicBezTo>
                    <a:cubicBezTo>
                      <a:pt x="964181" y="368246"/>
                      <a:pt x="951311" y="383045"/>
                      <a:pt x="859552" y="407111"/>
                    </a:cubicBezTo>
                    <a:cubicBezTo>
                      <a:pt x="767792" y="431177"/>
                      <a:pt x="500519" y="411590"/>
                      <a:pt x="436676" y="481547"/>
                    </a:cubicBezTo>
                    <a:cubicBezTo>
                      <a:pt x="372834" y="551505"/>
                      <a:pt x="475183" y="732385"/>
                      <a:pt x="476501" y="826859"/>
                    </a:cubicBezTo>
                    <a:cubicBezTo>
                      <a:pt x="477818" y="921332"/>
                      <a:pt x="474728" y="997868"/>
                      <a:pt x="444581" y="1048392"/>
                    </a:cubicBezTo>
                    <a:cubicBezTo>
                      <a:pt x="414433" y="1098917"/>
                      <a:pt x="386058" y="1130010"/>
                      <a:pt x="295616" y="1130010"/>
                    </a:cubicBezTo>
                    <a:cubicBezTo>
                      <a:pt x="239090" y="1130010"/>
                      <a:pt x="120217" y="1113310"/>
                      <a:pt x="26024" y="1091296"/>
                    </a:cubicBezTo>
                    <a:lnTo>
                      <a:pt x="0" y="1084524"/>
                    </a:lnTo>
                    <a:lnTo>
                      <a:pt x="858" y="1066193"/>
                    </a:lnTo>
                    <a:lnTo>
                      <a:pt x="858" y="972574"/>
                    </a:lnTo>
                    <a:cubicBezTo>
                      <a:pt x="152144" y="494151"/>
                      <a:pt x="402531" y="57849"/>
                      <a:pt x="875888" y="5181"/>
                    </a:cubicBezTo>
                    <a:close/>
                  </a:path>
                </a:pathLst>
              </a:cu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8" name="Google Shape;450;p11">
              <a:extLst>
                <a:ext uri="{FF2B5EF4-FFF2-40B4-BE49-F238E27FC236}">
                  <a16:creationId xmlns:a16="http://schemas.microsoft.com/office/drawing/2014/main" id="{2CAD1835-1A3C-4FB9-AA17-C8CF864A0F3A}"/>
                </a:ext>
              </a:extLst>
            </p:cNvPr>
            <p:cNvSpPr/>
            <p:nvPr/>
          </p:nvSpPr>
          <p:spPr>
            <a:xfrm rot="2956074">
              <a:off x="9424011" y="2225804"/>
              <a:ext cx="703894" cy="448166"/>
            </a:xfrm>
            <a:custGeom>
              <a:avLst/>
              <a:gdLst/>
              <a:ahLst/>
              <a:cxnLst/>
              <a:rect l="l" t="t" r="r" b="b"/>
              <a:pathLst>
                <a:path w="5139382" h="2661424" extrusionOk="0">
                  <a:moveTo>
                    <a:pt x="2333" y="1330712"/>
                  </a:moveTo>
                  <a:cubicBezTo>
                    <a:pt x="-60444" y="588324"/>
                    <a:pt x="1152289" y="0"/>
                    <a:pt x="2570831" y="0"/>
                  </a:cubicBezTo>
                  <a:cubicBezTo>
                    <a:pt x="3989373" y="0"/>
                    <a:pt x="5123482" y="165412"/>
                    <a:pt x="5139329" y="1330712"/>
                  </a:cubicBezTo>
                  <a:cubicBezTo>
                    <a:pt x="5148487" y="2546764"/>
                    <a:pt x="3989373" y="2661424"/>
                    <a:pt x="2570831" y="2661424"/>
                  </a:cubicBezTo>
                  <a:cubicBezTo>
                    <a:pt x="1152289" y="2661424"/>
                    <a:pt x="65110" y="2073100"/>
                    <a:pt x="2333" y="1330712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" name="Google Shape;451;p11">
              <a:extLst>
                <a:ext uri="{FF2B5EF4-FFF2-40B4-BE49-F238E27FC236}">
                  <a16:creationId xmlns:a16="http://schemas.microsoft.com/office/drawing/2014/main" id="{81DCDF86-CC48-4CF7-9263-669C31F416E4}"/>
                </a:ext>
              </a:extLst>
            </p:cNvPr>
            <p:cNvSpPr/>
            <p:nvPr/>
          </p:nvSpPr>
          <p:spPr>
            <a:xfrm rot="7648571">
              <a:off x="8974749" y="3289133"/>
              <a:ext cx="661177" cy="379315"/>
            </a:xfrm>
            <a:custGeom>
              <a:avLst/>
              <a:gdLst/>
              <a:ahLst/>
              <a:cxnLst/>
              <a:rect l="l" t="t" r="r" b="b"/>
              <a:pathLst>
                <a:path w="5445303" h="2661452" extrusionOk="0">
                  <a:moveTo>
                    <a:pt x="11124" y="1344067"/>
                  </a:moveTo>
                  <a:cubicBezTo>
                    <a:pt x="195014" y="481541"/>
                    <a:pt x="1971082" y="2243"/>
                    <a:pt x="2876773" y="21"/>
                  </a:cubicBezTo>
                  <a:cubicBezTo>
                    <a:pt x="3782464" y="-2201"/>
                    <a:pt x="5429424" y="165433"/>
                    <a:pt x="5445271" y="1330733"/>
                  </a:cubicBezTo>
                  <a:cubicBezTo>
                    <a:pt x="5454429" y="2546785"/>
                    <a:pt x="3782464" y="2659223"/>
                    <a:pt x="2876773" y="2661445"/>
                  </a:cubicBezTo>
                  <a:cubicBezTo>
                    <a:pt x="1971082" y="2663667"/>
                    <a:pt x="-172766" y="2206593"/>
                    <a:pt x="11124" y="1344067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452;p11">
              <a:extLst>
                <a:ext uri="{FF2B5EF4-FFF2-40B4-BE49-F238E27FC236}">
                  <a16:creationId xmlns:a16="http://schemas.microsoft.com/office/drawing/2014/main" id="{155E2200-C296-4F92-BCD7-A5A7B0A26B8C}"/>
                </a:ext>
              </a:extLst>
            </p:cNvPr>
            <p:cNvSpPr/>
            <p:nvPr/>
          </p:nvSpPr>
          <p:spPr>
            <a:xfrm rot="9870279">
              <a:off x="9994433" y="2378582"/>
              <a:ext cx="1333149" cy="1430557"/>
            </a:xfrm>
            <a:custGeom>
              <a:avLst/>
              <a:gdLst/>
              <a:ahLst/>
              <a:cxnLst/>
              <a:rect l="l" t="t" r="r" b="b"/>
              <a:pathLst>
                <a:path w="1066767" h="1044633" extrusionOk="0">
                  <a:moveTo>
                    <a:pt x="5241" y="847894"/>
                  </a:moveTo>
                  <a:cubicBezTo>
                    <a:pt x="28085" y="972431"/>
                    <a:pt x="195730" y="1042600"/>
                    <a:pt x="300209" y="1044539"/>
                  </a:cubicBezTo>
                  <a:cubicBezTo>
                    <a:pt x="404688" y="1046478"/>
                    <a:pt x="410003" y="1018319"/>
                    <a:pt x="437861" y="975713"/>
                  </a:cubicBezTo>
                  <a:cubicBezTo>
                    <a:pt x="465719" y="933107"/>
                    <a:pt x="468574" y="868567"/>
                    <a:pt x="467357" y="788900"/>
                  </a:cubicBezTo>
                  <a:cubicBezTo>
                    <a:pt x="466140" y="709233"/>
                    <a:pt x="351899" y="566535"/>
                    <a:pt x="430557" y="497709"/>
                  </a:cubicBezTo>
                  <a:cubicBezTo>
                    <a:pt x="509215" y="428883"/>
                    <a:pt x="754485" y="527965"/>
                    <a:pt x="939306" y="375946"/>
                  </a:cubicBezTo>
                  <a:cubicBezTo>
                    <a:pt x="1124127" y="223927"/>
                    <a:pt x="1137613" y="19784"/>
                    <a:pt x="779546" y="1354"/>
                  </a:cubicBezTo>
                  <a:cubicBezTo>
                    <a:pt x="421479" y="-17076"/>
                    <a:pt x="292193" y="156227"/>
                    <a:pt x="163142" y="297317"/>
                  </a:cubicBezTo>
                  <a:cubicBezTo>
                    <a:pt x="34091" y="438407"/>
                    <a:pt x="-17603" y="723357"/>
                    <a:pt x="5241" y="847894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453;p11">
              <a:extLst>
                <a:ext uri="{FF2B5EF4-FFF2-40B4-BE49-F238E27FC236}">
                  <a16:creationId xmlns:a16="http://schemas.microsoft.com/office/drawing/2014/main" id="{0CEB5579-718C-438B-B91E-44EC83C65100}"/>
                </a:ext>
              </a:extLst>
            </p:cNvPr>
            <p:cNvSpPr/>
            <p:nvPr/>
          </p:nvSpPr>
          <p:spPr>
            <a:xfrm rot="-10415412">
              <a:off x="7815547" y="3404855"/>
              <a:ext cx="636152" cy="602785"/>
            </a:xfrm>
            <a:custGeom>
              <a:avLst/>
              <a:gdLst/>
              <a:ahLst/>
              <a:cxnLst/>
              <a:rect l="l" t="t" r="r" b="b"/>
              <a:pathLst>
                <a:path w="636152" h="602785" extrusionOk="0">
                  <a:moveTo>
                    <a:pt x="588724" y="593868"/>
                  </a:moveTo>
                  <a:cubicBezTo>
                    <a:pt x="537958" y="601054"/>
                    <a:pt x="482179" y="602785"/>
                    <a:pt x="423728" y="602785"/>
                  </a:cubicBezTo>
                  <a:cubicBezTo>
                    <a:pt x="189922" y="602785"/>
                    <a:pt x="10732" y="460684"/>
                    <a:pt x="385" y="281371"/>
                  </a:cubicBezTo>
                  <a:cubicBezTo>
                    <a:pt x="-6082" y="169300"/>
                    <a:pt x="69572" y="71766"/>
                    <a:pt x="184304" y="14374"/>
                  </a:cubicBezTo>
                  <a:lnTo>
                    <a:pt x="220072" y="0"/>
                  </a:lnTo>
                  <a:lnTo>
                    <a:pt x="272952" y="21453"/>
                  </a:lnTo>
                  <a:cubicBezTo>
                    <a:pt x="465278" y="122138"/>
                    <a:pt x="605783" y="313452"/>
                    <a:pt x="631842" y="545418"/>
                  </a:cubicBezTo>
                  <a:lnTo>
                    <a:pt x="636152" y="583781"/>
                  </a:ln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454;p11">
              <a:extLst>
                <a:ext uri="{FF2B5EF4-FFF2-40B4-BE49-F238E27FC236}">
                  <a16:creationId xmlns:a16="http://schemas.microsoft.com/office/drawing/2014/main" id="{5832F751-328D-480F-9970-86AE5DAFFB05}"/>
                </a:ext>
              </a:extLst>
            </p:cNvPr>
            <p:cNvSpPr/>
            <p:nvPr/>
          </p:nvSpPr>
          <p:spPr>
            <a:xfrm>
              <a:off x="8900408" y="3778821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455;p11">
              <a:extLst>
                <a:ext uri="{FF2B5EF4-FFF2-40B4-BE49-F238E27FC236}">
                  <a16:creationId xmlns:a16="http://schemas.microsoft.com/office/drawing/2014/main" id="{35A427C0-C2ED-40BF-9C55-D17313473709}"/>
                </a:ext>
              </a:extLst>
            </p:cNvPr>
            <p:cNvSpPr/>
            <p:nvPr/>
          </p:nvSpPr>
          <p:spPr>
            <a:xfrm>
              <a:off x="11139824" y="3536950"/>
              <a:ext cx="442575" cy="1044882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74" name="Google Shape;456;p11">
              <a:extLst>
                <a:ext uri="{FF2B5EF4-FFF2-40B4-BE49-F238E27FC236}">
                  <a16:creationId xmlns:a16="http://schemas.microsoft.com/office/drawing/2014/main" id="{892DEA35-615C-4275-B459-33005D3FD0F4}"/>
                </a:ext>
              </a:extLst>
            </p:cNvPr>
            <p:cNvGrpSpPr/>
            <p:nvPr/>
          </p:nvGrpSpPr>
          <p:grpSpPr>
            <a:xfrm>
              <a:off x="7959219" y="4385133"/>
              <a:ext cx="3662509" cy="334349"/>
              <a:chOff x="8656949" y="4116534"/>
              <a:chExt cx="1963259" cy="281656"/>
            </a:xfrm>
          </p:grpSpPr>
          <p:sp>
            <p:nvSpPr>
              <p:cNvPr id="84" name="Google Shape;457;p11">
                <a:extLst>
                  <a:ext uri="{FF2B5EF4-FFF2-40B4-BE49-F238E27FC236}">
                    <a16:creationId xmlns:a16="http://schemas.microsoft.com/office/drawing/2014/main" id="{7C10B1CF-ACC9-4A23-8571-418DDDBAD388}"/>
                  </a:ext>
                </a:extLst>
              </p:cNvPr>
              <p:cNvSpPr/>
              <p:nvPr/>
            </p:nvSpPr>
            <p:spPr>
              <a:xfrm rot="5400000" flipH="1">
                <a:off x="8658690" y="4114793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5" name="Google Shape;458;p11">
                <a:extLst>
                  <a:ext uri="{FF2B5EF4-FFF2-40B4-BE49-F238E27FC236}">
                    <a16:creationId xmlns:a16="http://schemas.microsoft.com/office/drawing/2014/main" id="{A3F5D714-A9FF-4837-AF7F-D3FF3C88469C}"/>
                  </a:ext>
                </a:extLst>
              </p:cNvPr>
              <p:cNvSpPr/>
              <p:nvPr/>
            </p:nvSpPr>
            <p:spPr>
              <a:xfrm rot="5400000" flipH="1">
                <a:off x="9153802" y="4129541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6" name="Google Shape;459;p11">
                <a:extLst>
                  <a:ext uri="{FF2B5EF4-FFF2-40B4-BE49-F238E27FC236}">
                    <a16:creationId xmlns:a16="http://schemas.microsoft.com/office/drawing/2014/main" id="{7E3BCCC4-0C83-47A1-9051-B845611AA011}"/>
                  </a:ext>
                </a:extLst>
              </p:cNvPr>
              <p:cNvSpPr/>
              <p:nvPr/>
            </p:nvSpPr>
            <p:spPr>
              <a:xfrm rot="5400000" flipH="1">
                <a:off x="9909114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" name="Google Shape;460;p11">
                <a:extLst>
                  <a:ext uri="{FF2B5EF4-FFF2-40B4-BE49-F238E27FC236}">
                    <a16:creationId xmlns:a16="http://schemas.microsoft.com/office/drawing/2014/main" id="{FD3986B5-03C5-420A-AFD3-282ACDE24127}"/>
                  </a:ext>
                </a:extLst>
              </p:cNvPr>
              <p:cNvSpPr/>
              <p:nvPr/>
            </p:nvSpPr>
            <p:spPr>
              <a:xfrm rot="5400000" flipH="1">
                <a:off x="10351559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75" name="Google Shape;461;p11">
              <a:extLst>
                <a:ext uri="{FF2B5EF4-FFF2-40B4-BE49-F238E27FC236}">
                  <a16:creationId xmlns:a16="http://schemas.microsoft.com/office/drawing/2014/main" id="{A1045C88-34B9-4110-AD21-BC5EB390AE5B}"/>
                </a:ext>
              </a:extLst>
            </p:cNvPr>
            <p:cNvSpPr/>
            <p:nvPr/>
          </p:nvSpPr>
          <p:spPr>
            <a:xfrm rot="-9404966">
              <a:off x="10507146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462;p11">
              <a:extLst>
                <a:ext uri="{FF2B5EF4-FFF2-40B4-BE49-F238E27FC236}">
                  <a16:creationId xmlns:a16="http://schemas.microsoft.com/office/drawing/2014/main" id="{90701EA5-D753-43A3-9319-EA688C4CDFF1}"/>
                </a:ext>
              </a:extLst>
            </p:cNvPr>
            <p:cNvSpPr/>
            <p:nvPr/>
          </p:nvSpPr>
          <p:spPr>
            <a:xfrm rot="10800000">
              <a:off x="10757869" y="4183213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463;p11">
              <a:extLst>
                <a:ext uri="{FF2B5EF4-FFF2-40B4-BE49-F238E27FC236}">
                  <a16:creationId xmlns:a16="http://schemas.microsoft.com/office/drawing/2014/main" id="{6D1FC471-3BD4-4CA5-9F4E-74A7A802B978}"/>
                </a:ext>
              </a:extLst>
            </p:cNvPr>
            <p:cNvSpPr/>
            <p:nvPr/>
          </p:nvSpPr>
          <p:spPr>
            <a:xfrm rot="-3833944">
              <a:off x="11399021" y="1875146"/>
              <a:ext cx="354697" cy="764642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rgbClr val="F7F7F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464;p11">
              <a:extLst>
                <a:ext uri="{FF2B5EF4-FFF2-40B4-BE49-F238E27FC236}">
                  <a16:creationId xmlns:a16="http://schemas.microsoft.com/office/drawing/2014/main" id="{EE088BC4-A95A-45BA-81D9-0AD691B2DC86}"/>
                </a:ext>
              </a:extLst>
            </p:cNvPr>
            <p:cNvSpPr/>
            <p:nvPr/>
          </p:nvSpPr>
          <p:spPr>
            <a:xfrm rot="1171418">
              <a:off x="11857703" y="2389239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" name="Google Shape;465;p11">
              <a:extLst>
                <a:ext uri="{FF2B5EF4-FFF2-40B4-BE49-F238E27FC236}">
                  <a16:creationId xmlns:a16="http://schemas.microsoft.com/office/drawing/2014/main" id="{CFC5FFDA-A413-4437-961B-A683D102B589}"/>
                </a:ext>
              </a:extLst>
            </p:cNvPr>
            <p:cNvSpPr/>
            <p:nvPr/>
          </p:nvSpPr>
          <p:spPr>
            <a:xfrm rot="-262621">
              <a:off x="11921612" y="2394156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466;p11">
              <a:extLst>
                <a:ext uri="{FF2B5EF4-FFF2-40B4-BE49-F238E27FC236}">
                  <a16:creationId xmlns:a16="http://schemas.microsoft.com/office/drawing/2014/main" id="{D09CE444-E0A2-47ED-91BC-A308A6EF47A4}"/>
                </a:ext>
              </a:extLst>
            </p:cNvPr>
            <p:cNvSpPr/>
            <p:nvPr/>
          </p:nvSpPr>
          <p:spPr>
            <a:xfrm rot="-1825386">
              <a:off x="11983891" y="2369574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94937" y="-33404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73" y="2269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28637" y="1971527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26798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14763" y="2805396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14233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16455" y="3674166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74166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22362" y="3674166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hlinkClick r:id="rId14" action="ppaction://hlinksldjump"/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52221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Cow</a:t>
            </a:r>
          </a:p>
        </p:txBody>
      </p:sp>
      <p:sp>
        <p:nvSpPr>
          <p:cNvPr id="56" name="Rectangle: Rounded Corners 55">
            <a:hlinkClick r:id="rId15" action="ppaction://hlinksldjump"/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Cat</a:t>
            </a:r>
          </a:p>
        </p:txBody>
      </p:sp>
      <p:sp>
        <p:nvSpPr>
          <p:cNvPr id="57" name="Rectangle: Rounded Corners 56">
            <a:hlinkClick r:id="rId16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Dog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96" name="Arrow: Right 95">
            <a:hlinkClick r:id="rId17" action="ppaction://hlinksldjump"/>
            <a:extLst>
              <a:ext uri="{FF2B5EF4-FFF2-40B4-BE49-F238E27FC236}">
                <a16:creationId xmlns:a16="http://schemas.microsoft.com/office/drawing/2014/main" id="{E30614BE-24BD-41BD-AF97-F976D61C0FC4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98" name="Graphic 97" descr="Home with solid fill">
            <a:hlinkClick r:id="rId18" action="ppaction://hlinksldjump"/>
            <a:extLst>
              <a:ext uri="{FF2B5EF4-FFF2-40B4-BE49-F238E27FC236}">
                <a16:creationId xmlns:a16="http://schemas.microsoft.com/office/drawing/2014/main" id="{64B450EA-F6D5-4D2B-8EFC-25B7CF9B0BC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-40528" y="-31004"/>
            <a:ext cx="740002" cy="740002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201391C5-A192-4192-B209-BAE8AD5EB9CE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86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0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8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7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6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3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0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  <p:bldP spid="96" grpId="0" uiExpand="1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grpSp>
        <p:nvGrpSpPr>
          <p:cNvPr id="45" name="Google Shape;425;p11">
            <a:extLst>
              <a:ext uri="{FF2B5EF4-FFF2-40B4-BE49-F238E27FC236}">
                <a16:creationId xmlns:a16="http://schemas.microsoft.com/office/drawing/2014/main" id="{E54922CC-D476-4B5B-9D15-D80AF591C734}"/>
              </a:ext>
            </a:extLst>
          </p:cNvPr>
          <p:cNvGrpSpPr/>
          <p:nvPr/>
        </p:nvGrpSpPr>
        <p:grpSpPr>
          <a:xfrm flipH="1">
            <a:off x="4226798" y="1958786"/>
            <a:ext cx="4489186" cy="2582437"/>
            <a:chOff x="6971069" y="846750"/>
            <a:chExt cx="5058541" cy="3872732"/>
          </a:xfrm>
        </p:grpSpPr>
        <p:sp>
          <p:nvSpPr>
            <p:cNvPr id="46" name="Google Shape;426;p11">
              <a:extLst>
                <a:ext uri="{FF2B5EF4-FFF2-40B4-BE49-F238E27FC236}">
                  <a16:creationId xmlns:a16="http://schemas.microsoft.com/office/drawing/2014/main" id="{7AC6B800-46E3-43DF-9C0F-15EE6F96AC52}"/>
                </a:ext>
              </a:extLst>
            </p:cNvPr>
            <p:cNvSpPr/>
            <p:nvPr/>
          </p:nvSpPr>
          <p:spPr>
            <a:xfrm>
              <a:off x="7988709" y="3769148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27;p11">
              <a:extLst>
                <a:ext uri="{FF2B5EF4-FFF2-40B4-BE49-F238E27FC236}">
                  <a16:creationId xmlns:a16="http://schemas.microsoft.com/office/drawing/2014/main" id="{5697D421-4ADA-4F10-ABFA-FEB0B8746A09}"/>
                </a:ext>
              </a:extLst>
            </p:cNvPr>
            <p:cNvSpPr/>
            <p:nvPr/>
          </p:nvSpPr>
          <p:spPr>
            <a:xfrm rot="9772988">
              <a:off x="10998759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28;p11">
              <a:extLst>
                <a:ext uri="{FF2B5EF4-FFF2-40B4-BE49-F238E27FC236}">
                  <a16:creationId xmlns:a16="http://schemas.microsoft.com/office/drawing/2014/main" id="{B76EEC69-EA52-47B8-933C-7C8C92454A1E}"/>
                </a:ext>
              </a:extLst>
            </p:cNvPr>
            <p:cNvSpPr/>
            <p:nvPr/>
          </p:nvSpPr>
          <p:spPr>
            <a:xfrm>
              <a:off x="10316641" y="3903406"/>
              <a:ext cx="442575" cy="668755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429;p11">
              <a:extLst>
                <a:ext uri="{FF2B5EF4-FFF2-40B4-BE49-F238E27FC236}">
                  <a16:creationId xmlns:a16="http://schemas.microsoft.com/office/drawing/2014/main" id="{6583A266-5865-4616-B1D0-A595B4ED2702}"/>
                </a:ext>
              </a:extLst>
            </p:cNvPr>
            <p:cNvSpPr/>
            <p:nvPr/>
          </p:nvSpPr>
          <p:spPr>
            <a:xfrm>
              <a:off x="10412361" y="3372464"/>
              <a:ext cx="855405" cy="934065"/>
            </a:xfrm>
            <a:prstGeom prst="ellipse">
              <a:avLst/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430;p11">
              <a:extLst>
                <a:ext uri="{FF2B5EF4-FFF2-40B4-BE49-F238E27FC236}">
                  <a16:creationId xmlns:a16="http://schemas.microsoft.com/office/drawing/2014/main" id="{95781A69-B757-464A-94EA-E23A9EFCFAF9}"/>
                </a:ext>
              </a:extLst>
            </p:cNvPr>
            <p:cNvSpPr/>
            <p:nvPr/>
          </p:nvSpPr>
          <p:spPr>
            <a:xfrm>
              <a:off x="7846142" y="1966451"/>
              <a:ext cx="3755922" cy="2113935"/>
            </a:xfrm>
            <a:prstGeom prst="roundRect">
              <a:avLst>
                <a:gd name="adj" fmla="val 31990"/>
              </a:avLst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431;p11">
              <a:extLst>
                <a:ext uri="{FF2B5EF4-FFF2-40B4-BE49-F238E27FC236}">
                  <a16:creationId xmlns:a16="http://schemas.microsoft.com/office/drawing/2014/main" id="{EA3FA499-287B-4CE9-96CA-5136125191B3}"/>
                </a:ext>
              </a:extLst>
            </p:cNvPr>
            <p:cNvSpPr/>
            <p:nvPr/>
          </p:nvSpPr>
          <p:spPr>
            <a:xfrm rot="-422200" flipH="1">
              <a:off x="8368157" y="890995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432;p11">
              <a:extLst>
                <a:ext uri="{FF2B5EF4-FFF2-40B4-BE49-F238E27FC236}">
                  <a16:creationId xmlns:a16="http://schemas.microsoft.com/office/drawing/2014/main" id="{B98B9197-AE58-499D-B67B-8175754B36EA}"/>
                </a:ext>
              </a:extLst>
            </p:cNvPr>
            <p:cNvSpPr/>
            <p:nvPr/>
          </p:nvSpPr>
          <p:spPr>
            <a:xfrm rot="422200">
              <a:off x="7505563" y="846750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4" name="Google Shape;433;p11">
              <a:extLst>
                <a:ext uri="{FF2B5EF4-FFF2-40B4-BE49-F238E27FC236}">
                  <a16:creationId xmlns:a16="http://schemas.microsoft.com/office/drawing/2014/main" id="{20843DA6-2770-4CB9-86FA-9218E8E69A28}"/>
                </a:ext>
              </a:extLst>
            </p:cNvPr>
            <p:cNvGrpSpPr/>
            <p:nvPr/>
          </p:nvGrpSpPr>
          <p:grpSpPr>
            <a:xfrm>
              <a:off x="7108722" y="1109756"/>
              <a:ext cx="1957581" cy="2070418"/>
              <a:chOff x="8807161" y="1617408"/>
              <a:chExt cx="2146936" cy="2270688"/>
            </a:xfrm>
          </p:grpSpPr>
          <p:sp>
            <p:nvSpPr>
              <p:cNvPr id="94" name="Google Shape;434;p11">
                <a:extLst>
                  <a:ext uri="{FF2B5EF4-FFF2-40B4-BE49-F238E27FC236}">
                    <a16:creationId xmlns:a16="http://schemas.microsoft.com/office/drawing/2014/main" id="{1E69C648-1D87-4F45-B6A5-28674FCAD636}"/>
                  </a:ext>
                </a:extLst>
              </p:cNvPr>
              <p:cNvSpPr/>
              <p:nvPr/>
            </p:nvSpPr>
            <p:spPr>
              <a:xfrm>
                <a:off x="8807161" y="1617408"/>
                <a:ext cx="2146936" cy="2236275"/>
              </a:xfrm>
              <a:custGeom>
                <a:avLst/>
                <a:gdLst/>
                <a:ahLst/>
                <a:cxnLst/>
                <a:rect l="l" t="t" r="r" b="b"/>
                <a:pathLst>
                  <a:path w="2146936" h="2236275" extrusionOk="0">
                    <a:moveTo>
                      <a:pt x="7458" y="1066800"/>
                    </a:moveTo>
                    <a:cubicBezTo>
                      <a:pt x="184439" y="507120"/>
                      <a:pt x="485081" y="0"/>
                      <a:pt x="1074258" y="0"/>
                    </a:cubicBezTo>
                    <a:lnTo>
                      <a:pt x="1074258" y="0"/>
                    </a:lnTo>
                    <a:cubicBezTo>
                      <a:pt x="1663435" y="0"/>
                      <a:pt x="1973910" y="457958"/>
                      <a:pt x="2141058" y="1066800"/>
                    </a:cubicBezTo>
                    <a:lnTo>
                      <a:pt x="2141058" y="1169475"/>
                    </a:lnTo>
                    <a:cubicBezTo>
                      <a:pt x="2209884" y="2112613"/>
                      <a:pt x="1663435" y="2236275"/>
                      <a:pt x="1074258" y="2236275"/>
                    </a:cubicBezTo>
                    <a:lnTo>
                      <a:pt x="1074258" y="2236275"/>
                    </a:lnTo>
                    <a:cubicBezTo>
                      <a:pt x="485081" y="2236275"/>
                      <a:pt x="-71200" y="2063452"/>
                      <a:pt x="7458" y="1169475"/>
                    </a:cubicBezTo>
                    <a:lnTo>
                      <a:pt x="7458" y="1066800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5" name="Google Shape;435;p11">
                <a:extLst>
                  <a:ext uri="{FF2B5EF4-FFF2-40B4-BE49-F238E27FC236}">
                    <a16:creationId xmlns:a16="http://schemas.microsoft.com/office/drawing/2014/main" id="{B9B4B915-58B6-4617-82E8-608AEEC95C42}"/>
                  </a:ext>
                </a:extLst>
              </p:cNvPr>
              <p:cNvSpPr/>
              <p:nvPr/>
            </p:nvSpPr>
            <p:spPr>
              <a:xfrm>
                <a:off x="8839796" y="3062748"/>
                <a:ext cx="2084471" cy="825348"/>
              </a:xfrm>
              <a:custGeom>
                <a:avLst/>
                <a:gdLst/>
                <a:ahLst/>
                <a:cxnLst/>
                <a:rect l="l" t="t" r="r" b="b"/>
                <a:pathLst>
                  <a:path w="2084472" h="825348" extrusionOk="0">
                    <a:moveTo>
                      <a:pt x="1089757" y="0"/>
                    </a:moveTo>
                    <a:cubicBezTo>
                      <a:pt x="1425013" y="0"/>
                      <a:pt x="1752079" y="33080"/>
                      <a:pt x="2005385" y="145156"/>
                    </a:cubicBezTo>
                    <a:lnTo>
                      <a:pt x="2084472" y="185519"/>
                    </a:lnTo>
                    <a:lnTo>
                      <a:pt x="2081104" y="207221"/>
                    </a:lnTo>
                    <a:cubicBezTo>
                      <a:pt x="1965913" y="743712"/>
                      <a:pt x="1515414" y="825348"/>
                      <a:pt x="1036708" y="825348"/>
                    </a:cubicBezTo>
                    <a:cubicBezTo>
                      <a:pt x="594825" y="825348"/>
                      <a:pt x="171447" y="728135"/>
                      <a:pt x="20559" y="302382"/>
                    </a:cubicBezTo>
                    <a:lnTo>
                      <a:pt x="0" y="229283"/>
                    </a:lnTo>
                    <a:lnTo>
                      <a:pt x="75072" y="179723"/>
                    </a:lnTo>
                    <a:cubicBezTo>
                      <a:pt x="337352" y="30916"/>
                      <a:pt x="706608" y="0"/>
                      <a:pt x="1089757" y="0"/>
                    </a:cubicBezTo>
                    <a:close/>
                  </a:path>
                </a:pathLst>
              </a:custGeom>
              <a:solidFill>
                <a:srgbClr val="F2B1D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5" name="Google Shape;436;p11">
              <a:extLst>
                <a:ext uri="{FF2B5EF4-FFF2-40B4-BE49-F238E27FC236}">
                  <a16:creationId xmlns:a16="http://schemas.microsoft.com/office/drawing/2014/main" id="{3C0EB3CA-2C8E-4778-926E-B5C9F534B908}"/>
                </a:ext>
              </a:extLst>
            </p:cNvPr>
            <p:cNvGrpSpPr/>
            <p:nvPr/>
          </p:nvGrpSpPr>
          <p:grpSpPr>
            <a:xfrm>
              <a:off x="7624909" y="1902134"/>
              <a:ext cx="144000" cy="216000"/>
              <a:chOff x="9443882" y="2472406"/>
              <a:chExt cx="130629" cy="186612"/>
            </a:xfrm>
          </p:grpSpPr>
          <p:sp>
            <p:nvSpPr>
              <p:cNvPr id="92" name="Google Shape;437;p11">
                <a:extLst>
                  <a:ext uri="{FF2B5EF4-FFF2-40B4-BE49-F238E27FC236}">
                    <a16:creationId xmlns:a16="http://schemas.microsoft.com/office/drawing/2014/main" id="{1D0AC502-A34D-405F-9821-432A039BF14D}"/>
                  </a:ext>
                </a:extLst>
              </p:cNvPr>
              <p:cNvSpPr/>
              <p:nvPr/>
            </p:nvSpPr>
            <p:spPr>
              <a:xfrm>
                <a:off x="9443882" y="247240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3" name="Google Shape;438;p11">
                <a:extLst>
                  <a:ext uri="{FF2B5EF4-FFF2-40B4-BE49-F238E27FC236}">
                    <a16:creationId xmlns:a16="http://schemas.microsoft.com/office/drawing/2014/main" id="{F3D8CC31-3BD4-4214-B1F6-9246FF608F4E}"/>
                  </a:ext>
                </a:extLst>
              </p:cNvPr>
              <p:cNvSpPr/>
              <p:nvPr/>
            </p:nvSpPr>
            <p:spPr>
              <a:xfrm rot="7434764" flipH="1">
                <a:off x="9472579" y="2494243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8" name="Google Shape;439;p11">
              <a:extLst>
                <a:ext uri="{FF2B5EF4-FFF2-40B4-BE49-F238E27FC236}">
                  <a16:creationId xmlns:a16="http://schemas.microsoft.com/office/drawing/2014/main" id="{87C5DF69-6C87-4EAD-95C9-0D09EA382769}"/>
                </a:ext>
              </a:extLst>
            </p:cNvPr>
            <p:cNvGrpSpPr/>
            <p:nvPr/>
          </p:nvGrpSpPr>
          <p:grpSpPr>
            <a:xfrm>
              <a:off x="8477510" y="1915076"/>
              <a:ext cx="144000" cy="216000"/>
              <a:chOff x="9922853" y="2475516"/>
              <a:chExt cx="130629" cy="186612"/>
            </a:xfrm>
          </p:grpSpPr>
          <p:sp>
            <p:nvSpPr>
              <p:cNvPr id="90" name="Google Shape;440;p11">
                <a:extLst>
                  <a:ext uri="{FF2B5EF4-FFF2-40B4-BE49-F238E27FC236}">
                    <a16:creationId xmlns:a16="http://schemas.microsoft.com/office/drawing/2014/main" id="{1F3112B2-0326-4AEE-9FC8-6C217D9E3997}"/>
                  </a:ext>
                </a:extLst>
              </p:cNvPr>
              <p:cNvSpPr/>
              <p:nvPr/>
            </p:nvSpPr>
            <p:spPr>
              <a:xfrm>
                <a:off x="9922853" y="247551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1" name="Google Shape;441;p11">
                <a:extLst>
                  <a:ext uri="{FF2B5EF4-FFF2-40B4-BE49-F238E27FC236}">
                    <a16:creationId xmlns:a16="http://schemas.microsoft.com/office/drawing/2014/main" id="{460EC711-A5E3-4A9C-A622-3574CC1E2507}"/>
                  </a:ext>
                </a:extLst>
              </p:cNvPr>
              <p:cNvSpPr/>
              <p:nvPr/>
            </p:nvSpPr>
            <p:spPr>
              <a:xfrm rot="7434764" flipH="1">
                <a:off x="9942219" y="2497352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9" name="Google Shape;442;p11">
              <a:extLst>
                <a:ext uri="{FF2B5EF4-FFF2-40B4-BE49-F238E27FC236}">
                  <a16:creationId xmlns:a16="http://schemas.microsoft.com/office/drawing/2014/main" id="{68C7E01A-F86A-4045-ADE2-048E610826C8}"/>
                </a:ext>
              </a:extLst>
            </p:cNvPr>
            <p:cNvSpPr/>
            <p:nvPr/>
          </p:nvSpPr>
          <p:spPr>
            <a:xfrm rot="4244396">
              <a:off x="8212753" y="2668236"/>
              <a:ext cx="294442" cy="539557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443;p11">
              <a:extLst>
                <a:ext uri="{FF2B5EF4-FFF2-40B4-BE49-F238E27FC236}">
                  <a16:creationId xmlns:a16="http://schemas.microsoft.com/office/drawing/2014/main" id="{C8C2F55F-94AC-4395-A6E0-93D26E091892}"/>
                </a:ext>
              </a:extLst>
            </p:cNvPr>
            <p:cNvSpPr/>
            <p:nvPr/>
          </p:nvSpPr>
          <p:spPr>
            <a:xfrm rot="1636223">
              <a:off x="7395962" y="2573840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" name="Google Shape;444;p11">
              <a:extLst>
                <a:ext uri="{FF2B5EF4-FFF2-40B4-BE49-F238E27FC236}">
                  <a16:creationId xmlns:a16="http://schemas.microsoft.com/office/drawing/2014/main" id="{7BB2E878-8CD0-42B2-9C54-208DF75DD1C3}"/>
                </a:ext>
              </a:extLst>
            </p:cNvPr>
            <p:cNvSpPr/>
            <p:nvPr/>
          </p:nvSpPr>
          <p:spPr>
            <a:xfrm rot="-1636223" flipH="1">
              <a:off x="8590581" y="2559092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445;p11">
              <a:extLst>
                <a:ext uri="{FF2B5EF4-FFF2-40B4-BE49-F238E27FC236}">
                  <a16:creationId xmlns:a16="http://schemas.microsoft.com/office/drawing/2014/main" id="{EED5218D-1921-4C17-B369-DC37C249721A}"/>
                </a:ext>
              </a:extLst>
            </p:cNvPr>
            <p:cNvSpPr/>
            <p:nvPr/>
          </p:nvSpPr>
          <p:spPr>
            <a:xfrm rot="-7242731" flipH="1">
              <a:off x="8794773" y="1082950"/>
              <a:ext cx="330413" cy="599320"/>
            </a:xfrm>
            <a:prstGeom prst="ellipse">
              <a:avLst/>
            </a:prstGeom>
            <a:solidFill>
              <a:srgbClr val="F3F6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446;p11">
              <a:extLst>
                <a:ext uri="{FF2B5EF4-FFF2-40B4-BE49-F238E27FC236}">
                  <a16:creationId xmlns:a16="http://schemas.microsoft.com/office/drawing/2014/main" id="{85E1601D-AA6C-4441-942D-15B5A34C8775}"/>
                </a:ext>
              </a:extLst>
            </p:cNvPr>
            <p:cNvSpPr/>
            <p:nvPr/>
          </p:nvSpPr>
          <p:spPr>
            <a:xfrm>
              <a:off x="8554066" y="1425427"/>
              <a:ext cx="496249" cy="612721"/>
            </a:xfrm>
            <a:custGeom>
              <a:avLst/>
              <a:gdLst/>
              <a:ahLst/>
              <a:cxnLst/>
              <a:rect l="l" t="t" r="r" b="b"/>
              <a:pathLst>
                <a:path w="496249" h="612721" extrusionOk="0">
                  <a:moveTo>
                    <a:pt x="194598" y="0"/>
                  </a:moveTo>
                  <a:lnTo>
                    <a:pt x="278696" y="110225"/>
                  </a:lnTo>
                  <a:cubicBezTo>
                    <a:pt x="345640" y="213371"/>
                    <a:pt x="401524" y="331679"/>
                    <a:pt x="448275" y="460773"/>
                  </a:cubicBezTo>
                  <a:lnTo>
                    <a:pt x="496249" y="612721"/>
                  </a:lnTo>
                  <a:lnTo>
                    <a:pt x="490670" y="612392"/>
                  </a:lnTo>
                  <a:cubicBezTo>
                    <a:pt x="210645" y="578928"/>
                    <a:pt x="0" y="434233"/>
                    <a:pt x="0" y="260805"/>
                  </a:cubicBezTo>
                  <a:cubicBezTo>
                    <a:pt x="0" y="161704"/>
                    <a:pt x="68782" y="71984"/>
                    <a:pt x="179987" y="7040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6" name="Google Shape;447;p11">
              <a:extLst>
                <a:ext uri="{FF2B5EF4-FFF2-40B4-BE49-F238E27FC236}">
                  <a16:creationId xmlns:a16="http://schemas.microsoft.com/office/drawing/2014/main" id="{07605C20-E478-4EB1-AB4E-97E0946757C9}"/>
                </a:ext>
              </a:extLst>
            </p:cNvPr>
            <p:cNvGrpSpPr/>
            <p:nvPr/>
          </p:nvGrpSpPr>
          <p:grpSpPr>
            <a:xfrm>
              <a:off x="6971069" y="1062951"/>
              <a:ext cx="1140543" cy="1162204"/>
              <a:chOff x="6971069" y="1062951"/>
              <a:chExt cx="1140543" cy="1162204"/>
            </a:xfrm>
          </p:grpSpPr>
          <p:sp>
            <p:nvSpPr>
              <p:cNvPr id="88" name="Google Shape;448;p11">
                <a:extLst>
                  <a:ext uri="{FF2B5EF4-FFF2-40B4-BE49-F238E27FC236}">
                    <a16:creationId xmlns:a16="http://schemas.microsoft.com/office/drawing/2014/main" id="{639342A3-186C-4AF4-9D80-3D007E7E0ED1}"/>
                  </a:ext>
                </a:extLst>
              </p:cNvPr>
              <p:cNvSpPr/>
              <p:nvPr/>
            </p:nvSpPr>
            <p:spPr>
              <a:xfrm rot="7242731">
                <a:off x="7147869" y="1058370"/>
                <a:ext cx="330413" cy="599320"/>
              </a:xfrm>
              <a:prstGeom prst="ellipse">
                <a:avLst/>
              </a:pr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9" name="Google Shape;449;p11">
                <a:extLst>
                  <a:ext uri="{FF2B5EF4-FFF2-40B4-BE49-F238E27FC236}">
                    <a16:creationId xmlns:a16="http://schemas.microsoft.com/office/drawing/2014/main" id="{F577041A-CCA0-4DD9-B622-05E8D28213A0}"/>
                  </a:ext>
                </a:extLst>
              </p:cNvPr>
              <p:cNvSpPr/>
              <p:nvPr/>
            </p:nvSpPr>
            <p:spPr>
              <a:xfrm>
                <a:off x="7109748" y="1095145"/>
                <a:ext cx="1001865" cy="1130010"/>
              </a:xfrm>
              <a:custGeom>
                <a:avLst/>
                <a:gdLst/>
                <a:ahLst/>
                <a:cxnLst/>
                <a:rect l="l" t="t" r="r" b="b"/>
                <a:pathLst>
                  <a:path w="1001865" h="1130010" extrusionOk="0">
                    <a:moveTo>
                      <a:pt x="971064" y="0"/>
                    </a:moveTo>
                    <a:lnTo>
                      <a:pt x="976594" y="22343"/>
                    </a:lnTo>
                    <a:cubicBezTo>
                      <a:pt x="987234" y="67038"/>
                      <a:pt x="996101" y="168088"/>
                      <a:pt x="997875" y="220557"/>
                    </a:cubicBezTo>
                    <a:cubicBezTo>
                      <a:pt x="999649" y="273025"/>
                      <a:pt x="1010289" y="306062"/>
                      <a:pt x="987235" y="337154"/>
                    </a:cubicBezTo>
                    <a:cubicBezTo>
                      <a:pt x="964181" y="368246"/>
                      <a:pt x="951311" y="383045"/>
                      <a:pt x="859552" y="407111"/>
                    </a:cubicBezTo>
                    <a:cubicBezTo>
                      <a:pt x="767792" y="431177"/>
                      <a:pt x="500519" y="411590"/>
                      <a:pt x="436676" y="481547"/>
                    </a:cubicBezTo>
                    <a:cubicBezTo>
                      <a:pt x="372834" y="551505"/>
                      <a:pt x="475183" y="732385"/>
                      <a:pt x="476501" y="826859"/>
                    </a:cubicBezTo>
                    <a:cubicBezTo>
                      <a:pt x="477818" y="921332"/>
                      <a:pt x="474728" y="997868"/>
                      <a:pt x="444581" y="1048392"/>
                    </a:cubicBezTo>
                    <a:cubicBezTo>
                      <a:pt x="414433" y="1098917"/>
                      <a:pt x="386058" y="1130010"/>
                      <a:pt x="295616" y="1130010"/>
                    </a:cubicBezTo>
                    <a:cubicBezTo>
                      <a:pt x="239090" y="1130010"/>
                      <a:pt x="120217" y="1113310"/>
                      <a:pt x="26024" y="1091296"/>
                    </a:cubicBezTo>
                    <a:lnTo>
                      <a:pt x="0" y="1084524"/>
                    </a:lnTo>
                    <a:lnTo>
                      <a:pt x="858" y="1066193"/>
                    </a:lnTo>
                    <a:lnTo>
                      <a:pt x="858" y="972574"/>
                    </a:lnTo>
                    <a:cubicBezTo>
                      <a:pt x="152144" y="494151"/>
                      <a:pt x="402531" y="57849"/>
                      <a:pt x="875888" y="5181"/>
                    </a:cubicBezTo>
                    <a:close/>
                  </a:path>
                </a:pathLst>
              </a:cu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8" name="Google Shape;450;p11">
              <a:extLst>
                <a:ext uri="{FF2B5EF4-FFF2-40B4-BE49-F238E27FC236}">
                  <a16:creationId xmlns:a16="http://schemas.microsoft.com/office/drawing/2014/main" id="{2CAD1835-1A3C-4FB9-AA17-C8CF864A0F3A}"/>
                </a:ext>
              </a:extLst>
            </p:cNvPr>
            <p:cNvSpPr/>
            <p:nvPr/>
          </p:nvSpPr>
          <p:spPr>
            <a:xfrm rot="2956074">
              <a:off x="9424011" y="2225804"/>
              <a:ext cx="703894" cy="448166"/>
            </a:xfrm>
            <a:custGeom>
              <a:avLst/>
              <a:gdLst/>
              <a:ahLst/>
              <a:cxnLst/>
              <a:rect l="l" t="t" r="r" b="b"/>
              <a:pathLst>
                <a:path w="5139382" h="2661424" extrusionOk="0">
                  <a:moveTo>
                    <a:pt x="2333" y="1330712"/>
                  </a:moveTo>
                  <a:cubicBezTo>
                    <a:pt x="-60444" y="588324"/>
                    <a:pt x="1152289" y="0"/>
                    <a:pt x="2570831" y="0"/>
                  </a:cubicBezTo>
                  <a:cubicBezTo>
                    <a:pt x="3989373" y="0"/>
                    <a:pt x="5123482" y="165412"/>
                    <a:pt x="5139329" y="1330712"/>
                  </a:cubicBezTo>
                  <a:cubicBezTo>
                    <a:pt x="5148487" y="2546764"/>
                    <a:pt x="3989373" y="2661424"/>
                    <a:pt x="2570831" y="2661424"/>
                  </a:cubicBezTo>
                  <a:cubicBezTo>
                    <a:pt x="1152289" y="2661424"/>
                    <a:pt x="65110" y="2073100"/>
                    <a:pt x="2333" y="1330712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" name="Google Shape;451;p11">
              <a:extLst>
                <a:ext uri="{FF2B5EF4-FFF2-40B4-BE49-F238E27FC236}">
                  <a16:creationId xmlns:a16="http://schemas.microsoft.com/office/drawing/2014/main" id="{81DCDF86-CC48-4CF7-9263-669C31F416E4}"/>
                </a:ext>
              </a:extLst>
            </p:cNvPr>
            <p:cNvSpPr/>
            <p:nvPr/>
          </p:nvSpPr>
          <p:spPr>
            <a:xfrm rot="7648571">
              <a:off x="8974749" y="3289133"/>
              <a:ext cx="661177" cy="379315"/>
            </a:xfrm>
            <a:custGeom>
              <a:avLst/>
              <a:gdLst/>
              <a:ahLst/>
              <a:cxnLst/>
              <a:rect l="l" t="t" r="r" b="b"/>
              <a:pathLst>
                <a:path w="5445303" h="2661452" extrusionOk="0">
                  <a:moveTo>
                    <a:pt x="11124" y="1344067"/>
                  </a:moveTo>
                  <a:cubicBezTo>
                    <a:pt x="195014" y="481541"/>
                    <a:pt x="1971082" y="2243"/>
                    <a:pt x="2876773" y="21"/>
                  </a:cubicBezTo>
                  <a:cubicBezTo>
                    <a:pt x="3782464" y="-2201"/>
                    <a:pt x="5429424" y="165433"/>
                    <a:pt x="5445271" y="1330733"/>
                  </a:cubicBezTo>
                  <a:cubicBezTo>
                    <a:pt x="5454429" y="2546785"/>
                    <a:pt x="3782464" y="2659223"/>
                    <a:pt x="2876773" y="2661445"/>
                  </a:cubicBezTo>
                  <a:cubicBezTo>
                    <a:pt x="1971082" y="2663667"/>
                    <a:pt x="-172766" y="2206593"/>
                    <a:pt x="11124" y="1344067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452;p11">
              <a:extLst>
                <a:ext uri="{FF2B5EF4-FFF2-40B4-BE49-F238E27FC236}">
                  <a16:creationId xmlns:a16="http://schemas.microsoft.com/office/drawing/2014/main" id="{155E2200-C296-4F92-BCD7-A5A7B0A26B8C}"/>
                </a:ext>
              </a:extLst>
            </p:cNvPr>
            <p:cNvSpPr/>
            <p:nvPr/>
          </p:nvSpPr>
          <p:spPr>
            <a:xfrm rot="9870279">
              <a:off x="9994433" y="2378582"/>
              <a:ext cx="1333149" cy="1430557"/>
            </a:xfrm>
            <a:custGeom>
              <a:avLst/>
              <a:gdLst/>
              <a:ahLst/>
              <a:cxnLst/>
              <a:rect l="l" t="t" r="r" b="b"/>
              <a:pathLst>
                <a:path w="1066767" h="1044633" extrusionOk="0">
                  <a:moveTo>
                    <a:pt x="5241" y="847894"/>
                  </a:moveTo>
                  <a:cubicBezTo>
                    <a:pt x="28085" y="972431"/>
                    <a:pt x="195730" y="1042600"/>
                    <a:pt x="300209" y="1044539"/>
                  </a:cubicBezTo>
                  <a:cubicBezTo>
                    <a:pt x="404688" y="1046478"/>
                    <a:pt x="410003" y="1018319"/>
                    <a:pt x="437861" y="975713"/>
                  </a:cubicBezTo>
                  <a:cubicBezTo>
                    <a:pt x="465719" y="933107"/>
                    <a:pt x="468574" y="868567"/>
                    <a:pt x="467357" y="788900"/>
                  </a:cubicBezTo>
                  <a:cubicBezTo>
                    <a:pt x="466140" y="709233"/>
                    <a:pt x="351899" y="566535"/>
                    <a:pt x="430557" y="497709"/>
                  </a:cubicBezTo>
                  <a:cubicBezTo>
                    <a:pt x="509215" y="428883"/>
                    <a:pt x="754485" y="527965"/>
                    <a:pt x="939306" y="375946"/>
                  </a:cubicBezTo>
                  <a:cubicBezTo>
                    <a:pt x="1124127" y="223927"/>
                    <a:pt x="1137613" y="19784"/>
                    <a:pt x="779546" y="1354"/>
                  </a:cubicBezTo>
                  <a:cubicBezTo>
                    <a:pt x="421479" y="-17076"/>
                    <a:pt x="292193" y="156227"/>
                    <a:pt x="163142" y="297317"/>
                  </a:cubicBezTo>
                  <a:cubicBezTo>
                    <a:pt x="34091" y="438407"/>
                    <a:pt x="-17603" y="723357"/>
                    <a:pt x="5241" y="847894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453;p11">
              <a:extLst>
                <a:ext uri="{FF2B5EF4-FFF2-40B4-BE49-F238E27FC236}">
                  <a16:creationId xmlns:a16="http://schemas.microsoft.com/office/drawing/2014/main" id="{0CEB5579-718C-438B-B91E-44EC83C65100}"/>
                </a:ext>
              </a:extLst>
            </p:cNvPr>
            <p:cNvSpPr/>
            <p:nvPr/>
          </p:nvSpPr>
          <p:spPr>
            <a:xfrm rot="-10415412">
              <a:off x="7815547" y="3404855"/>
              <a:ext cx="636152" cy="602785"/>
            </a:xfrm>
            <a:custGeom>
              <a:avLst/>
              <a:gdLst/>
              <a:ahLst/>
              <a:cxnLst/>
              <a:rect l="l" t="t" r="r" b="b"/>
              <a:pathLst>
                <a:path w="636152" h="602785" extrusionOk="0">
                  <a:moveTo>
                    <a:pt x="588724" y="593868"/>
                  </a:moveTo>
                  <a:cubicBezTo>
                    <a:pt x="537958" y="601054"/>
                    <a:pt x="482179" y="602785"/>
                    <a:pt x="423728" y="602785"/>
                  </a:cubicBezTo>
                  <a:cubicBezTo>
                    <a:pt x="189922" y="602785"/>
                    <a:pt x="10732" y="460684"/>
                    <a:pt x="385" y="281371"/>
                  </a:cubicBezTo>
                  <a:cubicBezTo>
                    <a:pt x="-6082" y="169300"/>
                    <a:pt x="69572" y="71766"/>
                    <a:pt x="184304" y="14374"/>
                  </a:cubicBezTo>
                  <a:lnTo>
                    <a:pt x="220072" y="0"/>
                  </a:lnTo>
                  <a:lnTo>
                    <a:pt x="272952" y="21453"/>
                  </a:lnTo>
                  <a:cubicBezTo>
                    <a:pt x="465278" y="122138"/>
                    <a:pt x="605783" y="313452"/>
                    <a:pt x="631842" y="545418"/>
                  </a:cubicBezTo>
                  <a:lnTo>
                    <a:pt x="636152" y="583781"/>
                  </a:ln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454;p11">
              <a:extLst>
                <a:ext uri="{FF2B5EF4-FFF2-40B4-BE49-F238E27FC236}">
                  <a16:creationId xmlns:a16="http://schemas.microsoft.com/office/drawing/2014/main" id="{5832F751-328D-480F-9970-86AE5DAFFB05}"/>
                </a:ext>
              </a:extLst>
            </p:cNvPr>
            <p:cNvSpPr/>
            <p:nvPr/>
          </p:nvSpPr>
          <p:spPr>
            <a:xfrm>
              <a:off x="8900408" y="3778821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455;p11">
              <a:extLst>
                <a:ext uri="{FF2B5EF4-FFF2-40B4-BE49-F238E27FC236}">
                  <a16:creationId xmlns:a16="http://schemas.microsoft.com/office/drawing/2014/main" id="{35A427C0-C2ED-40BF-9C55-D17313473709}"/>
                </a:ext>
              </a:extLst>
            </p:cNvPr>
            <p:cNvSpPr/>
            <p:nvPr/>
          </p:nvSpPr>
          <p:spPr>
            <a:xfrm>
              <a:off x="11139824" y="3536950"/>
              <a:ext cx="442575" cy="1044882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74" name="Google Shape;456;p11">
              <a:extLst>
                <a:ext uri="{FF2B5EF4-FFF2-40B4-BE49-F238E27FC236}">
                  <a16:creationId xmlns:a16="http://schemas.microsoft.com/office/drawing/2014/main" id="{892DEA35-615C-4275-B459-33005D3FD0F4}"/>
                </a:ext>
              </a:extLst>
            </p:cNvPr>
            <p:cNvGrpSpPr/>
            <p:nvPr/>
          </p:nvGrpSpPr>
          <p:grpSpPr>
            <a:xfrm>
              <a:off x="7959219" y="4385133"/>
              <a:ext cx="3662509" cy="334349"/>
              <a:chOff x="8656949" y="4116534"/>
              <a:chExt cx="1963259" cy="281656"/>
            </a:xfrm>
          </p:grpSpPr>
          <p:sp>
            <p:nvSpPr>
              <p:cNvPr id="84" name="Google Shape;457;p11">
                <a:extLst>
                  <a:ext uri="{FF2B5EF4-FFF2-40B4-BE49-F238E27FC236}">
                    <a16:creationId xmlns:a16="http://schemas.microsoft.com/office/drawing/2014/main" id="{7C10B1CF-ACC9-4A23-8571-418DDDBAD388}"/>
                  </a:ext>
                </a:extLst>
              </p:cNvPr>
              <p:cNvSpPr/>
              <p:nvPr/>
            </p:nvSpPr>
            <p:spPr>
              <a:xfrm rot="5400000" flipH="1">
                <a:off x="8658690" y="4114793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5" name="Google Shape;458;p11">
                <a:extLst>
                  <a:ext uri="{FF2B5EF4-FFF2-40B4-BE49-F238E27FC236}">
                    <a16:creationId xmlns:a16="http://schemas.microsoft.com/office/drawing/2014/main" id="{A3F5D714-A9FF-4837-AF7F-D3FF3C88469C}"/>
                  </a:ext>
                </a:extLst>
              </p:cNvPr>
              <p:cNvSpPr/>
              <p:nvPr/>
            </p:nvSpPr>
            <p:spPr>
              <a:xfrm rot="5400000" flipH="1">
                <a:off x="9153802" y="4129541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6" name="Google Shape;459;p11">
                <a:extLst>
                  <a:ext uri="{FF2B5EF4-FFF2-40B4-BE49-F238E27FC236}">
                    <a16:creationId xmlns:a16="http://schemas.microsoft.com/office/drawing/2014/main" id="{7E3BCCC4-0C83-47A1-9051-B845611AA011}"/>
                  </a:ext>
                </a:extLst>
              </p:cNvPr>
              <p:cNvSpPr/>
              <p:nvPr/>
            </p:nvSpPr>
            <p:spPr>
              <a:xfrm rot="5400000" flipH="1">
                <a:off x="9909114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" name="Google Shape;460;p11">
                <a:extLst>
                  <a:ext uri="{FF2B5EF4-FFF2-40B4-BE49-F238E27FC236}">
                    <a16:creationId xmlns:a16="http://schemas.microsoft.com/office/drawing/2014/main" id="{FD3986B5-03C5-420A-AFD3-282ACDE24127}"/>
                  </a:ext>
                </a:extLst>
              </p:cNvPr>
              <p:cNvSpPr/>
              <p:nvPr/>
            </p:nvSpPr>
            <p:spPr>
              <a:xfrm rot="5400000" flipH="1">
                <a:off x="10351559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75" name="Google Shape;461;p11">
              <a:extLst>
                <a:ext uri="{FF2B5EF4-FFF2-40B4-BE49-F238E27FC236}">
                  <a16:creationId xmlns:a16="http://schemas.microsoft.com/office/drawing/2014/main" id="{A1045C88-34B9-4110-AD21-BC5EB390AE5B}"/>
                </a:ext>
              </a:extLst>
            </p:cNvPr>
            <p:cNvSpPr/>
            <p:nvPr/>
          </p:nvSpPr>
          <p:spPr>
            <a:xfrm rot="-9404966">
              <a:off x="10507146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462;p11">
              <a:extLst>
                <a:ext uri="{FF2B5EF4-FFF2-40B4-BE49-F238E27FC236}">
                  <a16:creationId xmlns:a16="http://schemas.microsoft.com/office/drawing/2014/main" id="{90701EA5-D753-43A3-9319-EA688C4CDFF1}"/>
                </a:ext>
              </a:extLst>
            </p:cNvPr>
            <p:cNvSpPr/>
            <p:nvPr/>
          </p:nvSpPr>
          <p:spPr>
            <a:xfrm rot="10800000">
              <a:off x="10757869" y="4183213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463;p11">
              <a:extLst>
                <a:ext uri="{FF2B5EF4-FFF2-40B4-BE49-F238E27FC236}">
                  <a16:creationId xmlns:a16="http://schemas.microsoft.com/office/drawing/2014/main" id="{6D1FC471-3BD4-4CA5-9F4E-74A7A802B978}"/>
                </a:ext>
              </a:extLst>
            </p:cNvPr>
            <p:cNvSpPr/>
            <p:nvPr/>
          </p:nvSpPr>
          <p:spPr>
            <a:xfrm rot="-3833944">
              <a:off x="11399021" y="1875146"/>
              <a:ext cx="354697" cy="764642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rgbClr val="F7F7F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464;p11">
              <a:extLst>
                <a:ext uri="{FF2B5EF4-FFF2-40B4-BE49-F238E27FC236}">
                  <a16:creationId xmlns:a16="http://schemas.microsoft.com/office/drawing/2014/main" id="{EE088BC4-A95A-45BA-81D9-0AD691B2DC86}"/>
                </a:ext>
              </a:extLst>
            </p:cNvPr>
            <p:cNvSpPr/>
            <p:nvPr/>
          </p:nvSpPr>
          <p:spPr>
            <a:xfrm rot="1171418">
              <a:off x="11857703" y="2389239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" name="Google Shape;465;p11">
              <a:extLst>
                <a:ext uri="{FF2B5EF4-FFF2-40B4-BE49-F238E27FC236}">
                  <a16:creationId xmlns:a16="http://schemas.microsoft.com/office/drawing/2014/main" id="{CFC5FFDA-A413-4437-961B-A683D102B589}"/>
                </a:ext>
              </a:extLst>
            </p:cNvPr>
            <p:cNvSpPr/>
            <p:nvPr/>
          </p:nvSpPr>
          <p:spPr>
            <a:xfrm rot="-262621">
              <a:off x="11921612" y="2394156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466;p11">
              <a:extLst>
                <a:ext uri="{FF2B5EF4-FFF2-40B4-BE49-F238E27FC236}">
                  <a16:creationId xmlns:a16="http://schemas.microsoft.com/office/drawing/2014/main" id="{D09CE444-E0A2-47ED-91BC-A308A6EF47A4}"/>
                </a:ext>
              </a:extLst>
            </p:cNvPr>
            <p:cNvSpPr/>
            <p:nvPr/>
          </p:nvSpPr>
          <p:spPr>
            <a:xfrm rot="-1825386">
              <a:off x="11983891" y="2369574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94937" y="-33404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73" y="2269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28637" y="1971527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26798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14763" y="2805396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14233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16455" y="3674166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74166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22362" y="3674166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hlinkClick r:id="rId14" action="ppaction://hlinksldjump"/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52221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Cow</a:t>
            </a: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Cat</a:t>
            </a:r>
          </a:p>
        </p:txBody>
      </p:sp>
      <p:sp>
        <p:nvSpPr>
          <p:cNvPr id="57" name="Rectangle: Rounded Corners 56">
            <a:hlinkClick r:id="rId15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Dog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96" name="Arrow: Right 95">
            <a:hlinkClick r:id="rId16" action="ppaction://hlinksldjump"/>
            <a:extLst>
              <a:ext uri="{FF2B5EF4-FFF2-40B4-BE49-F238E27FC236}">
                <a16:creationId xmlns:a16="http://schemas.microsoft.com/office/drawing/2014/main" id="{E30614BE-24BD-41BD-AF97-F976D61C0FC4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98" name="Graphic 97" descr="Home with solid fill">
            <a:hlinkClick r:id="rId17" action="ppaction://hlinksldjump"/>
            <a:extLst>
              <a:ext uri="{FF2B5EF4-FFF2-40B4-BE49-F238E27FC236}">
                <a16:creationId xmlns:a16="http://schemas.microsoft.com/office/drawing/2014/main" id="{64B450EA-F6D5-4D2B-8EFC-25B7CF9B0BC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-40528" y="-31004"/>
            <a:ext cx="740002" cy="740002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201391C5-A192-4192-B209-BAE8AD5EB9C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68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0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8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7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6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3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0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  <p:bldP spid="96" grpId="0" uiExpand="1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grpSp>
        <p:nvGrpSpPr>
          <p:cNvPr id="45" name="Google Shape;425;p11">
            <a:extLst>
              <a:ext uri="{FF2B5EF4-FFF2-40B4-BE49-F238E27FC236}">
                <a16:creationId xmlns:a16="http://schemas.microsoft.com/office/drawing/2014/main" id="{E54922CC-D476-4B5B-9D15-D80AF591C734}"/>
              </a:ext>
            </a:extLst>
          </p:cNvPr>
          <p:cNvGrpSpPr/>
          <p:nvPr/>
        </p:nvGrpSpPr>
        <p:grpSpPr>
          <a:xfrm flipH="1">
            <a:off x="4226798" y="1958786"/>
            <a:ext cx="4489186" cy="2582437"/>
            <a:chOff x="6971069" y="846750"/>
            <a:chExt cx="5058541" cy="3872732"/>
          </a:xfrm>
        </p:grpSpPr>
        <p:sp>
          <p:nvSpPr>
            <p:cNvPr id="46" name="Google Shape;426;p11">
              <a:extLst>
                <a:ext uri="{FF2B5EF4-FFF2-40B4-BE49-F238E27FC236}">
                  <a16:creationId xmlns:a16="http://schemas.microsoft.com/office/drawing/2014/main" id="{7AC6B800-46E3-43DF-9C0F-15EE6F96AC52}"/>
                </a:ext>
              </a:extLst>
            </p:cNvPr>
            <p:cNvSpPr/>
            <p:nvPr/>
          </p:nvSpPr>
          <p:spPr>
            <a:xfrm>
              <a:off x="7988709" y="3769148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27;p11">
              <a:extLst>
                <a:ext uri="{FF2B5EF4-FFF2-40B4-BE49-F238E27FC236}">
                  <a16:creationId xmlns:a16="http://schemas.microsoft.com/office/drawing/2014/main" id="{5697D421-4ADA-4F10-ABFA-FEB0B8746A09}"/>
                </a:ext>
              </a:extLst>
            </p:cNvPr>
            <p:cNvSpPr/>
            <p:nvPr/>
          </p:nvSpPr>
          <p:spPr>
            <a:xfrm rot="9772988">
              <a:off x="10998759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28;p11">
              <a:extLst>
                <a:ext uri="{FF2B5EF4-FFF2-40B4-BE49-F238E27FC236}">
                  <a16:creationId xmlns:a16="http://schemas.microsoft.com/office/drawing/2014/main" id="{B76EEC69-EA52-47B8-933C-7C8C92454A1E}"/>
                </a:ext>
              </a:extLst>
            </p:cNvPr>
            <p:cNvSpPr/>
            <p:nvPr/>
          </p:nvSpPr>
          <p:spPr>
            <a:xfrm>
              <a:off x="10316641" y="3903406"/>
              <a:ext cx="442575" cy="668755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429;p11">
              <a:extLst>
                <a:ext uri="{FF2B5EF4-FFF2-40B4-BE49-F238E27FC236}">
                  <a16:creationId xmlns:a16="http://schemas.microsoft.com/office/drawing/2014/main" id="{6583A266-5865-4616-B1D0-A595B4ED2702}"/>
                </a:ext>
              </a:extLst>
            </p:cNvPr>
            <p:cNvSpPr/>
            <p:nvPr/>
          </p:nvSpPr>
          <p:spPr>
            <a:xfrm>
              <a:off x="10412361" y="3372464"/>
              <a:ext cx="855405" cy="934065"/>
            </a:xfrm>
            <a:prstGeom prst="ellipse">
              <a:avLst/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430;p11">
              <a:extLst>
                <a:ext uri="{FF2B5EF4-FFF2-40B4-BE49-F238E27FC236}">
                  <a16:creationId xmlns:a16="http://schemas.microsoft.com/office/drawing/2014/main" id="{95781A69-B757-464A-94EA-E23A9EFCFAF9}"/>
                </a:ext>
              </a:extLst>
            </p:cNvPr>
            <p:cNvSpPr/>
            <p:nvPr/>
          </p:nvSpPr>
          <p:spPr>
            <a:xfrm>
              <a:off x="7846142" y="1966451"/>
              <a:ext cx="3755922" cy="2113935"/>
            </a:xfrm>
            <a:prstGeom prst="roundRect">
              <a:avLst>
                <a:gd name="adj" fmla="val 31990"/>
              </a:avLst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431;p11">
              <a:extLst>
                <a:ext uri="{FF2B5EF4-FFF2-40B4-BE49-F238E27FC236}">
                  <a16:creationId xmlns:a16="http://schemas.microsoft.com/office/drawing/2014/main" id="{EA3FA499-287B-4CE9-96CA-5136125191B3}"/>
                </a:ext>
              </a:extLst>
            </p:cNvPr>
            <p:cNvSpPr/>
            <p:nvPr/>
          </p:nvSpPr>
          <p:spPr>
            <a:xfrm rot="-422200" flipH="1">
              <a:off x="8368157" y="890995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432;p11">
              <a:extLst>
                <a:ext uri="{FF2B5EF4-FFF2-40B4-BE49-F238E27FC236}">
                  <a16:creationId xmlns:a16="http://schemas.microsoft.com/office/drawing/2014/main" id="{B98B9197-AE58-499D-B67B-8175754B36EA}"/>
                </a:ext>
              </a:extLst>
            </p:cNvPr>
            <p:cNvSpPr/>
            <p:nvPr/>
          </p:nvSpPr>
          <p:spPr>
            <a:xfrm rot="422200">
              <a:off x="7505563" y="846750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4" name="Google Shape;433;p11">
              <a:extLst>
                <a:ext uri="{FF2B5EF4-FFF2-40B4-BE49-F238E27FC236}">
                  <a16:creationId xmlns:a16="http://schemas.microsoft.com/office/drawing/2014/main" id="{20843DA6-2770-4CB9-86FA-9218E8E69A28}"/>
                </a:ext>
              </a:extLst>
            </p:cNvPr>
            <p:cNvGrpSpPr/>
            <p:nvPr/>
          </p:nvGrpSpPr>
          <p:grpSpPr>
            <a:xfrm>
              <a:off x="7108722" y="1109756"/>
              <a:ext cx="1957581" cy="2070418"/>
              <a:chOff x="8807161" y="1617408"/>
              <a:chExt cx="2146936" cy="2270688"/>
            </a:xfrm>
          </p:grpSpPr>
          <p:sp>
            <p:nvSpPr>
              <p:cNvPr id="94" name="Google Shape;434;p11">
                <a:extLst>
                  <a:ext uri="{FF2B5EF4-FFF2-40B4-BE49-F238E27FC236}">
                    <a16:creationId xmlns:a16="http://schemas.microsoft.com/office/drawing/2014/main" id="{1E69C648-1D87-4F45-B6A5-28674FCAD636}"/>
                  </a:ext>
                </a:extLst>
              </p:cNvPr>
              <p:cNvSpPr/>
              <p:nvPr/>
            </p:nvSpPr>
            <p:spPr>
              <a:xfrm>
                <a:off x="8807161" y="1617408"/>
                <a:ext cx="2146936" cy="2236275"/>
              </a:xfrm>
              <a:custGeom>
                <a:avLst/>
                <a:gdLst/>
                <a:ahLst/>
                <a:cxnLst/>
                <a:rect l="l" t="t" r="r" b="b"/>
                <a:pathLst>
                  <a:path w="2146936" h="2236275" extrusionOk="0">
                    <a:moveTo>
                      <a:pt x="7458" y="1066800"/>
                    </a:moveTo>
                    <a:cubicBezTo>
                      <a:pt x="184439" y="507120"/>
                      <a:pt x="485081" y="0"/>
                      <a:pt x="1074258" y="0"/>
                    </a:cubicBezTo>
                    <a:lnTo>
                      <a:pt x="1074258" y="0"/>
                    </a:lnTo>
                    <a:cubicBezTo>
                      <a:pt x="1663435" y="0"/>
                      <a:pt x="1973910" y="457958"/>
                      <a:pt x="2141058" y="1066800"/>
                    </a:cubicBezTo>
                    <a:lnTo>
                      <a:pt x="2141058" y="1169475"/>
                    </a:lnTo>
                    <a:cubicBezTo>
                      <a:pt x="2209884" y="2112613"/>
                      <a:pt x="1663435" y="2236275"/>
                      <a:pt x="1074258" y="2236275"/>
                    </a:cubicBezTo>
                    <a:lnTo>
                      <a:pt x="1074258" y="2236275"/>
                    </a:lnTo>
                    <a:cubicBezTo>
                      <a:pt x="485081" y="2236275"/>
                      <a:pt x="-71200" y="2063452"/>
                      <a:pt x="7458" y="1169475"/>
                    </a:cubicBezTo>
                    <a:lnTo>
                      <a:pt x="7458" y="1066800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5" name="Google Shape;435;p11">
                <a:extLst>
                  <a:ext uri="{FF2B5EF4-FFF2-40B4-BE49-F238E27FC236}">
                    <a16:creationId xmlns:a16="http://schemas.microsoft.com/office/drawing/2014/main" id="{B9B4B915-58B6-4617-82E8-608AEEC95C42}"/>
                  </a:ext>
                </a:extLst>
              </p:cNvPr>
              <p:cNvSpPr/>
              <p:nvPr/>
            </p:nvSpPr>
            <p:spPr>
              <a:xfrm>
                <a:off x="8839796" y="3062748"/>
                <a:ext cx="2084471" cy="825348"/>
              </a:xfrm>
              <a:custGeom>
                <a:avLst/>
                <a:gdLst/>
                <a:ahLst/>
                <a:cxnLst/>
                <a:rect l="l" t="t" r="r" b="b"/>
                <a:pathLst>
                  <a:path w="2084472" h="825348" extrusionOk="0">
                    <a:moveTo>
                      <a:pt x="1089757" y="0"/>
                    </a:moveTo>
                    <a:cubicBezTo>
                      <a:pt x="1425013" y="0"/>
                      <a:pt x="1752079" y="33080"/>
                      <a:pt x="2005385" y="145156"/>
                    </a:cubicBezTo>
                    <a:lnTo>
                      <a:pt x="2084472" y="185519"/>
                    </a:lnTo>
                    <a:lnTo>
                      <a:pt x="2081104" y="207221"/>
                    </a:lnTo>
                    <a:cubicBezTo>
                      <a:pt x="1965913" y="743712"/>
                      <a:pt x="1515414" y="825348"/>
                      <a:pt x="1036708" y="825348"/>
                    </a:cubicBezTo>
                    <a:cubicBezTo>
                      <a:pt x="594825" y="825348"/>
                      <a:pt x="171447" y="728135"/>
                      <a:pt x="20559" y="302382"/>
                    </a:cubicBezTo>
                    <a:lnTo>
                      <a:pt x="0" y="229283"/>
                    </a:lnTo>
                    <a:lnTo>
                      <a:pt x="75072" y="179723"/>
                    </a:lnTo>
                    <a:cubicBezTo>
                      <a:pt x="337352" y="30916"/>
                      <a:pt x="706608" y="0"/>
                      <a:pt x="1089757" y="0"/>
                    </a:cubicBezTo>
                    <a:close/>
                  </a:path>
                </a:pathLst>
              </a:custGeom>
              <a:solidFill>
                <a:srgbClr val="F2B1D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5" name="Google Shape;436;p11">
              <a:extLst>
                <a:ext uri="{FF2B5EF4-FFF2-40B4-BE49-F238E27FC236}">
                  <a16:creationId xmlns:a16="http://schemas.microsoft.com/office/drawing/2014/main" id="{3C0EB3CA-2C8E-4778-926E-B5C9F534B908}"/>
                </a:ext>
              </a:extLst>
            </p:cNvPr>
            <p:cNvGrpSpPr/>
            <p:nvPr/>
          </p:nvGrpSpPr>
          <p:grpSpPr>
            <a:xfrm>
              <a:off x="7624909" y="1902134"/>
              <a:ext cx="144000" cy="216000"/>
              <a:chOff x="9443882" y="2472406"/>
              <a:chExt cx="130629" cy="186612"/>
            </a:xfrm>
          </p:grpSpPr>
          <p:sp>
            <p:nvSpPr>
              <p:cNvPr id="92" name="Google Shape;437;p11">
                <a:extLst>
                  <a:ext uri="{FF2B5EF4-FFF2-40B4-BE49-F238E27FC236}">
                    <a16:creationId xmlns:a16="http://schemas.microsoft.com/office/drawing/2014/main" id="{1D0AC502-A34D-405F-9821-432A039BF14D}"/>
                  </a:ext>
                </a:extLst>
              </p:cNvPr>
              <p:cNvSpPr/>
              <p:nvPr/>
            </p:nvSpPr>
            <p:spPr>
              <a:xfrm>
                <a:off x="9443882" y="247240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3" name="Google Shape;438;p11">
                <a:extLst>
                  <a:ext uri="{FF2B5EF4-FFF2-40B4-BE49-F238E27FC236}">
                    <a16:creationId xmlns:a16="http://schemas.microsoft.com/office/drawing/2014/main" id="{F3D8CC31-3BD4-4214-B1F6-9246FF608F4E}"/>
                  </a:ext>
                </a:extLst>
              </p:cNvPr>
              <p:cNvSpPr/>
              <p:nvPr/>
            </p:nvSpPr>
            <p:spPr>
              <a:xfrm rot="7434764" flipH="1">
                <a:off x="9472579" y="2494243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8" name="Google Shape;439;p11">
              <a:extLst>
                <a:ext uri="{FF2B5EF4-FFF2-40B4-BE49-F238E27FC236}">
                  <a16:creationId xmlns:a16="http://schemas.microsoft.com/office/drawing/2014/main" id="{87C5DF69-6C87-4EAD-95C9-0D09EA382769}"/>
                </a:ext>
              </a:extLst>
            </p:cNvPr>
            <p:cNvGrpSpPr/>
            <p:nvPr/>
          </p:nvGrpSpPr>
          <p:grpSpPr>
            <a:xfrm>
              <a:off x="8477510" y="1915076"/>
              <a:ext cx="144000" cy="216000"/>
              <a:chOff x="9922853" y="2475516"/>
              <a:chExt cx="130629" cy="186612"/>
            </a:xfrm>
          </p:grpSpPr>
          <p:sp>
            <p:nvSpPr>
              <p:cNvPr id="90" name="Google Shape;440;p11">
                <a:extLst>
                  <a:ext uri="{FF2B5EF4-FFF2-40B4-BE49-F238E27FC236}">
                    <a16:creationId xmlns:a16="http://schemas.microsoft.com/office/drawing/2014/main" id="{1F3112B2-0326-4AEE-9FC8-6C217D9E3997}"/>
                  </a:ext>
                </a:extLst>
              </p:cNvPr>
              <p:cNvSpPr/>
              <p:nvPr/>
            </p:nvSpPr>
            <p:spPr>
              <a:xfrm>
                <a:off x="9922853" y="247551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1" name="Google Shape;441;p11">
                <a:extLst>
                  <a:ext uri="{FF2B5EF4-FFF2-40B4-BE49-F238E27FC236}">
                    <a16:creationId xmlns:a16="http://schemas.microsoft.com/office/drawing/2014/main" id="{460EC711-A5E3-4A9C-A622-3574CC1E2507}"/>
                  </a:ext>
                </a:extLst>
              </p:cNvPr>
              <p:cNvSpPr/>
              <p:nvPr/>
            </p:nvSpPr>
            <p:spPr>
              <a:xfrm rot="7434764" flipH="1">
                <a:off x="9942219" y="2497352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9" name="Google Shape;442;p11">
              <a:extLst>
                <a:ext uri="{FF2B5EF4-FFF2-40B4-BE49-F238E27FC236}">
                  <a16:creationId xmlns:a16="http://schemas.microsoft.com/office/drawing/2014/main" id="{68C7E01A-F86A-4045-ADE2-048E610826C8}"/>
                </a:ext>
              </a:extLst>
            </p:cNvPr>
            <p:cNvSpPr/>
            <p:nvPr/>
          </p:nvSpPr>
          <p:spPr>
            <a:xfrm rot="4244396">
              <a:off x="8212753" y="2668236"/>
              <a:ext cx="294442" cy="539557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443;p11">
              <a:extLst>
                <a:ext uri="{FF2B5EF4-FFF2-40B4-BE49-F238E27FC236}">
                  <a16:creationId xmlns:a16="http://schemas.microsoft.com/office/drawing/2014/main" id="{C8C2F55F-94AC-4395-A6E0-93D26E091892}"/>
                </a:ext>
              </a:extLst>
            </p:cNvPr>
            <p:cNvSpPr/>
            <p:nvPr/>
          </p:nvSpPr>
          <p:spPr>
            <a:xfrm rot="1636223">
              <a:off x="7395962" y="2573840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" name="Google Shape;444;p11">
              <a:extLst>
                <a:ext uri="{FF2B5EF4-FFF2-40B4-BE49-F238E27FC236}">
                  <a16:creationId xmlns:a16="http://schemas.microsoft.com/office/drawing/2014/main" id="{7BB2E878-8CD0-42B2-9C54-208DF75DD1C3}"/>
                </a:ext>
              </a:extLst>
            </p:cNvPr>
            <p:cNvSpPr/>
            <p:nvPr/>
          </p:nvSpPr>
          <p:spPr>
            <a:xfrm rot="-1636223" flipH="1">
              <a:off x="8590581" y="2559092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445;p11">
              <a:extLst>
                <a:ext uri="{FF2B5EF4-FFF2-40B4-BE49-F238E27FC236}">
                  <a16:creationId xmlns:a16="http://schemas.microsoft.com/office/drawing/2014/main" id="{EED5218D-1921-4C17-B369-DC37C249721A}"/>
                </a:ext>
              </a:extLst>
            </p:cNvPr>
            <p:cNvSpPr/>
            <p:nvPr/>
          </p:nvSpPr>
          <p:spPr>
            <a:xfrm rot="-7242731" flipH="1">
              <a:off x="8794773" y="1082950"/>
              <a:ext cx="330413" cy="599320"/>
            </a:xfrm>
            <a:prstGeom prst="ellipse">
              <a:avLst/>
            </a:prstGeom>
            <a:solidFill>
              <a:srgbClr val="F3F6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446;p11">
              <a:extLst>
                <a:ext uri="{FF2B5EF4-FFF2-40B4-BE49-F238E27FC236}">
                  <a16:creationId xmlns:a16="http://schemas.microsoft.com/office/drawing/2014/main" id="{85E1601D-AA6C-4441-942D-15B5A34C8775}"/>
                </a:ext>
              </a:extLst>
            </p:cNvPr>
            <p:cNvSpPr/>
            <p:nvPr/>
          </p:nvSpPr>
          <p:spPr>
            <a:xfrm>
              <a:off x="8554066" y="1425427"/>
              <a:ext cx="496249" cy="612721"/>
            </a:xfrm>
            <a:custGeom>
              <a:avLst/>
              <a:gdLst/>
              <a:ahLst/>
              <a:cxnLst/>
              <a:rect l="l" t="t" r="r" b="b"/>
              <a:pathLst>
                <a:path w="496249" h="612721" extrusionOk="0">
                  <a:moveTo>
                    <a:pt x="194598" y="0"/>
                  </a:moveTo>
                  <a:lnTo>
                    <a:pt x="278696" y="110225"/>
                  </a:lnTo>
                  <a:cubicBezTo>
                    <a:pt x="345640" y="213371"/>
                    <a:pt x="401524" y="331679"/>
                    <a:pt x="448275" y="460773"/>
                  </a:cubicBezTo>
                  <a:lnTo>
                    <a:pt x="496249" y="612721"/>
                  </a:lnTo>
                  <a:lnTo>
                    <a:pt x="490670" y="612392"/>
                  </a:lnTo>
                  <a:cubicBezTo>
                    <a:pt x="210645" y="578928"/>
                    <a:pt x="0" y="434233"/>
                    <a:pt x="0" y="260805"/>
                  </a:cubicBezTo>
                  <a:cubicBezTo>
                    <a:pt x="0" y="161704"/>
                    <a:pt x="68782" y="71984"/>
                    <a:pt x="179987" y="7040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6" name="Google Shape;447;p11">
              <a:extLst>
                <a:ext uri="{FF2B5EF4-FFF2-40B4-BE49-F238E27FC236}">
                  <a16:creationId xmlns:a16="http://schemas.microsoft.com/office/drawing/2014/main" id="{07605C20-E478-4EB1-AB4E-97E0946757C9}"/>
                </a:ext>
              </a:extLst>
            </p:cNvPr>
            <p:cNvGrpSpPr/>
            <p:nvPr/>
          </p:nvGrpSpPr>
          <p:grpSpPr>
            <a:xfrm>
              <a:off x="6971069" y="1062951"/>
              <a:ext cx="1140543" cy="1162204"/>
              <a:chOff x="6971069" y="1062951"/>
              <a:chExt cx="1140543" cy="1162204"/>
            </a:xfrm>
          </p:grpSpPr>
          <p:sp>
            <p:nvSpPr>
              <p:cNvPr id="88" name="Google Shape;448;p11">
                <a:extLst>
                  <a:ext uri="{FF2B5EF4-FFF2-40B4-BE49-F238E27FC236}">
                    <a16:creationId xmlns:a16="http://schemas.microsoft.com/office/drawing/2014/main" id="{639342A3-186C-4AF4-9D80-3D007E7E0ED1}"/>
                  </a:ext>
                </a:extLst>
              </p:cNvPr>
              <p:cNvSpPr/>
              <p:nvPr/>
            </p:nvSpPr>
            <p:spPr>
              <a:xfrm rot="7242731">
                <a:off x="7147869" y="1058370"/>
                <a:ext cx="330413" cy="599320"/>
              </a:xfrm>
              <a:prstGeom prst="ellipse">
                <a:avLst/>
              </a:pr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9" name="Google Shape;449;p11">
                <a:extLst>
                  <a:ext uri="{FF2B5EF4-FFF2-40B4-BE49-F238E27FC236}">
                    <a16:creationId xmlns:a16="http://schemas.microsoft.com/office/drawing/2014/main" id="{F577041A-CCA0-4DD9-B622-05E8D28213A0}"/>
                  </a:ext>
                </a:extLst>
              </p:cNvPr>
              <p:cNvSpPr/>
              <p:nvPr/>
            </p:nvSpPr>
            <p:spPr>
              <a:xfrm>
                <a:off x="7109748" y="1095145"/>
                <a:ext cx="1001865" cy="1130010"/>
              </a:xfrm>
              <a:custGeom>
                <a:avLst/>
                <a:gdLst/>
                <a:ahLst/>
                <a:cxnLst/>
                <a:rect l="l" t="t" r="r" b="b"/>
                <a:pathLst>
                  <a:path w="1001865" h="1130010" extrusionOk="0">
                    <a:moveTo>
                      <a:pt x="971064" y="0"/>
                    </a:moveTo>
                    <a:lnTo>
                      <a:pt x="976594" y="22343"/>
                    </a:lnTo>
                    <a:cubicBezTo>
                      <a:pt x="987234" y="67038"/>
                      <a:pt x="996101" y="168088"/>
                      <a:pt x="997875" y="220557"/>
                    </a:cubicBezTo>
                    <a:cubicBezTo>
                      <a:pt x="999649" y="273025"/>
                      <a:pt x="1010289" y="306062"/>
                      <a:pt x="987235" y="337154"/>
                    </a:cubicBezTo>
                    <a:cubicBezTo>
                      <a:pt x="964181" y="368246"/>
                      <a:pt x="951311" y="383045"/>
                      <a:pt x="859552" y="407111"/>
                    </a:cubicBezTo>
                    <a:cubicBezTo>
                      <a:pt x="767792" y="431177"/>
                      <a:pt x="500519" y="411590"/>
                      <a:pt x="436676" y="481547"/>
                    </a:cubicBezTo>
                    <a:cubicBezTo>
                      <a:pt x="372834" y="551505"/>
                      <a:pt x="475183" y="732385"/>
                      <a:pt x="476501" y="826859"/>
                    </a:cubicBezTo>
                    <a:cubicBezTo>
                      <a:pt x="477818" y="921332"/>
                      <a:pt x="474728" y="997868"/>
                      <a:pt x="444581" y="1048392"/>
                    </a:cubicBezTo>
                    <a:cubicBezTo>
                      <a:pt x="414433" y="1098917"/>
                      <a:pt x="386058" y="1130010"/>
                      <a:pt x="295616" y="1130010"/>
                    </a:cubicBezTo>
                    <a:cubicBezTo>
                      <a:pt x="239090" y="1130010"/>
                      <a:pt x="120217" y="1113310"/>
                      <a:pt x="26024" y="1091296"/>
                    </a:cubicBezTo>
                    <a:lnTo>
                      <a:pt x="0" y="1084524"/>
                    </a:lnTo>
                    <a:lnTo>
                      <a:pt x="858" y="1066193"/>
                    </a:lnTo>
                    <a:lnTo>
                      <a:pt x="858" y="972574"/>
                    </a:lnTo>
                    <a:cubicBezTo>
                      <a:pt x="152144" y="494151"/>
                      <a:pt x="402531" y="57849"/>
                      <a:pt x="875888" y="5181"/>
                    </a:cubicBezTo>
                    <a:close/>
                  </a:path>
                </a:pathLst>
              </a:cu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8" name="Google Shape;450;p11">
              <a:extLst>
                <a:ext uri="{FF2B5EF4-FFF2-40B4-BE49-F238E27FC236}">
                  <a16:creationId xmlns:a16="http://schemas.microsoft.com/office/drawing/2014/main" id="{2CAD1835-1A3C-4FB9-AA17-C8CF864A0F3A}"/>
                </a:ext>
              </a:extLst>
            </p:cNvPr>
            <p:cNvSpPr/>
            <p:nvPr/>
          </p:nvSpPr>
          <p:spPr>
            <a:xfrm rot="2956074">
              <a:off x="9424011" y="2225804"/>
              <a:ext cx="703894" cy="448166"/>
            </a:xfrm>
            <a:custGeom>
              <a:avLst/>
              <a:gdLst/>
              <a:ahLst/>
              <a:cxnLst/>
              <a:rect l="l" t="t" r="r" b="b"/>
              <a:pathLst>
                <a:path w="5139382" h="2661424" extrusionOk="0">
                  <a:moveTo>
                    <a:pt x="2333" y="1330712"/>
                  </a:moveTo>
                  <a:cubicBezTo>
                    <a:pt x="-60444" y="588324"/>
                    <a:pt x="1152289" y="0"/>
                    <a:pt x="2570831" y="0"/>
                  </a:cubicBezTo>
                  <a:cubicBezTo>
                    <a:pt x="3989373" y="0"/>
                    <a:pt x="5123482" y="165412"/>
                    <a:pt x="5139329" y="1330712"/>
                  </a:cubicBezTo>
                  <a:cubicBezTo>
                    <a:pt x="5148487" y="2546764"/>
                    <a:pt x="3989373" y="2661424"/>
                    <a:pt x="2570831" y="2661424"/>
                  </a:cubicBezTo>
                  <a:cubicBezTo>
                    <a:pt x="1152289" y="2661424"/>
                    <a:pt x="65110" y="2073100"/>
                    <a:pt x="2333" y="1330712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" name="Google Shape;451;p11">
              <a:extLst>
                <a:ext uri="{FF2B5EF4-FFF2-40B4-BE49-F238E27FC236}">
                  <a16:creationId xmlns:a16="http://schemas.microsoft.com/office/drawing/2014/main" id="{81DCDF86-CC48-4CF7-9263-669C31F416E4}"/>
                </a:ext>
              </a:extLst>
            </p:cNvPr>
            <p:cNvSpPr/>
            <p:nvPr/>
          </p:nvSpPr>
          <p:spPr>
            <a:xfrm rot="7648571">
              <a:off x="8974749" y="3289133"/>
              <a:ext cx="661177" cy="379315"/>
            </a:xfrm>
            <a:custGeom>
              <a:avLst/>
              <a:gdLst/>
              <a:ahLst/>
              <a:cxnLst/>
              <a:rect l="l" t="t" r="r" b="b"/>
              <a:pathLst>
                <a:path w="5445303" h="2661452" extrusionOk="0">
                  <a:moveTo>
                    <a:pt x="11124" y="1344067"/>
                  </a:moveTo>
                  <a:cubicBezTo>
                    <a:pt x="195014" y="481541"/>
                    <a:pt x="1971082" y="2243"/>
                    <a:pt x="2876773" y="21"/>
                  </a:cubicBezTo>
                  <a:cubicBezTo>
                    <a:pt x="3782464" y="-2201"/>
                    <a:pt x="5429424" y="165433"/>
                    <a:pt x="5445271" y="1330733"/>
                  </a:cubicBezTo>
                  <a:cubicBezTo>
                    <a:pt x="5454429" y="2546785"/>
                    <a:pt x="3782464" y="2659223"/>
                    <a:pt x="2876773" y="2661445"/>
                  </a:cubicBezTo>
                  <a:cubicBezTo>
                    <a:pt x="1971082" y="2663667"/>
                    <a:pt x="-172766" y="2206593"/>
                    <a:pt x="11124" y="1344067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452;p11">
              <a:extLst>
                <a:ext uri="{FF2B5EF4-FFF2-40B4-BE49-F238E27FC236}">
                  <a16:creationId xmlns:a16="http://schemas.microsoft.com/office/drawing/2014/main" id="{155E2200-C296-4F92-BCD7-A5A7B0A26B8C}"/>
                </a:ext>
              </a:extLst>
            </p:cNvPr>
            <p:cNvSpPr/>
            <p:nvPr/>
          </p:nvSpPr>
          <p:spPr>
            <a:xfrm rot="9870279">
              <a:off x="9994433" y="2378582"/>
              <a:ext cx="1333149" cy="1430557"/>
            </a:xfrm>
            <a:custGeom>
              <a:avLst/>
              <a:gdLst/>
              <a:ahLst/>
              <a:cxnLst/>
              <a:rect l="l" t="t" r="r" b="b"/>
              <a:pathLst>
                <a:path w="1066767" h="1044633" extrusionOk="0">
                  <a:moveTo>
                    <a:pt x="5241" y="847894"/>
                  </a:moveTo>
                  <a:cubicBezTo>
                    <a:pt x="28085" y="972431"/>
                    <a:pt x="195730" y="1042600"/>
                    <a:pt x="300209" y="1044539"/>
                  </a:cubicBezTo>
                  <a:cubicBezTo>
                    <a:pt x="404688" y="1046478"/>
                    <a:pt x="410003" y="1018319"/>
                    <a:pt x="437861" y="975713"/>
                  </a:cubicBezTo>
                  <a:cubicBezTo>
                    <a:pt x="465719" y="933107"/>
                    <a:pt x="468574" y="868567"/>
                    <a:pt x="467357" y="788900"/>
                  </a:cubicBezTo>
                  <a:cubicBezTo>
                    <a:pt x="466140" y="709233"/>
                    <a:pt x="351899" y="566535"/>
                    <a:pt x="430557" y="497709"/>
                  </a:cubicBezTo>
                  <a:cubicBezTo>
                    <a:pt x="509215" y="428883"/>
                    <a:pt x="754485" y="527965"/>
                    <a:pt x="939306" y="375946"/>
                  </a:cubicBezTo>
                  <a:cubicBezTo>
                    <a:pt x="1124127" y="223927"/>
                    <a:pt x="1137613" y="19784"/>
                    <a:pt x="779546" y="1354"/>
                  </a:cubicBezTo>
                  <a:cubicBezTo>
                    <a:pt x="421479" y="-17076"/>
                    <a:pt x="292193" y="156227"/>
                    <a:pt x="163142" y="297317"/>
                  </a:cubicBezTo>
                  <a:cubicBezTo>
                    <a:pt x="34091" y="438407"/>
                    <a:pt x="-17603" y="723357"/>
                    <a:pt x="5241" y="847894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453;p11">
              <a:extLst>
                <a:ext uri="{FF2B5EF4-FFF2-40B4-BE49-F238E27FC236}">
                  <a16:creationId xmlns:a16="http://schemas.microsoft.com/office/drawing/2014/main" id="{0CEB5579-718C-438B-B91E-44EC83C65100}"/>
                </a:ext>
              </a:extLst>
            </p:cNvPr>
            <p:cNvSpPr/>
            <p:nvPr/>
          </p:nvSpPr>
          <p:spPr>
            <a:xfrm rot="-10415412">
              <a:off x="7815547" y="3404855"/>
              <a:ext cx="636152" cy="602785"/>
            </a:xfrm>
            <a:custGeom>
              <a:avLst/>
              <a:gdLst/>
              <a:ahLst/>
              <a:cxnLst/>
              <a:rect l="l" t="t" r="r" b="b"/>
              <a:pathLst>
                <a:path w="636152" h="602785" extrusionOk="0">
                  <a:moveTo>
                    <a:pt x="588724" y="593868"/>
                  </a:moveTo>
                  <a:cubicBezTo>
                    <a:pt x="537958" y="601054"/>
                    <a:pt x="482179" y="602785"/>
                    <a:pt x="423728" y="602785"/>
                  </a:cubicBezTo>
                  <a:cubicBezTo>
                    <a:pt x="189922" y="602785"/>
                    <a:pt x="10732" y="460684"/>
                    <a:pt x="385" y="281371"/>
                  </a:cubicBezTo>
                  <a:cubicBezTo>
                    <a:pt x="-6082" y="169300"/>
                    <a:pt x="69572" y="71766"/>
                    <a:pt x="184304" y="14374"/>
                  </a:cubicBezTo>
                  <a:lnTo>
                    <a:pt x="220072" y="0"/>
                  </a:lnTo>
                  <a:lnTo>
                    <a:pt x="272952" y="21453"/>
                  </a:lnTo>
                  <a:cubicBezTo>
                    <a:pt x="465278" y="122138"/>
                    <a:pt x="605783" y="313452"/>
                    <a:pt x="631842" y="545418"/>
                  </a:cubicBezTo>
                  <a:lnTo>
                    <a:pt x="636152" y="583781"/>
                  </a:ln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454;p11">
              <a:extLst>
                <a:ext uri="{FF2B5EF4-FFF2-40B4-BE49-F238E27FC236}">
                  <a16:creationId xmlns:a16="http://schemas.microsoft.com/office/drawing/2014/main" id="{5832F751-328D-480F-9970-86AE5DAFFB05}"/>
                </a:ext>
              </a:extLst>
            </p:cNvPr>
            <p:cNvSpPr/>
            <p:nvPr/>
          </p:nvSpPr>
          <p:spPr>
            <a:xfrm>
              <a:off x="8900408" y="3778821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455;p11">
              <a:extLst>
                <a:ext uri="{FF2B5EF4-FFF2-40B4-BE49-F238E27FC236}">
                  <a16:creationId xmlns:a16="http://schemas.microsoft.com/office/drawing/2014/main" id="{35A427C0-C2ED-40BF-9C55-D17313473709}"/>
                </a:ext>
              </a:extLst>
            </p:cNvPr>
            <p:cNvSpPr/>
            <p:nvPr/>
          </p:nvSpPr>
          <p:spPr>
            <a:xfrm>
              <a:off x="11139824" y="3536950"/>
              <a:ext cx="442575" cy="1044882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74" name="Google Shape;456;p11">
              <a:extLst>
                <a:ext uri="{FF2B5EF4-FFF2-40B4-BE49-F238E27FC236}">
                  <a16:creationId xmlns:a16="http://schemas.microsoft.com/office/drawing/2014/main" id="{892DEA35-615C-4275-B459-33005D3FD0F4}"/>
                </a:ext>
              </a:extLst>
            </p:cNvPr>
            <p:cNvGrpSpPr/>
            <p:nvPr/>
          </p:nvGrpSpPr>
          <p:grpSpPr>
            <a:xfrm>
              <a:off x="7959219" y="4385133"/>
              <a:ext cx="3662509" cy="334349"/>
              <a:chOff x="8656949" y="4116534"/>
              <a:chExt cx="1963259" cy="281656"/>
            </a:xfrm>
          </p:grpSpPr>
          <p:sp>
            <p:nvSpPr>
              <p:cNvPr id="84" name="Google Shape;457;p11">
                <a:extLst>
                  <a:ext uri="{FF2B5EF4-FFF2-40B4-BE49-F238E27FC236}">
                    <a16:creationId xmlns:a16="http://schemas.microsoft.com/office/drawing/2014/main" id="{7C10B1CF-ACC9-4A23-8571-418DDDBAD388}"/>
                  </a:ext>
                </a:extLst>
              </p:cNvPr>
              <p:cNvSpPr/>
              <p:nvPr/>
            </p:nvSpPr>
            <p:spPr>
              <a:xfrm rot="5400000" flipH="1">
                <a:off x="8658690" y="4114793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5" name="Google Shape;458;p11">
                <a:extLst>
                  <a:ext uri="{FF2B5EF4-FFF2-40B4-BE49-F238E27FC236}">
                    <a16:creationId xmlns:a16="http://schemas.microsoft.com/office/drawing/2014/main" id="{A3F5D714-A9FF-4837-AF7F-D3FF3C88469C}"/>
                  </a:ext>
                </a:extLst>
              </p:cNvPr>
              <p:cNvSpPr/>
              <p:nvPr/>
            </p:nvSpPr>
            <p:spPr>
              <a:xfrm rot="5400000" flipH="1">
                <a:off x="9153802" y="4129541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6" name="Google Shape;459;p11">
                <a:extLst>
                  <a:ext uri="{FF2B5EF4-FFF2-40B4-BE49-F238E27FC236}">
                    <a16:creationId xmlns:a16="http://schemas.microsoft.com/office/drawing/2014/main" id="{7E3BCCC4-0C83-47A1-9051-B845611AA011}"/>
                  </a:ext>
                </a:extLst>
              </p:cNvPr>
              <p:cNvSpPr/>
              <p:nvPr/>
            </p:nvSpPr>
            <p:spPr>
              <a:xfrm rot="5400000" flipH="1">
                <a:off x="9909114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" name="Google Shape;460;p11">
                <a:extLst>
                  <a:ext uri="{FF2B5EF4-FFF2-40B4-BE49-F238E27FC236}">
                    <a16:creationId xmlns:a16="http://schemas.microsoft.com/office/drawing/2014/main" id="{FD3986B5-03C5-420A-AFD3-282ACDE24127}"/>
                  </a:ext>
                </a:extLst>
              </p:cNvPr>
              <p:cNvSpPr/>
              <p:nvPr/>
            </p:nvSpPr>
            <p:spPr>
              <a:xfrm rot="5400000" flipH="1">
                <a:off x="10351559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75" name="Google Shape;461;p11">
              <a:extLst>
                <a:ext uri="{FF2B5EF4-FFF2-40B4-BE49-F238E27FC236}">
                  <a16:creationId xmlns:a16="http://schemas.microsoft.com/office/drawing/2014/main" id="{A1045C88-34B9-4110-AD21-BC5EB390AE5B}"/>
                </a:ext>
              </a:extLst>
            </p:cNvPr>
            <p:cNvSpPr/>
            <p:nvPr/>
          </p:nvSpPr>
          <p:spPr>
            <a:xfrm rot="-9404966">
              <a:off x="10507146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462;p11">
              <a:extLst>
                <a:ext uri="{FF2B5EF4-FFF2-40B4-BE49-F238E27FC236}">
                  <a16:creationId xmlns:a16="http://schemas.microsoft.com/office/drawing/2014/main" id="{90701EA5-D753-43A3-9319-EA688C4CDFF1}"/>
                </a:ext>
              </a:extLst>
            </p:cNvPr>
            <p:cNvSpPr/>
            <p:nvPr/>
          </p:nvSpPr>
          <p:spPr>
            <a:xfrm rot="10800000">
              <a:off x="10757869" y="4183213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463;p11">
              <a:extLst>
                <a:ext uri="{FF2B5EF4-FFF2-40B4-BE49-F238E27FC236}">
                  <a16:creationId xmlns:a16="http://schemas.microsoft.com/office/drawing/2014/main" id="{6D1FC471-3BD4-4CA5-9F4E-74A7A802B978}"/>
                </a:ext>
              </a:extLst>
            </p:cNvPr>
            <p:cNvSpPr/>
            <p:nvPr/>
          </p:nvSpPr>
          <p:spPr>
            <a:xfrm rot="-3833944">
              <a:off x="11399021" y="1875146"/>
              <a:ext cx="354697" cy="764642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rgbClr val="F7F7F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464;p11">
              <a:extLst>
                <a:ext uri="{FF2B5EF4-FFF2-40B4-BE49-F238E27FC236}">
                  <a16:creationId xmlns:a16="http://schemas.microsoft.com/office/drawing/2014/main" id="{EE088BC4-A95A-45BA-81D9-0AD691B2DC86}"/>
                </a:ext>
              </a:extLst>
            </p:cNvPr>
            <p:cNvSpPr/>
            <p:nvPr/>
          </p:nvSpPr>
          <p:spPr>
            <a:xfrm rot="1171418">
              <a:off x="11857703" y="2389239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" name="Google Shape;465;p11">
              <a:extLst>
                <a:ext uri="{FF2B5EF4-FFF2-40B4-BE49-F238E27FC236}">
                  <a16:creationId xmlns:a16="http://schemas.microsoft.com/office/drawing/2014/main" id="{CFC5FFDA-A413-4437-961B-A683D102B589}"/>
                </a:ext>
              </a:extLst>
            </p:cNvPr>
            <p:cNvSpPr/>
            <p:nvPr/>
          </p:nvSpPr>
          <p:spPr>
            <a:xfrm rot="-262621">
              <a:off x="11921612" y="2394156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466;p11">
              <a:extLst>
                <a:ext uri="{FF2B5EF4-FFF2-40B4-BE49-F238E27FC236}">
                  <a16:creationId xmlns:a16="http://schemas.microsoft.com/office/drawing/2014/main" id="{D09CE444-E0A2-47ED-91BC-A308A6EF47A4}"/>
                </a:ext>
              </a:extLst>
            </p:cNvPr>
            <p:cNvSpPr/>
            <p:nvPr/>
          </p:nvSpPr>
          <p:spPr>
            <a:xfrm rot="-1825386">
              <a:off x="11983891" y="2369574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94937" y="-33404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73" y="2269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28637" y="1971527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26798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14763" y="2805396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14233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16455" y="3674166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74166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22362" y="3674166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hlinkClick r:id="rId14" action="ppaction://hlinksldjump"/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52221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Cow</a:t>
            </a:r>
          </a:p>
        </p:txBody>
      </p:sp>
      <p:sp>
        <p:nvSpPr>
          <p:cNvPr id="56" name="Rectangle: Rounded Corners 55">
            <a:hlinkClick r:id="rId14" action="ppaction://hlinksldjump"/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Cat</a:t>
            </a:r>
          </a:p>
        </p:txBody>
      </p:sp>
      <p:sp>
        <p:nvSpPr>
          <p:cNvPr id="57" name="Rectangle: Rounded Corners 56">
            <a:hlinkClick r:id="rId14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Dog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96" name="Arrow: Right 95">
            <a:hlinkClick r:id="rId15" action="ppaction://hlinksldjump"/>
            <a:extLst>
              <a:ext uri="{FF2B5EF4-FFF2-40B4-BE49-F238E27FC236}">
                <a16:creationId xmlns:a16="http://schemas.microsoft.com/office/drawing/2014/main" id="{E30614BE-24BD-41BD-AF97-F976D61C0FC4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98" name="Graphic 97" descr="Home with solid fill">
            <a:hlinkClick r:id="rId16" action="ppaction://hlinksldjump"/>
            <a:extLst>
              <a:ext uri="{FF2B5EF4-FFF2-40B4-BE49-F238E27FC236}">
                <a16:creationId xmlns:a16="http://schemas.microsoft.com/office/drawing/2014/main" id="{64B450EA-F6D5-4D2B-8EFC-25B7CF9B0BC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-40528" y="-31004"/>
            <a:ext cx="740002" cy="740002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201391C5-A192-4192-B209-BAE8AD5EB9CE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17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0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8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7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6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3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0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  <p:bldP spid="96" grpId="0" uiExpand="1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grpSp>
        <p:nvGrpSpPr>
          <p:cNvPr id="45" name="Google Shape;425;p11">
            <a:extLst>
              <a:ext uri="{FF2B5EF4-FFF2-40B4-BE49-F238E27FC236}">
                <a16:creationId xmlns:a16="http://schemas.microsoft.com/office/drawing/2014/main" id="{E54922CC-D476-4B5B-9D15-D80AF591C734}"/>
              </a:ext>
            </a:extLst>
          </p:cNvPr>
          <p:cNvGrpSpPr/>
          <p:nvPr/>
        </p:nvGrpSpPr>
        <p:grpSpPr>
          <a:xfrm flipH="1">
            <a:off x="4226798" y="1958786"/>
            <a:ext cx="4489186" cy="2582437"/>
            <a:chOff x="6971069" y="846750"/>
            <a:chExt cx="5058541" cy="3872732"/>
          </a:xfrm>
        </p:grpSpPr>
        <p:sp>
          <p:nvSpPr>
            <p:cNvPr id="46" name="Google Shape;426;p11">
              <a:extLst>
                <a:ext uri="{FF2B5EF4-FFF2-40B4-BE49-F238E27FC236}">
                  <a16:creationId xmlns:a16="http://schemas.microsoft.com/office/drawing/2014/main" id="{7AC6B800-46E3-43DF-9C0F-15EE6F96AC52}"/>
                </a:ext>
              </a:extLst>
            </p:cNvPr>
            <p:cNvSpPr/>
            <p:nvPr/>
          </p:nvSpPr>
          <p:spPr>
            <a:xfrm>
              <a:off x="7988709" y="3769148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27;p11">
              <a:extLst>
                <a:ext uri="{FF2B5EF4-FFF2-40B4-BE49-F238E27FC236}">
                  <a16:creationId xmlns:a16="http://schemas.microsoft.com/office/drawing/2014/main" id="{5697D421-4ADA-4F10-ABFA-FEB0B8746A09}"/>
                </a:ext>
              </a:extLst>
            </p:cNvPr>
            <p:cNvSpPr/>
            <p:nvPr/>
          </p:nvSpPr>
          <p:spPr>
            <a:xfrm rot="9772988">
              <a:off x="10998759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28;p11">
              <a:extLst>
                <a:ext uri="{FF2B5EF4-FFF2-40B4-BE49-F238E27FC236}">
                  <a16:creationId xmlns:a16="http://schemas.microsoft.com/office/drawing/2014/main" id="{B76EEC69-EA52-47B8-933C-7C8C92454A1E}"/>
                </a:ext>
              </a:extLst>
            </p:cNvPr>
            <p:cNvSpPr/>
            <p:nvPr/>
          </p:nvSpPr>
          <p:spPr>
            <a:xfrm>
              <a:off x="10316641" y="3903406"/>
              <a:ext cx="442575" cy="668755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429;p11">
              <a:extLst>
                <a:ext uri="{FF2B5EF4-FFF2-40B4-BE49-F238E27FC236}">
                  <a16:creationId xmlns:a16="http://schemas.microsoft.com/office/drawing/2014/main" id="{6583A266-5865-4616-B1D0-A595B4ED2702}"/>
                </a:ext>
              </a:extLst>
            </p:cNvPr>
            <p:cNvSpPr/>
            <p:nvPr/>
          </p:nvSpPr>
          <p:spPr>
            <a:xfrm>
              <a:off x="10412361" y="3372464"/>
              <a:ext cx="855405" cy="934065"/>
            </a:xfrm>
            <a:prstGeom prst="ellipse">
              <a:avLst/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430;p11">
              <a:extLst>
                <a:ext uri="{FF2B5EF4-FFF2-40B4-BE49-F238E27FC236}">
                  <a16:creationId xmlns:a16="http://schemas.microsoft.com/office/drawing/2014/main" id="{95781A69-B757-464A-94EA-E23A9EFCFAF9}"/>
                </a:ext>
              </a:extLst>
            </p:cNvPr>
            <p:cNvSpPr/>
            <p:nvPr/>
          </p:nvSpPr>
          <p:spPr>
            <a:xfrm>
              <a:off x="7846142" y="1966451"/>
              <a:ext cx="3755922" cy="2113935"/>
            </a:xfrm>
            <a:prstGeom prst="roundRect">
              <a:avLst>
                <a:gd name="adj" fmla="val 31990"/>
              </a:avLst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431;p11">
              <a:extLst>
                <a:ext uri="{FF2B5EF4-FFF2-40B4-BE49-F238E27FC236}">
                  <a16:creationId xmlns:a16="http://schemas.microsoft.com/office/drawing/2014/main" id="{EA3FA499-287B-4CE9-96CA-5136125191B3}"/>
                </a:ext>
              </a:extLst>
            </p:cNvPr>
            <p:cNvSpPr/>
            <p:nvPr/>
          </p:nvSpPr>
          <p:spPr>
            <a:xfrm rot="-422200" flipH="1">
              <a:off x="8368157" y="890995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432;p11">
              <a:extLst>
                <a:ext uri="{FF2B5EF4-FFF2-40B4-BE49-F238E27FC236}">
                  <a16:creationId xmlns:a16="http://schemas.microsoft.com/office/drawing/2014/main" id="{B98B9197-AE58-499D-B67B-8175754B36EA}"/>
                </a:ext>
              </a:extLst>
            </p:cNvPr>
            <p:cNvSpPr/>
            <p:nvPr/>
          </p:nvSpPr>
          <p:spPr>
            <a:xfrm rot="422200">
              <a:off x="7505563" y="846750"/>
              <a:ext cx="369578" cy="631945"/>
            </a:xfrm>
            <a:custGeom>
              <a:avLst/>
              <a:gdLst/>
              <a:ahLst/>
              <a:cxnLst/>
              <a:rect l="l" t="t" r="r" b="b"/>
              <a:pathLst>
                <a:path w="763229" h="1006578" extrusionOk="0">
                  <a:moveTo>
                    <a:pt x="84803" y="894736"/>
                  </a:moveTo>
                  <a:cubicBezTo>
                    <a:pt x="-28268" y="745613"/>
                    <a:pt x="-28268" y="0"/>
                    <a:pt x="84803" y="0"/>
                  </a:cubicBezTo>
                  <a:cubicBezTo>
                    <a:pt x="197874" y="0"/>
                    <a:pt x="763229" y="745613"/>
                    <a:pt x="763229" y="894736"/>
                  </a:cubicBezTo>
                  <a:cubicBezTo>
                    <a:pt x="763229" y="1043859"/>
                    <a:pt x="197874" y="1043859"/>
                    <a:pt x="84803" y="894736"/>
                  </a:cubicBezTo>
                  <a:close/>
                </a:path>
              </a:pathLst>
            </a:custGeom>
            <a:solidFill>
              <a:srgbClr val="F5EAB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4" name="Google Shape;433;p11">
              <a:extLst>
                <a:ext uri="{FF2B5EF4-FFF2-40B4-BE49-F238E27FC236}">
                  <a16:creationId xmlns:a16="http://schemas.microsoft.com/office/drawing/2014/main" id="{20843DA6-2770-4CB9-86FA-9218E8E69A28}"/>
                </a:ext>
              </a:extLst>
            </p:cNvPr>
            <p:cNvGrpSpPr/>
            <p:nvPr/>
          </p:nvGrpSpPr>
          <p:grpSpPr>
            <a:xfrm>
              <a:off x="7108722" y="1109756"/>
              <a:ext cx="1957581" cy="2070418"/>
              <a:chOff x="8807161" y="1617408"/>
              <a:chExt cx="2146936" cy="2270688"/>
            </a:xfrm>
          </p:grpSpPr>
          <p:sp>
            <p:nvSpPr>
              <p:cNvPr id="94" name="Google Shape;434;p11">
                <a:extLst>
                  <a:ext uri="{FF2B5EF4-FFF2-40B4-BE49-F238E27FC236}">
                    <a16:creationId xmlns:a16="http://schemas.microsoft.com/office/drawing/2014/main" id="{1E69C648-1D87-4F45-B6A5-28674FCAD636}"/>
                  </a:ext>
                </a:extLst>
              </p:cNvPr>
              <p:cNvSpPr/>
              <p:nvPr/>
            </p:nvSpPr>
            <p:spPr>
              <a:xfrm>
                <a:off x="8807161" y="1617408"/>
                <a:ext cx="2146936" cy="2236275"/>
              </a:xfrm>
              <a:custGeom>
                <a:avLst/>
                <a:gdLst/>
                <a:ahLst/>
                <a:cxnLst/>
                <a:rect l="l" t="t" r="r" b="b"/>
                <a:pathLst>
                  <a:path w="2146936" h="2236275" extrusionOk="0">
                    <a:moveTo>
                      <a:pt x="7458" y="1066800"/>
                    </a:moveTo>
                    <a:cubicBezTo>
                      <a:pt x="184439" y="507120"/>
                      <a:pt x="485081" y="0"/>
                      <a:pt x="1074258" y="0"/>
                    </a:cubicBezTo>
                    <a:lnTo>
                      <a:pt x="1074258" y="0"/>
                    </a:lnTo>
                    <a:cubicBezTo>
                      <a:pt x="1663435" y="0"/>
                      <a:pt x="1973910" y="457958"/>
                      <a:pt x="2141058" y="1066800"/>
                    </a:cubicBezTo>
                    <a:lnTo>
                      <a:pt x="2141058" y="1169475"/>
                    </a:lnTo>
                    <a:cubicBezTo>
                      <a:pt x="2209884" y="2112613"/>
                      <a:pt x="1663435" y="2236275"/>
                      <a:pt x="1074258" y="2236275"/>
                    </a:cubicBezTo>
                    <a:lnTo>
                      <a:pt x="1074258" y="2236275"/>
                    </a:lnTo>
                    <a:cubicBezTo>
                      <a:pt x="485081" y="2236275"/>
                      <a:pt x="-71200" y="2063452"/>
                      <a:pt x="7458" y="1169475"/>
                    </a:cubicBezTo>
                    <a:lnTo>
                      <a:pt x="7458" y="1066800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5" name="Google Shape;435;p11">
                <a:extLst>
                  <a:ext uri="{FF2B5EF4-FFF2-40B4-BE49-F238E27FC236}">
                    <a16:creationId xmlns:a16="http://schemas.microsoft.com/office/drawing/2014/main" id="{B9B4B915-58B6-4617-82E8-608AEEC95C42}"/>
                  </a:ext>
                </a:extLst>
              </p:cNvPr>
              <p:cNvSpPr/>
              <p:nvPr/>
            </p:nvSpPr>
            <p:spPr>
              <a:xfrm>
                <a:off x="8839796" y="3062748"/>
                <a:ext cx="2084471" cy="825348"/>
              </a:xfrm>
              <a:custGeom>
                <a:avLst/>
                <a:gdLst/>
                <a:ahLst/>
                <a:cxnLst/>
                <a:rect l="l" t="t" r="r" b="b"/>
                <a:pathLst>
                  <a:path w="2084472" h="825348" extrusionOk="0">
                    <a:moveTo>
                      <a:pt x="1089757" y="0"/>
                    </a:moveTo>
                    <a:cubicBezTo>
                      <a:pt x="1425013" y="0"/>
                      <a:pt x="1752079" y="33080"/>
                      <a:pt x="2005385" y="145156"/>
                    </a:cubicBezTo>
                    <a:lnTo>
                      <a:pt x="2084472" y="185519"/>
                    </a:lnTo>
                    <a:lnTo>
                      <a:pt x="2081104" y="207221"/>
                    </a:lnTo>
                    <a:cubicBezTo>
                      <a:pt x="1965913" y="743712"/>
                      <a:pt x="1515414" y="825348"/>
                      <a:pt x="1036708" y="825348"/>
                    </a:cubicBezTo>
                    <a:cubicBezTo>
                      <a:pt x="594825" y="825348"/>
                      <a:pt x="171447" y="728135"/>
                      <a:pt x="20559" y="302382"/>
                    </a:cubicBezTo>
                    <a:lnTo>
                      <a:pt x="0" y="229283"/>
                    </a:lnTo>
                    <a:lnTo>
                      <a:pt x="75072" y="179723"/>
                    </a:lnTo>
                    <a:cubicBezTo>
                      <a:pt x="337352" y="30916"/>
                      <a:pt x="706608" y="0"/>
                      <a:pt x="1089757" y="0"/>
                    </a:cubicBezTo>
                    <a:close/>
                  </a:path>
                </a:pathLst>
              </a:custGeom>
              <a:solidFill>
                <a:srgbClr val="F2B1D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5" name="Google Shape;436;p11">
              <a:extLst>
                <a:ext uri="{FF2B5EF4-FFF2-40B4-BE49-F238E27FC236}">
                  <a16:creationId xmlns:a16="http://schemas.microsoft.com/office/drawing/2014/main" id="{3C0EB3CA-2C8E-4778-926E-B5C9F534B908}"/>
                </a:ext>
              </a:extLst>
            </p:cNvPr>
            <p:cNvGrpSpPr/>
            <p:nvPr/>
          </p:nvGrpSpPr>
          <p:grpSpPr>
            <a:xfrm>
              <a:off x="7624909" y="1902134"/>
              <a:ext cx="144000" cy="216000"/>
              <a:chOff x="9443882" y="2472406"/>
              <a:chExt cx="130629" cy="186612"/>
            </a:xfrm>
          </p:grpSpPr>
          <p:sp>
            <p:nvSpPr>
              <p:cNvPr id="92" name="Google Shape;437;p11">
                <a:extLst>
                  <a:ext uri="{FF2B5EF4-FFF2-40B4-BE49-F238E27FC236}">
                    <a16:creationId xmlns:a16="http://schemas.microsoft.com/office/drawing/2014/main" id="{1D0AC502-A34D-405F-9821-432A039BF14D}"/>
                  </a:ext>
                </a:extLst>
              </p:cNvPr>
              <p:cNvSpPr/>
              <p:nvPr/>
            </p:nvSpPr>
            <p:spPr>
              <a:xfrm>
                <a:off x="9443882" y="247240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3" name="Google Shape;438;p11">
                <a:extLst>
                  <a:ext uri="{FF2B5EF4-FFF2-40B4-BE49-F238E27FC236}">
                    <a16:creationId xmlns:a16="http://schemas.microsoft.com/office/drawing/2014/main" id="{F3D8CC31-3BD4-4214-B1F6-9246FF608F4E}"/>
                  </a:ext>
                </a:extLst>
              </p:cNvPr>
              <p:cNvSpPr/>
              <p:nvPr/>
            </p:nvSpPr>
            <p:spPr>
              <a:xfrm rot="7434764" flipH="1">
                <a:off x="9472579" y="2494243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8" name="Google Shape;439;p11">
              <a:extLst>
                <a:ext uri="{FF2B5EF4-FFF2-40B4-BE49-F238E27FC236}">
                  <a16:creationId xmlns:a16="http://schemas.microsoft.com/office/drawing/2014/main" id="{87C5DF69-6C87-4EAD-95C9-0D09EA382769}"/>
                </a:ext>
              </a:extLst>
            </p:cNvPr>
            <p:cNvGrpSpPr/>
            <p:nvPr/>
          </p:nvGrpSpPr>
          <p:grpSpPr>
            <a:xfrm>
              <a:off x="8477510" y="1915076"/>
              <a:ext cx="144000" cy="216000"/>
              <a:chOff x="9922853" y="2475516"/>
              <a:chExt cx="130629" cy="186612"/>
            </a:xfrm>
          </p:grpSpPr>
          <p:sp>
            <p:nvSpPr>
              <p:cNvPr id="90" name="Google Shape;440;p11">
                <a:extLst>
                  <a:ext uri="{FF2B5EF4-FFF2-40B4-BE49-F238E27FC236}">
                    <a16:creationId xmlns:a16="http://schemas.microsoft.com/office/drawing/2014/main" id="{1F3112B2-0326-4AEE-9FC8-6C217D9E3997}"/>
                  </a:ext>
                </a:extLst>
              </p:cNvPr>
              <p:cNvSpPr/>
              <p:nvPr/>
            </p:nvSpPr>
            <p:spPr>
              <a:xfrm>
                <a:off x="9922853" y="2475516"/>
                <a:ext cx="130629" cy="186612"/>
              </a:xfrm>
              <a:prstGeom prst="ellipse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1" name="Google Shape;441;p11">
                <a:extLst>
                  <a:ext uri="{FF2B5EF4-FFF2-40B4-BE49-F238E27FC236}">
                    <a16:creationId xmlns:a16="http://schemas.microsoft.com/office/drawing/2014/main" id="{460EC711-A5E3-4A9C-A622-3574CC1E2507}"/>
                  </a:ext>
                </a:extLst>
              </p:cNvPr>
              <p:cNvSpPr/>
              <p:nvPr/>
            </p:nvSpPr>
            <p:spPr>
              <a:xfrm rot="7434764" flipH="1">
                <a:off x="9942219" y="2497352"/>
                <a:ext cx="36000" cy="3600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9" name="Google Shape;442;p11">
              <a:extLst>
                <a:ext uri="{FF2B5EF4-FFF2-40B4-BE49-F238E27FC236}">
                  <a16:creationId xmlns:a16="http://schemas.microsoft.com/office/drawing/2014/main" id="{68C7E01A-F86A-4045-ADE2-048E610826C8}"/>
                </a:ext>
              </a:extLst>
            </p:cNvPr>
            <p:cNvSpPr/>
            <p:nvPr/>
          </p:nvSpPr>
          <p:spPr>
            <a:xfrm rot="4244396">
              <a:off x="8212753" y="2668236"/>
              <a:ext cx="294442" cy="539557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443;p11">
              <a:extLst>
                <a:ext uri="{FF2B5EF4-FFF2-40B4-BE49-F238E27FC236}">
                  <a16:creationId xmlns:a16="http://schemas.microsoft.com/office/drawing/2014/main" id="{C8C2F55F-94AC-4395-A6E0-93D26E091892}"/>
                </a:ext>
              </a:extLst>
            </p:cNvPr>
            <p:cNvSpPr/>
            <p:nvPr/>
          </p:nvSpPr>
          <p:spPr>
            <a:xfrm rot="1636223">
              <a:off x="7395962" y="2573840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" name="Google Shape;444;p11">
              <a:extLst>
                <a:ext uri="{FF2B5EF4-FFF2-40B4-BE49-F238E27FC236}">
                  <a16:creationId xmlns:a16="http://schemas.microsoft.com/office/drawing/2014/main" id="{7BB2E878-8CD0-42B2-9C54-208DF75DD1C3}"/>
                </a:ext>
              </a:extLst>
            </p:cNvPr>
            <p:cNvSpPr/>
            <p:nvPr/>
          </p:nvSpPr>
          <p:spPr>
            <a:xfrm rot="-1636223" flipH="1">
              <a:off x="8590581" y="2559092"/>
              <a:ext cx="130629" cy="186612"/>
            </a:xfrm>
            <a:prstGeom prst="ellipse">
              <a:avLst/>
            </a:prstGeom>
            <a:solidFill>
              <a:srgbClr val="F7D4E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445;p11">
              <a:extLst>
                <a:ext uri="{FF2B5EF4-FFF2-40B4-BE49-F238E27FC236}">
                  <a16:creationId xmlns:a16="http://schemas.microsoft.com/office/drawing/2014/main" id="{EED5218D-1921-4C17-B369-DC37C249721A}"/>
                </a:ext>
              </a:extLst>
            </p:cNvPr>
            <p:cNvSpPr/>
            <p:nvPr/>
          </p:nvSpPr>
          <p:spPr>
            <a:xfrm rot="-7242731" flipH="1">
              <a:off x="8794773" y="1082950"/>
              <a:ext cx="330413" cy="599320"/>
            </a:xfrm>
            <a:prstGeom prst="ellipse">
              <a:avLst/>
            </a:prstGeom>
            <a:solidFill>
              <a:srgbClr val="F3F6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446;p11">
              <a:extLst>
                <a:ext uri="{FF2B5EF4-FFF2-40B4-BE49-F238E27FC236}">
                  <a16:creationId xmlns:a16="http://schemas.microsoft.com/office/drawing/2014/main" id="{85E1601D-AA6C-4441-942D-15B5A34C8775}"/>
                </a:ext>
              </a:extLst>
            </p:cNvPr>
            <p:cNvSpPr/>
            <p:nvPr/>
          </p:nvSpPr>
          <p:spPr>
            <a:xfrm>
              <a:off x="8554066" y="1425427"/>
              <a:ext cx="496249" cy="612721"/>
            </a:xfrm>
            <a:custGeom>
              <a:avLst/>
              <a:gdLst/>
              <a:ahLst/>
              <a:cxnLst/>
              <a:rect l="l" t="t" r="r" b="b"/>
              <a:pathLst>
                <a:path w="496249" h="612721" extrusionOk="0">
                  <a:moveTo>
                    <a:pt x="194598" y="0"/>
                  </a:moveTo>
                  <a:lnTo>
                    <a:pt x="278696" y="110225"/>
                  </a:lnTo>
                  <a:cubicBezTo>
                    <a:pt x="345640" y="213371"/>
                    <a:pt x="401524" y="331679"/>
                    <a:pt x="448275" y="460773"/>
                  </a:cubicBezTo>
                  <a:lnTo>
                    <a:pt x="496249" y="612721"/>
                  </a:lnTo>
                  <a:lnTo>
                    <a:pt x="490670" y="612392"/>
                  </a:lnTo>
                  <a:cubicBezTo>
                    <a:pt x="210645" y="578928"/>
                    <a:pt x="0" y="434233"/>
                    <a:pt x="0" y="260805"/>
                  </a:cubicBezTo>
                  <a:cubicBezTo>
                    <a:pt x="0" y="161704"/>
                    <a:pt x="68782" y="71984"/>
                    <a:pt x="179987" y="7040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6" name="Google Shape;447;p11">
              <a:extLst>
                <a:ext uri="{FF2B5EF4-FFF2-40B4-BE49-F238E27FC236}">
                  <a16:creationId xmlns:a16="http://schemas.microsoft.com/office/drawing/2014/main" id="{07605C20-E478-4EB1-AB4E-97E0946757C9}"/>
                </a:ext>
              </a:extLst>
            </p:cNvPr>
            <p:cNvGrpSpPr/>
            <p:nvPr/>
          </p:nvGrpSpPr>
          <p:grpSpPr>
            <a:xfrm>
              <a:off x="6971069" y="1062951"/>
              <a:ext cx="1140543" cy="1162204"/>
              <a:chOff x="6971069" y="1062951"/>
              <a:chExt cx="1140543" cy="1162204"/>
            </a:xfrm>
          </p:grpSpPr>
          <p:sp>
            <p:nvSpPr>
              <p:cNvPr id="88" name="Google Shape;448;p11">
                <a:extLst>
                  <a:ext uri="{FF2B5EF4-FFF2-40B4-BE49-F238E27FC236}">
                    <a16:creationId xmlns:a16="http://schemas.microsoft.com/office/drawing/2014/main" id="{639342A3-186C-4AF4-9D80-3D007E7E0ED1}"/>
                  </a:ext>
                </a:extLst>
              </p:cNvPr>
              <p:cNvSpPr/>
              <p:nvPr/>
            </p:nvSpPr>
            <p:spPr>
              <a:xfrm rot="7242731">
                <a:off x="7147869" y="1058370"/>
                <a:ext cx="330413" cy="599320"/>
              </a:xfrm>
              <a:prstGeom prst="ellipse">
                <a:avLst/>
              </a:pr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9" name="Google Shape;449;p11">
                <a:extLst>
                  <a:ext uri="{FF2B5EF4-FFF2-40B4-BE49-F238E27FC236}">
                    <a16:creationId xmlns:a16="http://schemas.microsoft.com/office/drawing/2014/main" id="{F577041A-CCA0-4DD9-B622-05E8D28213A0}"/>
                  </a:ext>
                </a:extLst>
              </p:cNvPr>
              <p:cNvSpPr/>
              <p:nvPr/>
            </p:nvSpPr>
            <p:spPr>
              <a:xfrm>
                <a:off x="7109748" y="1095145"/>
                <a:ext cx="1001865" cy="1130010"/>
              </a:xfrm>
              <a:custGeom>
                <a:avLst/>
                <a:gdLst/>
                <a:ahLst/>
                <a:cxnLst/>
                <a:rect l="l" t="t" r="r" b="b"/>
                <a:pathLst>
                  <a:path w="1001865" h="1130010" extrusionOk="0">
                    <a:moveTo>
                      <a:pt x="971064" y="0"/>
                    </a:moveTo>
                    <a:lnTo>
                      <a:pt x="976594" y="22343"/>
                    </a:lnTo>
                    <a:cubicBezTo>
                      <a:pt x="987234" y="67038"/>
                      <a:pt x="996101" y="168088"/>
                      <a:pt x="997875" y="220557"/>
                    </a:cubicBezTo>
                    <a:cubicBezTo>
                      <a:pt x="999649" y="273025"/>
                      <a:pt x="1010289" y="306062"/>
                      <a:pt x="987235" y="337154"/>
                    </a:cubicBezTo>
                    <a:cubicBezTo>
                      <a:pt x="964181" y="368246"/>
                      <a:pt x="951311" y="383045"/>
                      <a:pt x="859552" y="407111"/>
                    </a:cubicBezTo>
                    <a:cubicBezTo>
                      <a:pt x="767792" y="431177"/>
                      <a:pt x="500519" y="411590"/>
                      <a:pt x="436676" y="481547"/>
                    </a:cubicBezTo>
                    <a:cubicBezTo>
                      <a:pt x="372834" y="551505"/>
                      <a:pt x="475183" y="732385"/>
                      <a:pt x="476501" y="826859"/>
                    </a:cubicBezTo>
                    <a:cubicBezTo>
                      <a:pt x="477818" y="921332"/>
                      <a:pt x="474728" y="997868"/>
                      <a:pt x="444581" y="1048392"/>
                    </a:cubicBezTo>
                    <a:cubicBezTo>
                      <a:pt x="414433" y="1098917"/>
                      <a:pt x="386058" y="1130010"/>
                      <a:pt x="295616" y="1130010"/>
                    </a:cubicBezTo>
                    <a:cubicBezTo>
                      <a:pt x="239090" y="1130010"/>
                      <a:pt x="120217" y="1113310"/>
                      <a:pt x="26024" y="1091296"/>
                    </a:cubicBezTo>
                    <a:lnTo>
                      <a:pt x="0" y="1084524"/>
                    </a:lnTo>
                    <a:lnTo>
                      <a:pt x="858" y="1066193"/>
                    </a:lnTo>
                    <a:lnTo>
                      <a:pt x="858" y="972574"/>
                    </a:lnTo>
                    <a:cubicBezTo>
                      <a:pt x="152144" y="494151"/>
                      <a:pt x="402531" y="57849"/>
                      <a:pt x="875888" y="5181"/>
                    </a:cubicBezTo>
                    <a:close/>
                  </a:path>
                </a:pathLst>
              </a:custGeom>
              <a:solidFill>
                <a:srgbClr val="0204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8" name="Google Shape;450;p11">
              <a:extLst>
                <a:ext uri="{FF2B5EF4-FFF2-40B4-BE49-F238E27FC236}">
                  <a16:creationId xmlns:a16="http://schemas.microsoft.com/office/drawing/2014/main" id="{2CAD1835-1A3C-4FB9-AA17-C8CF864A0F3A}"/>
                </a:ext>
              </a:extLst>
            </p:cNvPr>
            <p:cNvSpPr/>
            <p:nvPr/>
          </p:nvSpPr>
          <p:spPr>
            <a:xfrm rot="2956074">
              <a:off x="9424011" y="2225804"/>
              <a:ext cx="703894" cy="448166"/>
            </a:xfrm>
            <a:custGeom>
              <a:avLst/>
              <a:gdLst/>
              <a:ahLst/>
              <a:cxnLst/>
              <a:rect l="l" t="t" r="r" b="b"/>
              <a:pathLst>
                <a:path w="5139382" h="2661424" extrusionOk="0">
                  <a:moveTo>
                    <a:pt x="2333" y="1330712"/>
                  </a:moveTo>
                  <a:cubicBezTo>
                    <a:pt x="-60444" y="588324"/>
                    <a:pt x="1152289" y="0"/>
                    <a:pt x="2570831" y="0"/>
                  </a:cubicBezTo>
                  <a:cubicBezTo>
                    <a:pt x="3989373" y="0"/>
                    <a:pt x="5123482" y="165412"/>
                    <a:pt x="5139329" y="1330712"/>
                  </a:cubicBezTo>
                  <a:cubicBezTo>
                    <a:pt x="5148487" y="2546764"/>
                    <a:pt x="3989373" y="2661424"/>
                    <a:pt x="2570831" y="2661424"/>
                  </a:cubicBezTo>
                  <a:cubicBezTo>
                    <a:pt x="1152289" y="2661424"/>
                    <a:pt x="65110" y="2073100"/>
                    <a:pt x="2333" y="1330712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" name="Google Shape;451;p11">
              <a:extLst>
                <a:ext uri="{FF2B5EF4-FFF2-40B4-BE49-F238E27FC236}">
                  <a16:creationId xmlns:a16="http://schemas.microsoft.com/office/drawing/2014/main" id="{81DCDF86-CC48-4CF7-9263-669C31F416E4}"/>
                </a:ext>
              </a:extLst>
            </p:cNvPr>
            <p:cNvSpPr/>
            <p:nvPr/>
          </p:nvSpPr>
          <p:spPr>
            <a:xfrm rot="7648571">
              <a:off x="8974749" y="3289133"/>
              <a:ext cx="661177" cy="379315"/>
            </a:xfrm>
            <a:custGeom>
              <a:avLst/>
              <a:gdLst/>
              <a:ahLst/>
              <a:cxnLst/>
              <a:rect l="l" t="t" r="r" b="b"/>
              <a:pathLst>
                <a:path w="5445303" h="2661452" extrusionOk="0">
                  <a:moveTo>
                    <a:pt x="11124" y="1344067"/>
                  </a:moveTo>
                  <a:cubicBezTo>
                    <a:pt x="195014" y="481541"/>
                    <a:pt x="1971082" y="2243"/>
                    <a:pt x="2876773" y="21"/>
                  </a:cubicBezTo>
                  <a:cubicBezTo>
                    <a:pt x="3782464" y="-2201"/>
                    <a:pt x="5429424" y="165433"/>
                    <a:pt x="5445271" y="1330733"/>
                  </a:cubicBezTo>
                  <a:cubicBezTo>
                    <a:pt x="5454429" y="2546785"/>
                    <a:pt x="3782464" y="2659223"/>
                    <a:pt x="2876773" y="2661445"/>
                  </a:cubicBezTo>
                  <a:cubicBezTo>
                    <a:pt x="1971082" y="2663667"/>
                    <a:pt x="-172766" y="2206593"/>
                    <a:pt x="11124" y="1344067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452;p11">
              <a:extLst>
                <a:ext uri="{FF2B5EF4-FFF2-40B4-BE49-F238E27FC236}">
                  <a16:creationId xmlns:a16="http://schemas.microsoft.com/office/drawing/2014/main" id="{155E2200-C296-4F92-BCD7-A5A7B0A26B8C}"/>
                </a:ext>
              </a:extLst>
            </p:cNvPr>
            <p:cNvSpPr/>
            <p:nvPr/>
          </p:nvSpPr>
          <p:spPr>
            <a:xfrm rot="9870279">
              <a:off x="9994433" y="2378582"/>
              <a:ext cx="1333149" cy="1430557"/>
            </a:xfrm>
            <a:custGeom>
              <a:avLst/>
              <a:gdLst/>
              <a:ahLst/>
              <a:cxnLst/>
              <a:rect l="l" t="t" r="r" b="b"/>
              <a:pathLst>
                <a:path w="1066767" h="1044633" extrusionOk="0">
                  <a:moveTo>
                    <a:pt x="5241" y="847894"/>
                  </a:moveTo>
                  <a:cubicBezTo>
                    <a:pt x="28085" y="972431"/>
                    <a:pt x="195730" y="1042600"/>
                    <a:pt x="300209" y="1044539"/>
                  </a:cubicBezTo>
                  <a:cubicBezTo>
                    <a:pt x="404688" y="1046478"/>
                    <a:pt x="410003" y="1018319"/>
                    <a:pt x="437861" y="975713"/>
                  </a:cubicBezTo>
                  <a:cubicBezTo>
                    <a:pt x="465719" y="933107"/>
                    <a:pt x="468574" y="868567"/>
                    <a:pt x="467357" y="788900"/>
                  </a:cubicBezTo>
                  <a:cubicBezTo>
                    <a:pt x="466140" y="709233"/>
                    <a:pt x="351899" y="566535"/>
                    <a:pt x="430557" y="497709"/>
                  </a:cubicBezTo>
                  <a:cubicBezTo>
                    <a:pt x="509215" y="428883"/>
                    <a:pt x="754485" y="527965"/>
                    <a:pt x="939306" y="375946"/>
                  </a:cubicBezTo>
                  <a:cubicBezTo>
                    <a:pt x="1124127" y="223927"/>
                    <a:pt x="1137613" y="19784"/>
                    <a:pt x="779546" y="1354"/>
                  </a:cubicBezTo>
                  <a:cubicBezTo>
                    <a:pt x="421479" y="-17076"/>
                    <a:pt x="292193" y="156227"/>
                    <a:pt x="163142" y="297317"/>
                  </a:cubicBezTo>
                  <a:cubicBezTo>
                    <a:pt x="34091" y="438407"/>
                    <a:pt x="-17603" y="723357"/>
                    <a:pt x="5241" y="847894"/>
                  </a:cubicBez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453;p11">
              <a:extLst>
                <a:ext uri="{FF2B5EF4-FFF2-40B4-BE49-F238E27FC236}">
                  <a16:creationId xmlns:a16="http://schemas.microsoft.com/office/drawing/2014/main" id="{0CEB5579-718C-438B-B91E-44EC83C65100}"/>
                </a:ext>
              </a:extLst>
            </p:cNvPr>
            <p:cNvSpPr/>
            <p:nvPr/>
          </p:nvSpPr>
          <p:spPr>
            <a:xfrm rot="-10415412">
              <a:off x="7815547" y="3404855"/>
              <a:ext cx="636152" cy="602785"/>
            </a:xfrm>
            <a:custGeom>
              <a:avLst/>
              <a:gdLst/>
              <a:ahLst/>
              <a:cxnLst/>
              <a:rect l="l" t="t" r="r" b="b"/>
              <a:pathLst>
                <a:path w="636152" h="602785" extrusionOk="0">
                  <a:moveTo>
                    <a:pt x="588724" y="593868"/>
                  </a:moveTo>
                  <a:cubicBezTo>
                    <a:pt x="537958" y="601054"/>
                    <a:pt x="482179" y="602785"/>
                    <a:pt x="423728" y="602785"/>
                  </a:cubicBezTo>
                  <a:cubicBezTo>
                    <a:pt x="189922" y="602785"/>
                    <a:pt x="10732" y="460684"/>
                    <a:pt x="385" y="281371"/>
                  </a:cubicBezTo>
                  <a:cubicBezTo>
                    <a:pt x="-6082" y="169300"/>
                    <a:pt x="69572" y="71766"/>
                    <a:pt x="184304" y="14374"/>
                  </a:cubicBezTo>
                  <a:lnTo>
                    <a:pt x="220072" y="0"/>
                  </a:lnTo>
                  <a:lnTo>
                    <a:pt x="272952" y="21453"/>
                  </a:lnTo>
                  <a:cubicBezTo>
                    <a:pt x="465278" y="122138"/>
                    <a:pt x="605783" y="313452"/>
                    <a:pt x="631842" y="545418"/>
                  </a:cubicBezTo>
                  <a:lnTo>
                    <a:pt x="636152" y="583781"/>
                  </a:lnTo>
                  <a:close/>
                </a:path>
              </a:pathLst>
            </a:cu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454;p11">
              <a:extLst>
                <a:ext uri="{FF2B5EF4-FFF2-40B4-BE49-F238E27FC236}">
                  <a16:creationId xmlns:a16="http://schemas.microsoft.com/office/drawing/2014/main" id="{5832F751-328D-480F-9970-86AE5DAFFB05}"/>
                </a:ext>
              </a:extLst>
            </p:cNvPr>
            <p:cNvSpPr/>
            <p:nvPr/>
          </p:nvSpPr>
          <p:spPr>
            <a:xfrm>
              <a:off x="8900408" y="3778821"/>
              <a:ext cx="442575" cy="735289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455;p11">
              <a:extLst>
                <a:ext uri="{FF2B5EF4-FFF2-40B4-BE49-F238E27FC236}">
                  <a16:creationId xmlns:a16="http://schemas.microsoft.com/office/drawing/2014/main" id="{35A427C0-C2ED-40BF-9C55-D17313473709}"/>
                </a:ext>
              </a:extLst>
            </p:cNvPr>
            <p:cNvSpPr/>
            <p:nvPr/>
          </p:nvSpPr>
          <p:spPr>
            <a:xfrm>
              <a:off x="11139824" y="3536950"/>
              <a:ext cx="442575" cy="1044882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74" name="Google Shape;456;p11">
              <a:extLst>
                <a:ext uri="{FF2B5EF4-FFF2-40B4-BE49-F238E27FC236}">
                  <a16:creationId xmlns:a16="http://schemas.microsoft.com/office/drawing/2014/main" id="{892DEA35-615C-4275-B459-33005D3FD0F4}"/>
                </a:ext>
              </a:extLst>
            </p:cNvPr>
            <p:cNvGrpSpPr/>
            <p:nvPr/>
          </p:nvGrpSpPr>
          <p:grpSpPr>
            <a:xfrm>
              <a:off x="7959219" y="4385133"/>
              <a:ext cx="3662509" cy="334349"/>
              <a:chOff x="8656949" y="4116534"/>
              <a:chExt cx="1963259" cy="281656"/>
            </a:xfrm>
          </p:grpSpPr>
          <p:sp>
            <p:nvSpPr>
              <p:cNvPr id="84" name="Google Shape;457;p11">
                <a:extLst>
                  <a:ext uri="{FF2B5EF4-FFF2-40B4-BE49-F238E27FC236}">
                    <a16:creationId xmlns:a16="http://schemas.microsoft.com/office/drawing/2014/main" id="{7C10B1CF-ACC9-4A23-8571-418DDDBAD388}"/>
                  </a:ext>
                </a:extLst>
              </p:cNvPr>
              <p:cNvSpPr/>
              <p:nvPr/>
            </p:nvSpPr>
            <p:spPr>
              <a:xfrm rot="5400000" flipH="1">
                <a:off x="8658690" y="4114793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5" name="Google Shape;458;p11">
                <a:extLst>
                  <a:ext uri="{FF2B5EF4-FFF2-40B4-BE49-F238E27FC236}">
                    <a16:creationId xmlns:a16="http://schemas.microsoft.com/office/drawing/2014/main" id="{A3F5D714-A9FF-4837-AF7F-D3FF3C88469C}"/>
                  </a:ext>
                </a:extLst>
              </p:cNvPr>
              <p:cNvSpPr/>
              <p:nvPr/>
            </p:nvSpPr>
            <p:spPr>
              <a:xfrm rot="5400000" flipH="1">
                <a:off x="9153802" y="4129541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6" name="Google Shape;459;p11">
                <a:extLst>
                  <a:ext uri="{FF2B5EF4-FFF2-40B4-BE49-F238E27FC236}">
                    <a16:creationId xmlns:a16="http://schemas.microsoft.com/office/drawing/2014/main" id="{7E3BCCC4-0C83-47A1-9051-B845611AA011}"/>
                  </a:ext>
                </a:extLst>
              </p:cNvPr>
              <p:cNvSpPr/>
              <p:nvPr/>
            </p:nvSpPr>
            <p:spPr>
              <a:xfrm rot="5400000" flipH="1">
                <a:off x="9909114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" name="Google Shape;460;p11">
                <a:extLst>
                  <a:ext uri="{FF2B5EF4-FFF2-40B4-BE49-F238E27FC236}">
                    <a16:creationId xmlns:a16="http://schemas.microsoft.com/office/drawing/2014/main" id="{FD3986B5-03C5-420A-AFD3-282ACDE24127}"/>
                  </a:ext>
                </a:extLst>
              </p:cNvPr>
              <p:cNvSpPr/>
              <p:nvPr/>
            </p:nvSpPr>
            <p:spPr>
              <a:xfrm rot="5400000" flipH="1">
                <a:off x="10351559" y="4124625"/>
                <a:ext cx="266908" cy="270390"/>
              </a:xfrm>
              <a:custGeom>
                <a:avLst/>
                <a:gdLst/>
                <a:ahLst/>
                <a:cxnLst/>
                <a:rect l="l" t="t" r="r" b="b"/>
                <a:pathLst>
                  <a:path w="1640253" h="1661652" extrusionOk="0">
                    <a:moveTo>
                      <a:pt x="1640253" y="1568463"/>
                    </a:moveTo>
                    <a:lnTo>
                      <a:pt x="1640253" y="1568456"/>
                    </a:lnTo>
                    <a:cubicBezTo>
                      <a:pt x="1391953" y="1363831"/>
                      <a:pt x="1256048" y="1117126"/>
                      <a:pt x="1229245" y="865161"/>
                    </a:cubicBezTo>
                    <a:lnTo>
                      <a:pt x="1226403" y="801329"/>
                    </a:lnTo>
                    <a:lnTo>
                      <a:pt x="1224114" y="801329"/>
                    </a:lnTo>
                    <a:lnTo>
                      <a:pt x="1224329" y="796491"/>
                    </a:lnTo>
                    <a:cubicBezTo>
                      <a:pt x="1251132" y="544526"/>
                      <a:pt x="1387037" y="297821"/>
                      <a:pt x="1635337" y="93196"/>
                    </a:cubicBezTo>
                    <a:lnTo>
                      <a:pt x="1635337" y="93189"/>
                    </a:lnTo>
                    <a:lnTo>
                      <a:pt x="1138365" y="7"/>
                    </a:lnTo>
                    <a:lnTo>
                      <a:pt x="1138365" y="0"/>
                    </a:lnTo>
                    <a:cubicBezTo>
                      <a:pt x="509666" y="0"/>
                      <a:pt x="0" y="224600"/>
                      <a:pt x="0" y="501662"/>
                    </a:cubicBezTo>
                    <a:cubicBezTo>
                      <a:pt x="0" y="622877"/>
                      <a:pt x="97553" y="734048"/>
                      <a:pt x="259949" y="820764"/>
                    </a:cubicBezTo>
                    <a:lnTo>
                      <a:pt x="283158" y="832018"/>
                    </a:lnTo>
                    <a:lnTo>
                      <a:pt x="264865" y="840888"/>
                    </a:lnTo>
                    <a:cubicBezTo>
                      <a:pt x="102469" y="927604"/>
                      <a:pt x="4916" y="1038775"/>
                      <a:pt x="4916" y="1159990"/>
                    </a:cubicBezTo>
                    <a:cubicBezTo>
                      <a:pt x="4916" y="1437052"/>
                      <a:pt x="514582" y="1661652"/>
                      <a:pt x="1143281" y="1661652"/>
                    </a:cubicBezTo>
                    <a:lnTo>
                      <a:pt x="1143281" y="166164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75" name="Google Shape;461;p11">
              <a:extLst>
                <a:ext uri="{FF2B5EF4-FFF2-40B4-BE49-F238E27FC236}">
                  <a16:creationId xmlns:a16="http://schemas.microsoft.com/office/drawing/2014/main" id="{A1045C88-34B9-4110-AD21-BC5EB390AE5B}"/>
                </a:ext>
              </a:extLst>
            </p:cNvPr>
            <p:cNvSpPr/>
            <p:nvPr/>
          </p:nvSpPr>
          <p:spPr>
            <a:xfrm rot="-9404966">
              <a:off x="10507146" y="4099638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462;p11">
              <a:extLst>
                <a:ext uri="{FF2B5EF4-FFF2-40B4-BE49-F238E27FC236}">
                  <a16:creationId xmlns:a16="http://schemas.microsoft.com/office/drawing/2014/main" id="{90701EA5-D753-43A3-9319-EA688C4CDFF1}"/>
                </a:ext>
              </a:extLst>
            </p:cNvPr>
            <p:cNvSpPr/>
            <p:nvPr/>
          </p:nvSpPr>
          <p:spPr>
            <a:xfrm rot="10800000">
              <a:off x="10757869" y="4183213"/>
              <a:ext cx="170438" cy="26257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2B4D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463;p11">
              <a:extLst>
                <a:ext uri="{FF2B5EF4-FFF2-40B4-BE49-F238E27FC236}">
                  <a16:creationId xmlns:a16="http://schemas.microsoft.com/office/drawing/2014/main" id="{6D1FC471-3BD4-4CA5-9F4E-74A7A802B978}"/>
                </a:ext>
              </a:extLst>
            </p:cNvPr>
            <p:cNvSpPr/>
            <p:nvPr/>
          </p:nvSpPr>
          <p:spPr>
            <a:xfrm rot="-3833944">
              <a:off x="11399021" y="1875146"/>
              <a:ext cx="354697" cy="764642"/>
            </a:xfrm>
            <a:prstGeom prst="arc">
              <a:avLst>
                <a:gd name="adj1" fmla="val 16200000"/>
                <a:gd name="adj2" fmla="val 5601996"/>
              </a:avLst>
            </a:prstGeom>
            <a:noFill/>
            <a:ln w="28575" cap="rnd" cmpd="sng">
              <a:solidFill>
                <a:srgbClr val="F7F7F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464;p11">
              <a:extLst>
                <a:ext uri="{FF2B5EF4-FFF2-40B4-BE49-F238E27FC236}">
                  <a16:creationId xmlns:a16="http://schemas.microsoft.com/office/drawing/2014/main" id="{EE088BC4-A95A-45BA-81D9-0AD691B2DC86}"/>
                </a:ext>
              </a:extLst>
            </p:cNvPr>
            <p:cNvSpPr/>
            <p:nvPr/>
          </p:nvSpPr>
          <p:spPr>
            <a:xfrm rot="1171418">
              <a:off x="11857703" y="2389239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" name="Google Shape;465;p11">
              <a:extLst>
                <a:ext uri="{FF2B5EF4-FFF2-40B4-BE49-F238E27FC236}">
                  <a16:creationId xmlns:a16="http://schemas.microsoft.com/office/drawing/2014/main" id="{CFC5FFDA-A413-4437-961B-A683D102B589}"/>
                </a:ext>
              </a:extLst>
            </p:cNvPr>
            <p:cNvSpPr/>
            <p:nvPr/>
          </p:nvSpPr>
          <p:spPr>
            <a:xfrm rot="-262621">
              <a:off x="11921612" y="2394156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466;p11">
              <a:extLst>
                <a:ext uri="{FF2B5EF4-FFF2-40B4-BE49-F238E27FC236}">
                  <a16:creationId xmlns:a16="http://schemas.microsoft.com/office/drawing/2014/main" id="{D09CE444-E0A2-47ED-91BC-A308A6EF47A4}"/>
                </a:ext>
              </a:extLst>
            </p:cNvPr>
            <p:cNvSpPr/>
            <p:nvPr/>
          </p:nvSpPr>
          <p:spPr>
            <a:xfrm rot="-1825386">
              <a:off x="11983891" y="2369574"/>
              <a:ext cx="45719" cy="294967"/>
            </a:xfrm>
            <a:prstGeom prst="roundRect">
              <a:avLst>
                <a:gd name="adj" fmla="val 50000"/>
              </a:avLst>
            </a:prstGeom>
            <a:solidFill>
              <a:srgbClr val="0204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94937" y="-33404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73" y="2269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4747491"/>
            <a:ext cx="1731328" cy="77341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Cow</a:t>
            </a: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Cat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Dog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96" name="Arrow: Right 95">
            <a:hlinkClick r:id="rId14" action="ppaction://hlinksldjump"/>
            <a:extLst>
              <a:ext uri="{FF2B5EF4-FFF2-40B4-BE49-F238E27FC236}">
                <a16:creationId xmlns:a16="http://schemas.microsoft.com/office/drawing/2014/main" id="{E30614BE-24BD-41BD-AF97-F976D61C0FC4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98" name="Graphic 97" descr="Home with solid fill">
            <a:hlinkClick r:id="rId15" action="ppaction://hlinksldjump"/>
            <a:extLst>
              <a:ext uri="{FF2B5EF4-FFF2-40B4-BE49-F238E27FC236}">
                <a16:creationId xmlns:a16="http://schemas.microsoft.com/office/drawing/2014/main" id="{64B450EA-F6D5-4D2B-8EFC-25B7CF9B0BC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-40528" y="-31004"/>
            <a:ext cx="740002" cy="740002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201391C5-A192-4192-B209-BAE8AD5EB9CE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95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0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8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7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3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10" grpId="0"/>
      <p:bldP spid="96" grpId="0" uiExpand="1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6E5F2F19-0DD8-445F-AFD6-AE21F4BBA8A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47778" y1="36944" x2="55556" y2="41111"/>
                        <a14:foregroundMark x1="31111" y1="39444" x2="55000" y2="39444"/>
                        <a14:foregroundMark x1="50556" y1="33056" x2="53333" y2="39722"/>
                        <a14:foregroundMark x1="53611" y1="35278" x2="50000" y2="43889"/>
                        <a14:foregroundMark x1="43056" y1="42778" x2="40000" y2="42778"/>
                        <a14:foregroundMark x1="29167" y1="40000" x2="33889" y2="397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90688" y="1669346"/>
            <a:ext cx="5399896" cy="3192807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94937" y="-34547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23783" y="1995028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26798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32245" y="2807436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2346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25691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2236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hlinkClick r:id="rId15" action="ppaction://hlinksldjump"/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52221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Chicken</a:t>
            </a:r>
          </a:p>
        </p:txBody>
      </p:sp>
      <p:sp>
        <p:nvSpPr>
          <p:cNvPr id="56" name="Rectangle: Rounded Corners 55">
            <a:hlinkClick r:id="rId16" action="ppaction://hlinksldjump"/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Dog</a:t>
            </a:r>
          </a:p>
        </p:txBody>
      </p:sp>
      <p:sp>
        <p:nvSpPr>
          <p:cNvPr id="57" name="Rectangle: Rounded Corners 56">
            <a:hlinkClick r:id="rId17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Cat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8" action="ppaction://hlinksldjump"/>
            <a:extLst>
              <a:ext uri="{FF2B5EF4-FFF2-40B4-BE49-F238E27FC236}">
                <a16:creationId xmlns:a16="http://schemas.microsoft.com/office/drawing/2014/main" id="{54211D07-4F8A-4112-990A-9E4559E885DC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37" name="Graphic 36" descr="Home with solid fill">
            <a:hlinkClick r:id="rId19" action="ppaction://hlinksldjump"/>
            <a:extLst>
              <a:ext uri="{FF2B5EF4-FFF2-40B4-BE49-F238E27FC236}">
                <a16:creationId xmlns:a16="http://schemas.microsoft.com/office/drawing/2014/main" id="{9971592D-125B-43F1-A391-EFB6B79CDEA2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DBC82EA-7DB4-40B9-B32D-E62AB8F205A0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7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0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95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  <p:bldP spid="46" grpId="0" uiExpand="1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6E5F2F19-0DD8-445F-AFD6-AE21F4BBA8A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47778" y1="36944" x2="55556" y2="41111"/>
                        <a14:foregroundMark x1="31111" y1="39444" x2="55000" y2="39444"/>
                        <a14:foregroundMark x1="50556" y1="33056" x2="53333" y2="39722"/>
                        <a14:foregroundMark x1="53611" y1="35278" x2="50000" y2="43889"/>
                        <a14:foregroundMark x1="43056" y1="42778" x2="40000" y2="42778"/>
                        <a14:foregroundMark x1="29167" y1="40000" x2="33889" y2="397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90688" y="1669346"/>
            <a:ext cx="5399896" cy="3192807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94937" y="-34547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23783" y="197674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26798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32245" y="2807436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2346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34835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2236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52221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Chicken</a:t>
            </a:r>
          </a:p>
        </p:txBody>
      </p:sp>
      <p:sp>
        <p:nvSpPr>
          <p:cNvPr id="56" name="Rectangle: Rounded Corners 55">
            <a:hlinkClick r:id="rId15" action="ppaction://hlinksldjump"/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  <a:hlinkClick r:id="rId16" action="ppaction://hlinksldjump"/>
              </a:rPr>
              <a:t>b</a:t>
            </a:r>
            <a:r>
              <a:rPr lang="en-PH" dirty="0">
                <a:latin typeface="Arial Rounded MT Bold" panose="020F0704030504030204" pitchFamily="34" charset="0"/>
              </a:rPr>
              <a:t>. Dog</a:t>
            </a:r>
          </a:p>
        </p:txBody>
      </p:sp>
      <p:sp>
        <p:nvSpPr>
          <p:cNvPr id="57" name="Rectangle: Rounded Corners 56">
            <a:hlinkClick r:id="rId16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Cat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7" action="ppaction://hlinksldjump"/>
            <a:extLst>
              <a:ext uri="{FF2B5EF4-FFF2-40B4-BE49-F238E27FC236}">
                <a16:creationId xmlns:a16="http://schemas.microsoft.com/office/drawing/2014/main" id="{54211D07-4F8A-4112-990A-9E4559E885DC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37" name="Graphic 36" descr="Home with solid fill">
            <a:hlinkClick r:id="rId18" action="ppaction://hlinksldjump"/>
            <a:extLst>
              <a:ext uri="{FF2B5EF4-FFF2-40B4-BE49-F238E27FC236}">
                <a16:creationId xmlns:a16="http://schemas.microsoft.com/office/drawing/2014/main" id="{9971592D-125B-43F1-A391-EFB6B79CDEA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DBC82EA-7DB4-40B9-B32D-E62AB8F205A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62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0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95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  <p:bldP spid="46" grpId="0" uiExpand="1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6E5F2F19-0DD8-445F-AFD6-AE21F4BBA8A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47778" y1="36944" x2="55556" y2="41111"/>
                        <a14:foregroundMark x1="31111" y1="39444" x2="55000" y2="39444"/>
                        <a14:foregroundMark x1="50556" y1="33056" x2="53333" y2="39722"/>
                        <a14:foregroundMark x1="53611" y1="35278" x2="50000" y2="43889"/>
                        <a14:foregroundMark x1="43056" y1="42778" x2="40000" y2="42778"/>
                        <a14:foregroundMark x1="29167" y1="40000" x2="33889" y2="397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90688" y="1669346"/>
            <a:ext cx="5399896" cy="3192807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94937" y="-34547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32927" y="197674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26798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32245" y="2807436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2346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34835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2236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hlinkClick r:id="rId15" action="ppaction://hlinksldjump"/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52221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Chicken</a:t>
            </a:r>
          </a:p>
        </p:txBody>
      </p:sp>
      <p:sp>
        <p:nvSpPr>
          <p:cNvPr id="56" name="Rectangle: Rounded Corners 55">
            <a:hlinkClick r:id="rId15" action="ppaction://hlinksldjump"/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Dog</a:t>
            </a:r>
          </a:p>
        </p:txBody>
      </p:sp>
      <p:sp>
        <p:nvSpPr>
          <p:cNvPr id="57" name="Rectangle: Rounded Corners 56">
            <a:hlinkClick r:id="rId15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Cat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6" action="ppaction://hlinksldjump"/>
            <a:extLst>
              <a:ext uri="{FF2B5EF4-FFF2-40B4-BE49-F238E27FC236}">
                <a16:creationId xmlns:a16="http://schemas.microsoft.com/office/drawing/2014/main" id="{54211D07-4F8A-4112-990A-9E4559E885DC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37" name="Graphic 36" descr="Home with solid fill">
            <a:hlinkClick r:id="rId17" action="ppaction://hlinksldjump"/>
            <a:extLst>
              <a:ext uri="{FF2B5EF4-FFF2-40B4-BE49-F238E27FC236}">
                <a16:creationId xmlns:a16="http://schemas.microsoft.com/office/drawing/2014/main" id="{9971592D-125B-43F1-A391-EFB6B79CDEA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DBC82EA-7DB4-40B9-B32D-E62AB8F205A0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87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0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95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  <p:bldP spid="46" grpId="0" uiExpand="1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6E5F2F19-0DD8-445F-AFD6-AE21F4BBA8A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47778" y1="36944" x2="55556" y2="41111"/>
                        <a14:foregroundMark x1="31111" y1="39444" x2="55000" y2="39444"/>
                        <a14:foregroundMark x1="50556" y1="33056" x2="53333" y2="39722"/>
                        <a14:foregroundMark x1="53611" y1="35278" x2="50000" y2="43889"/>
                        <a14:foregroundMark x1="43056" y1="42778" x2="40000" y2="42778"/>
                        <a14:foregroundMark x1="29167" y1="40000" x2="33889" y2="397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90688" y="1669346"/>
            <a:ext cx="5399896" cy="3192807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94937" y="-34547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52221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Chicken</a:t>
            </a: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Dog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536337" y="4842352"/>
            <a:ext cx="1754247" cy="657107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Cat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5" action="ppaction://hlinksldjump"/>
            <a:extLst>
              <a:ext uri="{FF2B5EF4-FFF2-40B4-BE49-F238E27FC236}">
                <a16:creationId xmlns:a16="http://schemas.microsoft.com/office/drawing/2014/main" id="{54211D07-4F8A-4112-990A-9E4559E885DC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37" name="Graphic 36" descr="Home with solid fill">
            <a:hlinkClick r:id="rId16" action="ppaction://hlinksldjump"/>
            <a:extLst>
              <a:ext uri="{FF2B5EF4-FFF2-40B4-BE49-F238E27FC236}">
                <a16:creationId xmlns:a16="http://schemas.microsoft.com/office/drawing/2014/main" id="{9971592D-125B-43F1-A391-EFB6B79CDEA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DBC82EA-7DB4-40B9-B32D-E62AB8F205A0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2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0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2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10" grpId="0"/>
      <p:bldP spid="46" grpId="0" uiExpand="1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64DA1A1C-7069-420F-8CA2-CF4315A72F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89" b="96667" l="3163" r="98054">
                        <a14:foregroundMark x1="89538" y1="52500" x2="90511" y2="74167"/>
                        <a14:foregroundMark x1="89781" y1="33333" x2="93917" y2="35556"/>
                        <a14:foregroundMark x1="38200" y1="31389" x2="39173" y2="41111"/>
                        <a14:foregroundMark x1="34550" y1="29167" x2="42579" y2="35833"/>
                        <a14:foregroundMark x1="39903" y1="26389" x2="42822" y2="38889"/>
                        <a14:foregroundMark x1="91971" y1="47222" x2="96350" y2="63611"/>
                        <a14:foregroundMark x1="93187" y1="33333" x2="91727" y2="44167"/>
                        <a14:foregroundMark x1="95134" y1="45000" x2="98054" y2="39722"/>
                        <a14:foregroundMark x1="50608" y1="95000" x2="55474" y2="89444"/>
                        <a14:foregroundMark x1="26277" y1="94167" x2="24818" y2="90278"/>
                        <a14:foregroundMark x1="57178" y1="89167" x2="47445" y2="96667"/>
                        <a14:foregroundMark x1="83698" y1="88333" x2="83698" y2="94167"/>
                        <a14:foregroundMark x1="11922" y1="11667" x2="16302" y2="10556"/>
                        <a14:foregroundMark x1="8516" y1="20833" x2="3406" y2="13611"/>
                        <a14:foregroundMark x1="12652" y1="6944" x2="20681" y2="3889"/>
                        <a14:foregroundMark x1="23601" y1="26667" x2="17762" y2="27500"/>
                        <a14:foregroundMark x1="29684" y1="53611" x2="20195" y2="53056"/>
                        <a14:foregroundMark x1="24088" y1="38056" x2="12652" y2="44444"/>
                        <a14:foregroundMark x1="14842" y1="40278" x2="19708" y2="48056"/>
                        <a14:foregroundMark x1="36740" y1="31944" x2="39903" y2="42778"/>
                        <a14:foregroundMark x1="33090" y1="33611" x2="31144" y2="45278"/>
                        <a14:foregroundMark x1="43309" y1="43056" x2="49635" y2="54167"/>
                        <a14:foregroundMark x1="50852" y1="51667" x2="50122" y2="50000"/>
                        <a14:foregroundMark x1="27737" y1="20556" x2="21168" y2="16667"/>
                        <a14:foregroundMark x1="25791" y1="17500" x2="42092" y2="23056"/>
                        <a14:foregroundMark x1="37470" y1="20556" x2="42822" y2="22500"/>
                        <a14:foregroundMark x1="24088" y1="44167" x2="20681" y2="42222"/>
                        <a14:foregroundMark x1="20681" y1="45278" x2="37956" y2="43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20316" y="1955269"/>
            <a:ext cx="4202936" cy="2555191"/>
          </a:xfrm>
          <a:prstGeom prst="rect">
            <a:avLst/>
          </a:prstGeom>
        </p:spPr>
      </p:pic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4937" y="-33404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25508" y="1975271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26798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29640" y="2824719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2346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39979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13126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hlinkClick r:id="rId16" action="ppaction://hlinksldjump"/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33749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Pig</a:t>
            </a:r>
          </a:p>
        </p:txBody>
      </p:sp>
      <p:sp>
        <p:nvSpPr>
          <p:cNvPr id="56" name="Rectangle: Rounded Corners 55">
            <a:hlinkClick r:id="rId17" action="ppaction://hlinksldjump"/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Sheep</a:t>
            </a:r>
          </a:p>
        </p:txBody>
      </p:sp>
      <p:sp>
        <p:nvSpPr>
          <p:cNvPr id="57" name="Rectangle: Rounded Corners 56">
            <a:hlinkClick r:id="rId18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Horse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9" action="ppaction://hlinksldjump"/>
            <a:extLst>
              <a:ext uri="{FF2B5EF4-FFF2-40B4-BE49-F238E27FC236}">
                <a16:creationId xmlns:a16="http://schemas.microsoft.com/office/drawing/2014/main" id="{9EAAE5CF-13E6-4366-B367-67E96BB15DFD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47" name="Graphic 46" descr="Home with solid fill">
            <a:hlinkClick r:id="rId20" action="ppaction://hlinksldjump"/>
            <a:extLst>
              <a:ext uri="{FF2B5EF4-FFF2-40B4-BE49-F238E27FC236}">
                <a16:creationId xmlns:a16="http://schemas.microsoft.com/office/drawing/2014/main" id="{81E6CF2D-B15B-4152-A625-B8625E5A777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1907B1F-7295-4F2D-977C-157563447D21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97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6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3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0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64DA1A1C-7069-420F-8CA2-CF4315A72F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89" b="96667" l="3163" r="98054">
                        <a14:foregroundMark x1="89538" y1="52500" x2="90511" y2="74167"/>
                        <a14:foregroundMark x1="89781" y1="33333" x2="93917" y2="35556"/>
                        <a14:foregroundMark x1="38200" y1="31389" x2="39173" y2="41111"/>
                        <a14:foregroundMark x1="34550" y1="29167" x2="42579" y2="35833"/>
                        <a14:foregroundMark x1="39903" y1="26389" x2="42822" y2="38889"/>
                        <a14:foregroundMark x1="91971" y1="47222" x2="96350" y2="63611"/>
                        <a14:foregroundMark x1="93187" y1="33333" x2="91727" y2="44167"/>
                        <a14:foregroundMark x1="95134" y1="45000" x2="98054" y2="39722"/>
                        <a14:foregroundMark x1="50608" y1="95000" x2="55474" y2="89444"/>
                        <a14:foregroundMark x1="26277" y1="94167" x2="24818" y2="90278"/>
                        <a14:foregroundMark x1="57178" y1="89167" x2="47445" y2="96667"/>
                        <a14:foregroundMark x1="83698" y1="88333" x2="83698" y2="94167"/>
                        <a14:foregroundMark x1="11922" y1="11667" x2="16302" y2="10556"/>
                        <a14:foregroundMark x1="8516" y1="20833" x2="3406" y2="13611"/>
                        <a14:foregroundMark x1="12652" y1="6944" x2="20681" y2="3889"/>
                        <a14:foregroundMark x1="23601" y1="26667" x2="17762" y2="27500"/>
                        <a14:foregroundMark x1="29684" y1="53611" x2="20195" y2="53056"/>
                        <a14:foregroundMark x1="24088" y1="38056" x2="12652" y2="44444"/>
                        <a14:foregroundMark x1="14842" y1="40278" x2="19708" y2="48056"/>
                        <a14:foregroundMark x1="36740" y1="31944" x2="39903" y2="42778"/>
                        <a14:foregroundMark x1="33090" y1="33611" x2="31144" y2="45278"/>
                        <a14:foregroundMark x1="43309" y1="43056" x2="49635" y2="54167"/>
                        <a14:foregroundMark x1="50852" y1="51667" x2="50122" y2="50000"/>
                        <a14:foregroundMark x1="27737" y1="20556" x2="21168" y2="16667"/>
                        <a14:foregroundMark x1="25791" y1="17500" x2="42092" y2="23056"/>
                        <a14:foregroundMark x1="37470" y1="20556" x2="42822" y2="22500"/>
                        <a14:foregroundMark x1="24088" y1="44167" x2="20681" y2="42222"/>
                        <a14:foregroundMark x1="20681" y1="45278" x2="37956" y2="43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20316" y="1955269"/>
            <a:ext cx="4202936" cy="2555191"/>
          </a:xfrm>
          <a:prstGeom prst="rect">
            <a:avLst/>
          </a:prstGeom>
        </p:spPr>
      </p:pic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4937" y="-33404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25508" y="1975271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26798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29640" y="2824719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2346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39979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13126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hlinkClick r:id="rId16" action="ppaction://hlinksldjump"/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33749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Pig</a:t>
            </a: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Sheep</a:t>
            </a:r>
          </a:p>
        </p:txBody>
      </p:sp>
      <p:sp>
        <p:nvSpPr>
          <p:cNvPr id="57" name="Rectangle: Rounded Corners 56">
            <a:hlinkClick r:id="rId17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</a:t>
            </a:r>
            <a:r>
              <a:rPr lang="en-PH" dirty="0">
                <a:latin typeface="Arial Rounded MT Bold" panose="020F0704030504030204" pitchFamily="34" charset="0"/>
                <a:hlinkClick r:id="rId16" action="ppaction://hlinksldjump"/>
              </a:rPr>
              <a:t>Horse</a:t>
            </a:r>
            <a:r>
              <a:rPr lang="en-PH" dirty="0">
                <a:latin typeface="Arial Rounded MT Bold" panose="020F0704030504030204" pitchFamily="34" charset="0"/>
              </a:rPr>
              <a:t>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8" action="ppaction://hlinksldjump"/>
            <a:extLst>
              <a:ext uri="{FF2B5EF4-FFF2-40B4-BE49-F238E27FC236}">
                <a16:creationId xmlns:a16="http://schemas.microsoft.com/office/drawing/2014/main" id="{9EAAE5CF-13E6-4366-B367-67E96BB15DFD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47" name="Graphic 46" descr="Home with solid fill">
            <a:hlinkClick r:id="rId19" action="ppaction://hlinksldjump"/>
            <a:extLst>
              <a:ext uri="{FF2B5EF4-FFF2-40B4-BE49-F238E27FC236}">
                <a16:creationId xmlns:a16="http://schemas.microsoft.com/office/drawing/2014/main" id="{81E6CF2D-B15B-4152-A625-B8625E5A777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1907B1F-7295-4F2D-977C-157563447D21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29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6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3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0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64DA1A1C-7069-420F-8CA2-CF4315A72F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89" b="96667" l="3163" r="98054">
                        <a14:foregroundMark x1="89538" y1="52500" x2="90511" y2="74167"/>
                        <a14:foregroundMark x1="89781" y1="33333" x2="93917" y2="35556"/>
                        <a14:foregroundMark x1="38200" y1="31389" x2="39173" y2="41111"/>
                        <a14:foregroundMark x1="34550" y1="29167" x2="42579" y2="35833"/>
                        <a14:foregroundMark x1="39903" y1="26389" x2="42822" y2="38889"/>
                        <a14:foregroundMark x1="91971" y1="47222" x2="96350" y2="63611"/>
                        <a14:foregroundMark x1="93187" y1="33333" x2="91727" y2="44167"/>
                        <a14:foregroundMark x1="95134" y1="45000" x2="98054" y2="39722"/>
                        <a14:foregroundMark x1="50608" y1="95000" x2="55474" y2="89444"/>
                        <a14:foregroundMark x1="26277" y1="94167" x2="24818" y2="90278"/>
                        <a14:foregroundMark x1="57178" y1="89167" x2="47445" y2="96667"/>
                        <a14:foregroundMark x1="83698" y1="88333" x2="83698" y2="94167"/>
                        <a14:foregroundMark x1="11922" y1="11667" x2="16302" y2="10556"/>
                        <a14:foregroundMark x1="8516" y1="20833" x2="3406" y2="13611"/>
                        <a14:foregroundMark x1="12652" y1="6944" x2="20681" y2="3889"/>
                        <a14:foregroundMark x1="23601" y1="26667" x2="17762" y2="27500"/>
                        <a14:foregroundMark x1="29684" y1="53611" x2="20195" y2="53056"/>
                        <a14:foregroundMark x1="24088" y1="38056" x2="12652" y2="44444"/>
                        <a14:foregroundMark x1="14842" y1="40278" x2="19708" y2="48056"/>
                        <a14:foregroundMark x1="36740" y1="31944" x2="39903" y2="42778"/>
                        <a14:foregroundMark x1="33090" y1="33611" x2="31144" y2="45278"/>
                        <a14:foregroundMark x1="43309" y1="43056" x2="49635" y2="54167"/>
                        <a14:foregroundMark x1="50852" y1="51667" x2="50122" y2="50000"/>
                        <a14:foregroundMark x1="27737" y1="20556" x2="21168" y2="16667"/>
                        <a14:foregroundMark x1="25791" y1="17500" x2="42092" y2="23056"/>
                        <a14:foregroundMark x1="37470" y1="20556" x2="42822" y2="22500"/>
                        <a14:foregroundMark x1="24088" y1="44167" x2="20681" y2="42222"/>
                        <a14:foregroundMark x1="20681" y1="45278" x2="37956" y2="43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20316" y="1955269"/>
            <a:ext cx="4202936" cy="2555191"/>
          </a:xfrm>
          <a:prstGeom prst="rect">
            <a:avLst/>
          </a:prstGeom>
        </p:spPr>
      </p:pic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4937" y="-33404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24A2B-23A8-4848-B65D-2263E19CF898}"/>
              </a:ext>
            </a:extLst>
          </p:cNvPr>
          <p:cNvSpPr/>
          <p:nvPr/>
        </p:nvSpPr>
        <p:spPr>
          <a:xfrm>
            <a:off x="4225508" y="1975271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CAB51E8-71FF-474F-B07E-8EB56CFEB469}"/>
              </a:ext>
            </a:extLst>
          </p:cNvPr>
          <p:cNvSpPr/>
          <p:nvPr/>
        </p:nvSpPr>
        <p:spPr>
          <a:xfrm>
            <a:off x="572492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D38A772-534C-40A4-9E44-F25F303D5E29}"/>
              </a:ext>
            </a:extLst>
          </p:cNvPr>
          <p:cNvSpPr/>
          <p:nvPr/>
        </p:nvSpPr>
        <p:spPr>
          <a:xfrm>
            <a:off x="7220454" y="197387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1C883-DD9C-473A-984C-BC8A692694EF}"/>
              </a:ext>
            </a:extLst>
          </p:cNvPr>
          <p:cNvSpPr/>
          <p:nvPr/>
        </p:nvSpPr>
        <p:spPr>
          <a:xfrm>
            <a:off x="4226798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F3A911B-8E60-4245-BB15-FD67507CCFEF}"/>
              </a:ext>
            </a:extLst>
          </p:cNvPr>
          <p:cNvSpPr/>
          <p:nvPr/>
        </p:nvSpPr>
        <p:spPr>
          <a:xfrm>
            <a:off x="5729640" y="2824719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0ED8D6-E388-4B85-BC67-DD930B163496}"/>
              </a:ext>
            </a:extLst>
          </p:cNvPr>
          <p:cNvSpPr/>
          <p:nvPr/>
        </p:nvSpPr>
        <p:spPr>
          <a:xfrm>
            <a:off x="7223469" y="2819400"/>
            <a:ext cx="1495530" cy="84553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255B7F7-E089-47CD-95D0-18BA878EF92A}"/>
              </a:ext>
            </a:extLst>
          </p:cNvPr>
          <p:cNvSpPr/>
          <p:nvPr/>
        </p:nvSpPr>
        <p:spPr>
          <a:xfrm>
            <a:off x="4239979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0A61A82-DCED-41FC-8B3B-08EE1765355F}"/>
              </a:ext>
            </a:extLst>
          </p:cNvPr>
          <p:cNvSpPr/>
          <p:nvPr/>
        </p:nvSpPr>
        <p:spPr>
          <a:xfrm>
            <a:off x="5726832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1D74BF-4824-4401-9CE8-946476FC89FA}"/>
              </a:ext>
            </a:extLst>
          </p:cNvPr>
          <p:cNvSpPr/>
          <p:nvPr/>
        </p:nvSpPr>
        <p:spPr>
          <a:xfrm>
            <a:off x="7213126" y="3664930"/>
            <a:ext cx="1495530" cy="8455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sp>
        <p:nvSpPr>
          <p:cNvPr id="16" name="Rectangle: Rounded Corners 15">
            <a:hlinkClick r:id="rId16" action="ppaction://hlinksldjump"/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8" y="5033749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Pig</a:t>
            </a:r>
          </a:p>
        </p:txBody>
      </p:sp>
      <p:sp>
        <p:nvSpPr>
          <p:cNvPr id="56" name="Rectangle: Rounded Corners 55">
            <a:hlinkClick r:id="rId16" action="ppaction://hlinksldjump"/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Sheep</a:t>
            </a:r>
          </a:p>
        </p:txBody>
      </p:sp>
      <p:sp>
        <p:nvSpPr>
          <p:cNvPr id="57" name="Rectangle: Rounded Corners 56">
            <a:hlinkClick r:id="rId16" action="ppaction://hlinksldjump"/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Horse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7" action="ppaction://hlinksldjump"/>
            <a:extLst>
              <a:ext uri="{FF2B5EF4-FFF2-40B4-BE49-F238E27FC236}">
                <a16:creationId xmlns:a16="http://schemas.microsoft.com/office/drawing/2014/main" id="{9EAAE5CF-13E6-4366-B367-67E96BB15DFD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47" name="Graphic 46" descr="Home with solid fill">
            <a:hlinkClick r:id="rId18" action="ppaction://hlinksldjump"/>
            <a:extLst>
              <a:ext uri="{FF2B5EF4-FFF2-40B4-BE49-F238E27FC236}">
                <a16:creationId xmlns:a16="http://schemas.microsoft.com/office/drawing/2014/main" id="{81E6CF2D-B15B-4152-A625-B8625E5A777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1907B1F-7295-4F2D-977C-157563447D2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4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6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3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0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8" grpId="0" animBg="1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1069269-1D13-4598-90EA-23646545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53988"/>
            <a:ext cx="12192000" cy="6857919"/>
          </a:xfrm>
          <a:prstGeom prst="rect">
            <a:avLst/>
          </a:prstGeom>
        </p:spPr>
      </p:pic>
      <p:pic>
        <p:nvPicPr>
          <p:cNvPr id="62" name="图片 61">
            <a:extLst>
              <a:ext uri="{FF2B5EF4-FFF2-40B4-BE49-F238E27FC236}">
                <a16:creationId xmlns:a16="http://schemas.microsoft.com/office/drawing/2014/main" id="{BC6B33A9-0FFE-4E4E-A13C-D3E7D016DE0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3" y="432560"/>
            <a:ext cx="9608458" cy="537625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23E915-48B8-4118-A385-2A2DBA6217FF}"/>
              </a:ext>
            </a:extLst>
          </p:cNvPr>
          <p:cNvSpPr/>
          <p:nvPr/>
        </p:nvSpPr>
        <p:spPr>
          <a:xfrm>
            <a:off x="3921934" y="1764001"/>
            <a:ext cx="5066791" cy="307835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64DA1A1C-7069-420F-8CA2-CF4315A72F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89" b="96667" l="3163" r="98054">
                        <a14:foregroundMark x1="89538" y1="52500" x2="90511" y2="74167"/>
                        <a14:foregroundMark x1="89781" y1="33333" x2="93917" y2="35556"/>
                        <a14:foregroundMark x1="38200" y1="31389" x2="39173" y2="41111"/>
                        <a14:foregroundMark x1="34550" y1="29167" x2="42579" y2="35833"/>
                        <a14:foregroundMark x1="39903" y1="26389" x2="42822" y2="38889"/>
                        <a14:foregroundMark x1="91971" y1="47222" x2="96350" y2="63611"/>
                        <a14:foregroundMark x1="93187" y1="33333" x2="91727" y2="44167"/>
                        <a14:foregroundMark x1="95134" y1="45000" x2="98054" y2="39722"/>
                        <a14:foregroundMark x1="50608" y1="95000" x2="55474" y2="89444"/>
                        <a14:foregroundMark x1="26277" y1="94167" x2="24818" y2="90278"/>
                        <a14:foregroundMark x1="57178" y1="89167" x2="47445" y2="96667"/>
                        <a14:foregroundMark x1="83698" y1="88333" x2="83698" y2="94167"/>
                        <a14:foregroundMark x1="11922" y1="11667" x2="16302" y2="10556"/>
                        <a14:foregroundMark x1="8516" y1="20833" x2="3406" y2="13611"/>
                        <a14:foregroundMark x1="12652" y1="6944" x2="20681" y2="3889"/>
                        <a14:foregroundMark x1="23601" y1="26667" x2="17762" y2="27500"/>
                        <a14:foregroundMark x1="29684" y1="53611" x2="20195" y2="53056"/>
                        <a14:foregroundMark x1="24088" y1="38056" x2="12652" y2="44444"/>
                        <a14:foregroundMark x1="14842" y1="40278" x2="19708" y2="48056"/>
                        <a14:foregroundMark x1="36740" y1="31944" x2="39903" y2="42778"/>
                        <a14:foregroundMark x1="33090" y1="33611" x2="31144" y2="45278"/>
                        <a14:foregroundMark x1="43309" y1="43056" x2="49635" y2="54167"/>
                        <a14:foregroundMark x1="50852" y1="51667" x2="50122" y2="50000"/>
                        <a14:foregroundMark x1="27737" y1="20556" x2="21168" y2="16667"/>
                        <a14:foregroundMark x1="25791" y1="17500" x2="42092" y2="23056"/>
                        <a14:foregroundMark x1="37470" y1="20556" x2="42822" y2="22500"/>
                        <a14:foregroundMark x1="24088" y1="44167" x2="20681" y2="42222"/>
                        <a14:foregroundMark x1="20681" y1="45278" x2="37956" y2="43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20316" y="1955269"/>
            <a:ext cx="4202936" cy="2555191"/>
          </a:xfrm>
          <a:prstGeom prst="rect">
            <a:avLst/>
          </a:prstGeom>
        </p:spPr>
      </p:pic>
      <p:pic>
        <p:nvPicPr>
          <p:cNvPr id="80" name="图片 79">
            <a:extLst>
              <a:ext uri="{FF2B5EF4-FFF2-40B4-BE49-F238E27FC236}">
                <a16:creationId xmlns:a16="http://schemas.microsoft.com/office/drawing/2014/main" id="{B2CF5E60-13DC-476D-9A90-814283E9F30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9214">
            <a:off x="9950438" y="1215645"/>
            <a:ext cx="2243386" cy="181168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C3DACE79-743E-4CFF-B0B7-D87CFC411311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2DC7F26-DC29-489A-BE32-8967F5371747}"/>
              </a:ext>
            </a:extLst>
          </p:cNvPr>
          <p:cNvSpPr txBox="1"/>
          <p:nvPr/>
        </p:nvSpPr>
        <p:spPr>
          <a:xfrm>
            <a:off x="-32063823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3DE31A03-BEA8-490F-B492-71FBEA554CC8}"/>
              </a:ext>
            </a:extLst>
          </p:cNvPr>
          <p:cNvSpPr txBox="1"/>
          <p:nvPr/>
        </p:nvSpPr>
        <p:spPr>
          <a:xfrm>
            <a:off x="9135121" y="11087100"/>
            <a:ext cx="3056879" cy="457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base"/>
            <a:r>
              <a:rPr lang="en-US" altLang="en-US" sz="800" b="0" i="0" u="none" strike="noStrike" kern="1200">
                <a:solidFill>
                  <a:srgbClr val="E6E6E6"/>
                </a:solidFill>
                <a:effectLst/>
                <a:latin typeface="思源黑体 Normal"/>
                <a:ea typeface="思源黑体 CN Normal" panose="020B0400000000000000" pitchFamily="34" charset="-122"/>
                <a:cs typeface="+mn-cs"/>
              </a:rPr>
              <a:t>Slidesdocs:Blue Dragonfly</a:t>
            </a:r>
          </a:p>
          <a:p>
            <a:b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</a:br>
            <a:r>
              <a:rPr lang="en-US" altLang="zh-CN" sz="800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DESIGN</a:t>
            </a:r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2A35E8D-3801-4CC7-97A8-6E5532AD2914}"/>
              </a:ext>
            </a:extLst>
          </p:cNvPr>
          <p:cNvSpPr txBox="1"/>
          <p:nvPr/>
        </p:nvSpPr>
        <p:spPr>
          <a:xfrm>
            <a:off x="-19973423" y="-15670374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FBF5B2C0-58EB-492B-9C08-0299C615E6DC}"/>
              </a:ext>
            </a:extLst>
          </p:cNvPr>
          <p:cNvSpPr txBox="1"/>
          <p:nvPr/>
        </p:nvSpPr>
        <p:spPr>
          <a:xfrm>
            <a:off x="38852977" y="20296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50B80301-A46B-4570-A77D-9585B0304AAB}"/>
              </a:ext>
            </a:extLst>
          </p:cNvPr>
          <p:cNvSpPr txBox="1"/>
          <p:nvPr/>
        </p:nvSpPr>
        <p:spPr>
          <a:xfrm>
            <a:off x="-24850223" y="18772026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4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endParaRPr lang="zh-CN" altLang="en-US" sz="80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E0428837-E63B-4C78-82C4-B25F16381AF3}"/>
              </a:ext>
            </a:extLst>
          </p:cNvPr>
          <p:cNvSpPr/>
          <p:nvPr/>
        </p:nvSpPr>
        <p:spPr>
          <a:xfrm>
            <a:off x="-23734004" y="6488668"/>
            <a:ext cx="1071127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en-US" altLang="en-US">
                <a:solidFill>
                  <a:srgbClr val="E6E6E6"/>
                </a:solidFill>
                <a:latin typeface="思源黑体 Normal"/>
                <a:ea typeface="思源黑体 CN Normal" panose="020B0400000000000000" pitchFamily="34" charset="-122"/>
              </a:rPr>
              <a:t>8435759</a:t>
            </a:r>
          </a:p>
        </p:txBody>
      </p:sp>
      <p:pic>
        <p:nvPicPr>
          <p:cNvPr id="35" name="焕然一新">
            <a:hlinkClick r:id="" action="ppaction://media"/>
            <a:extLst>
              <a:ext uri="{FF2B5EF4-FFF2-40B4-BE49-F238E27FC236}">
                <a16:creationId xmlns:a16="http://schemas.microsoft.com/office/drawing/2014/main" id="{DA18610C-99C4-4CEB-8543-231FCD48A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4937" y="-3340495"/>
            <a:ext cx="609600" cy="609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F82010D-0E19-4630-BC79-7EE5363A16B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725" y="-27986"/>
            <a:ext cx="3671053" cy="28194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4DD725A0-92F0-44CD-8A71-63C14D6EF0E4}"/>
              </a:ext>
            </a:extLst>
          </p:cNvPr>
          <p:cNvGrpSpPr/>
          <p:nvPr/>
        </p:nvGrpSpPr>
        <p:grpSpPr>
          <a:xfrm>
            <a:off x="-156154" y="5360047"/>
            <a:ext cx="12654127" cy="1546659"/>
            <a:chOff x="-156154" y="5360047"/>
            <a:chExt cx="12654127" cy="15466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66A7D2A-1C2C-41F4-B6D5-1B644FA2E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154" y="5360047"/>
              <a:ext cx="7506343" cy="1546659"/>
            </a:xfrm>
            <a:prstGeom prst="rect">
              <a:avLst/>
            </a:prstGeom>
          </p:spPr>
        </p:pic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id="{74EB1DEA-84FA-4670-8F4C-678B72870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1630" y="5360047"/>
              <a:ext cx="7506343" cy="1546659"/>
            </a:xfrm>
            <a:prstGeom prst="rect">
              <a:avLst/>
            </a:prstGeom>
          </p:spPr>
        </p:pic>
      </p:grpSp>
      <p:sp>
        <p:nvSpPr>
          <p:cNvPr id="67" name="矩形8435759">
            <a:extLst>
              <a:ext uri="{FF2B5EF4-FFF2-40B4-BE49-F238E27FC236}">
                <a16:creationId xmlns:a16="http://schemas.microsoft.com/office/drawing/2014/main" id="{A7FBAD3A-B237-45F8-8627-FFBB36DDBCAC}"/>
              </a:ext>
            </a:extLst>
          </p:cNvPr>
          <p:cNvSpPr/>
          <p:nvPr/>
        </p:nvSpPr>
        <p:spPr>
          <a:xfrm>
            <a:off x="3921935" y="665814"/>
            <a:ext cx="4594454" cy="914400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defTabSz="914400">
              <a:spcBef>
                <a:spcPct val="0"/>
              </a:spcBef>
            </a:pPr>
            <a:r>
              <a:rPr lang="en-US" altLang="en-US" sz="5400" spc="-15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  <a:latin typeface="Source Han Sans SC"/>
                <a:ea typeface="Source Han Sans SC"/>
                <a:cs typeface="+mj-cs"/>
              </a:rPr>
              <a:t>Guess what’s in the picture</a:t>
            </a:r>
          </a:p>
        </p:txBody>
      </p:sp>
      <p:pic>
        <p:nvPicPr>
          <p:cNvPr id="82" name="图片 81">
            <a:extLst>
              <a:ext uri="{FF2B5EF4-FFF2-40B4-BE49-F238E27FC236}">
                <a16:creationId xmlns:a16="http://schemas.microsoft.com/office/drawing/2014/main" id="{2C8A133A-ADEB-4510-AF8D-DC678EE1486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515404"/>
            <a:ext cx="957944" cy="860404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06B1AE5-EC99-42AF-B0BC-A12FAF01BFD8}"/>
              </a:ext>
            </a:extLst>
          </p:cNvPr>
          <p:cNvSpPr/>
          <p:nvPr/>
        </p:nvSpPr>
        <p:spPr>
          <a:xfrm>
            <a:off x="2374407" y="4710545"/>
            <a:ext cx="1669907" cy="791889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a. Pig</a:t>
            </a: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E970FBF-6198-4C12-B310-240FF17D076B}"/>
              </a:ext>
            </a:extLst>
          </p:cNvPr>
          <p:cNvSpPr/>
          <p:nvPr/>
        </p:nvSpPr>
        <p:spPr>
          <a:xfrm>
            <a:off x="5099459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b. Sheep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EEB4BCFC-6FB5-4962-A2A5-B6805BAD2746}"/>
              </a:ext>
            </a:extLst>
          </p:cNvPr>
          <p:cNvSpPr/>
          <p:nvPr/>
        </p:nvSpPr>
        <p:spPr>
          <a:xfrm>
            <a:off x="7673956" y="5030774"/>
            <a:ext cx="1580774" cy="46868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latin typeface="Arial Rounded MT Bold" panose="020F0704030504030204" pitchFamily="34" charset="0"/>
              </a:rPr>
              <a:t>c. Horse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18B841-C2C6-467F-8329-AD201802A296}"/>
              </a:ext>
            </a:extLst>
          </p:cNvPr>
          <p:cNvSpPr/>
          <p:nvPr/>
        </p:nvSpPr>
        <p:spPr>
          <a:xfrm>
            <a:off x="4642776" y="1179653"/>
            <a:ext cx="3198635" cy="27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PH" dirty="0">
                <a:solidFill>
                  <a:schemeClr val="tx1"/>
                </a:solidFill>
                <a:latin typeface="Aharoni" panose="02010803020104030203" pitchFamily="2" charset="-79"/>
              </a:rPr>
              <a:t>Click the answer below the boxes.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39869-E6F1-43E0-8984-B4E9E9A44D14}"/>
              </a:ext>
            </a:extLst>
          </p:cNvPr>
          <p:cNvSpPr/>
          <p:nvPr/>
        </p:nvSpPr>
        <p:spPr>
          <a:xfrm>
            <a:off x="2189055" y="665814"/>
            <a:ext cx="1398577" cy="10178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PH" sz="1400" b="1" dirty="0">
              <a:solidFill>
                <a:schemeClr val="tx1"/>
              </a:solidFill>
              <a:highlight>
                <a:srgbClr val="FFFF00"/>
              </a:highlight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6" name="Arrow: Right 45">
            <a:hlinkClick r:id="rId16" action="ppaction://hlinksldjump"/>
            <a:extLst>
              <a:ext uri="{FF2B5EF4-FFF2-40B4-BE49-F238E27FC236}">
                <a16:creationId xmlns:a16="http://schemas.microsoft.com/office/drawing/2014/main" id="{9EAAE5CF-13E6-4366-B367-67E96BB15DFD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pic>
        <p:nvPicPr>
          <p:cNvPr id="47" name="Graphic 46" descr="Home with solid fill">
            <a:hlinkClick r:id="rId17" action="ppaction://hlinksldjump"/>
            <a:extLst>
              <a:ext uri="{FF2B5EF4-FFF2-40B4-BE49-F238E27FC236}">
                <a16:creationId xmlns:a16="http://schemas.microsoft.com/office/drawing/2014/main" id="{81E6CF2D-B15B-4152-A625-B8625E5A777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0" y="-86181"/>
            <a:ext cx="740002" cy="74000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1907B1F-7295-4F2D-977C-157563447D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277525" y="165750"/>
            <a:ext cx="2302797" cy="230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7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0A590E-DF45-4D89-B758-9CA72C750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8960" y="-50280"/>
            <a:ext cx="12349919" cy="77031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118DA2-8F64-4ED4-B1A9-3D11B62501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23533" y="2372864"/>
            <a:ext cx="2295630" cy="3642237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EFF9224F-0776-41D6-BE0D-BF55427B85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PH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A18CBD3-697A-4E23-8F9F-6FC808EF05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PH"/>
          </a:p>
        </p:txBody>
      </p:sp>
      <p:grpSp>
        <p:nvGrpSpPr>
          <p:cNvPr id="215" name="Google Shape;1496;p18">
            <a:extLst>
              <a:ext uri="{FF2B5EF4-FFF2-40B4-BE49-F238E27FC236}">
                <a16:creationId xmlns:a16="http://schemas.microsoft.com/office/drawing/2014/main" id="{D23310B4-E3EB-4114-AAD4-95F71AEC6A5B}"/>
              </a:ext>
            </a:extLst>
          </p:cNvPr>
          <p:cNvGrpSpPr/>
          <p:nvPr/>
        </p:nvGrpSpPr>
        <p:grpSpPr>
          <a:xfrm>
            <a:off x="3924521" y="6167100"/>
            <a:ext cx="250271" cy="220014"/>
            <a:chOff x="7501776" y="2192592"/>
            <a:chExt cx="2193439" cy="2035284"/>
          </a:xfrm>
        </p:grpSpPr>
        <p:grpSp>
          <p:nvGrpSpPr>
            <p:cNvPr id="216" name="Google Shape;1497;p18">
              <a:extLst>
                <a:ext uri="{FF2B5EF4-FFF2-40B4-BE49-F238E27FC236}">
                  <a16:creationId xmlns:a16="http://schemas.microsoft.com/office/drawing/2014/main" id="{A735BCCC-8375-4856-A16B-13ECA804AE9D}"/>
                </a:ext>
              </a:extLst>
            </p:cNvPr>
            <p:cNvGrpSpPr/>
            <p:nvPr/>
          </p:nvGrpSpPr>
          <p:grpSpPr>
            <a:xfrm>
              <a:off x="8451889" y="3542449"/>
              <a:ext cx="273563" cy="660846"/>
              <a:chOff x="8291419" y="3871862"/>
              <a:chExt cx="372346" cy="899477"/>
            </a:xfrm>
          </p:grpSpPr>
          <p:sp>
            <p:nvSpPr>
              <p:cNvPr id="229" name="Google Shape;1498;p18">
                <a:extLst>
                  <a:ext uri="{FF2B5EF4-FFF2-40B4-BE49-F238E27FC236}">
                    <a16:creationId xmlns:a16="http://schemas.microsoft.com/office/drawing/2014/main" id="{ACFC2075-F576-45B0-9DA1-DB56B9FE43DE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0" name="Google Shape;1499;p18">
                <a:extLst>
                  <a:ext uri="{FF2B5EF4-FFF2-40B4-BE49-F238E27FC236}">
                    <a16:creationId xmlns:a16="http://schemas.microsoft.com/office/drawing/2014/main" id="{A371215A-5A5D-49E3-B11C-DC0520D9FC44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1" name="Google Shape;1500;p18">
                <a:extLst>
                  <a:ext uri="{FF2B5EF4-FFF2-40B4-BE49-F238E27FC236}">
                    <a16:creationId xmlns:a16="http://schemas.microsoft.com/office/drawing/2014/main" id="{F7323237-6FDE-4A66-9B7F-6B3E9EA81198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2" name="Google Shape;1501;p18">
                <a:extLst>
                  <a:ext uri="{FF2B5EF4-FFF2-40B4-BE49-F238E27FC236}">
                    <a16:creationId xmlns:a16="http://schemas.microsoft.com/office/drawing/2014/main" id="{C8D79DDF-13B6-463E-930B-6D2BCD27F8D9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17" name="Google Shape;1502;p18">
              <a:extLst>
                <a:ext uri="{FF2B5EF4-FFF2-40B4-BE49-F238E27FC236}">
                  <a16:creationId xmlns:a16="http://schemas.microsoft.com/office/drawing/2014/main" id="{3D94F35F-706D-41A3-BA5A-785568CB0D0E}"/>
                </a:ext>
              </a:extLst>
            </p:cNvPr>
            <p:cNvGrpSpPr/>
            <p:nvPr/>
          </p:nvGrpSpPr>
          <p:grpSpPr>
            <a:xfrm>
              <a:off x="8142173" y="3567030"/>
              <a:ext cx="273563" cy="660846"/>
              <a:chOff x="8291419" y="3871862"/>
              <a:chExt cx="372346" cy="899477"/>
            </a:xfrm>
          </p:grpSpPr>
          <p:sp>
            <p:nvSpPr>
              <p:cNvPr id="225" name="Google Shape;1503;p18">
                <a:extLst>
                  <a:ext uri="{FF2B5EF4-FFF2-40B4-BE49-F238E27FC236}">
                    <a16:creationId xmlns:a16="http://schemas.microsoft.com/office/drawing/2014/main" id="{0F18E5E1-A551-4B94-8A2B-8124BC5D5E00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6" name="Google Shape;1504;p18">
                <a:extLst>
                  <a:ext uri="{FF2B5EF4-FFF2-40B4-BE49-F238E27FC236}">
                    <a16:creationId xmlns:a16="http://schemas.microsoft.com/office/drawing/2014/main" id="{E131DC75-8CB9-46FA-B9C2-8A8296B10A41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7" name="Google Shape;1505;p18">
                <a:extLst>
                  <a:ext uri="{FF2B5EF4-FFF2-40B4-BE49-F238E27FC236}">
                    <a16:creationId xmlns:a16="http://schemas.microsoft.com/office/drawing/2014/main" id="{35B11FF1-45F4-442B-ACF9-80B92E86CACF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8" name="Google Shape;1506;p18">
                <a:extLst>
                  <a:ext uri="{FF2B5EF4-FFF2-40B4-BE49-F238E27FC236}">
                    <a16:creationId xmlns:a16="http://schemas.microsoft.com/office/drawing/2014/main" id="{51DAA103-FBBD-41F1-8CE1-FB7331840D8D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18" name="Google Shape;1507;p18">
              <a:extLst>
                <a:ext uri="{FF2B5EF4-FFF2-40B4-BE49-F238E27FC236}">
                  <a16:creationId xmlns:a16="http://schemas.microsoft.com/office/drawing/2014/main" id="{1E9376E3-96C3-47DA-9573-5C85BF1F2DE1}"/>
                </a:ext>
              </a:extLst>
            </p:cNvPr>
            <p:cNvSpPr/>
            <p:nvPr/>
          </p:nvSpPr>
          <p:spPr>
            <a:xfrm>
              <a:off x="7501776" y="2192592"/>
              <a:ext cx="2193439" cy="1642496"/>
            </a:xfrm>
            <a:custGeom>
              <a:avLst/>
              <a:gdLst/>
              <a:ahLst/>
              <a:cxnLst/>
              <a:rect l="l" t="t" r="r" b="b"/>
              <a:pathLst>
                <a:path w="2193439" h="1809913" extrusionOk="0">
                  <a:moveTo>
                    <a:pt x="511515" y="0"/>
                  </a:moveTo>
                  <a:cubicBezTo>
                    <a:pt x="707003" y="0"/>
                    <a:pt x="874730" y="117618"/>
                    <a:pt x="946376" y="285243"/>
                  </a:cubicBezTo>
                  <a:lnTo>
                    <a:pt x="947398" y="288501"/>
                  </a:lnTo>
                  <a:lnTo>
                    <a:pt x="1018792" y="279263"/>
                  </a:lnTo>
                  <a:cubicBezTo>
                    <a:pt x="1049201" y="276645"/>
                    <a:pt x="1080055" y="275304"/>
                    <a:pt x="1111279" y="275304"/>
                  </a:cubicBezTo>
                  <a:cubicBezTo>
                    <a:pt x="1361069" y="275304"/>
                    <a:pt x="1764192" y="498796"/>
                    <a:pt x="1927886" y="637581"/>
                  </a:cubicBezTo>
                  <a:lnTo>
                    <a:pt x="2193439" y="816763"/>
                  </a:lnTo>
                  <a:lnTo>
                    <a:pt x="1997470" y="1196780"/>
                  </a:lnTo>
                  <a:cubicBezTo>
                    <a:pt x="1913122" y="1546251"/>
                    <a:pt x="1472195" y="1815896"/>
                    <a:pt x="1111279" y="1809136"/>
                  </a:cubicBezTo>
                  <a:cubicBezTo>
                    <a:pt x="1004549" y="1807137"/>
                    <a:pt x="-17790" y="1909097"/>
                    <a:pt x="236" y="358877"/>
                  </a:cubicBezTo>
                  <a:cubicBezTo>
                    <a:pt x="39565" y="81277"/>
                    <a:pt x="250865" y="0"/>
                    <a:pt x="511515" y="0"/>
                  </a:cubicBezTo>
                  <a:close/>
                </a:path>
              </a:pathLst>
            </a:custGeom>
            <a:solidFill>
              <a:srgbClr val="EECF0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1508;p18">
              <a:extLst>
                <a:ext uri="{FF2B5EF4-FFF2-40B4-BE49-F238E27FC236}">
                  <a16:creationId xmlns:a16="http://schemas.microsoft.com/office/drawing/2014/main" id="{BE321061-E7DE-4E16-A0BE-7885892280E8}"/>
                </a:ext>
              </a:extLst>
            </p:cNvPr>
            <p:cNvSpPr/>
            <p:nvPr/>
          </p:nvSpPr>
          <p:spPr>
            <a:xfrm>
              <a:off x="7605238" y="2472381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1509;p18">
              <a:extLst>
                <a:ext uri="{FF2B5EF4-FFF2-40B4-BE49-F238E27FC236}">
                  <a16:creationId xmlns:a16="http://schemas.microsoft.com/office/drawing/2014/main" id="{2DA39A35-D91A-40D6-BD1C-6E18C9567621}"/>
                </a:ext>
              </a:extLst>
            </p:cNvPr>
            <p:cNvSpPr/>
            <p:nvPr/>
          </p:nvSpPr>
          <p:spPr>
            <a:xfrm>
              <a:off x="8147513" y="2437968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221" name="Google Shape;1510;p18">
              <a:extLst>
                <a:ext uri="{FF2B5EF4-FFF2-40B4-BE49-F238E27FC236}">
                  <a16:creationId xmlns:a16="http://schemas.microsoft.com/office/drawing/2014/main" id="{45A553A4-98F8-4F41-8CF5-AE1FBD2FD834}"/>
                </a:ext>
              </a:extLst>
            </p:cNvPr>
            <p:cNvGrpSpPr/>
            <p:nvPr/>
          </p:nvGrpSpPr>
          <p:grpSpPr>
            <a:xfrm>
              <a:off x="7772445" y="2615907"/>
              <a:ext cx="368253" cy="245237"/>
              <a:chOff x="7684336" y="2714268"/>
              <a:chExt cx="607177" cy="357801"/>
            </a:xfrm>
          </p:grpSpPr>
          <p:sp>
            <p:nvSpPr>
              <p:cNvPr id="223" name="Google Shape;1511;p18">
                <a:extLst>
                  <a:ext uri="{FF2B5EF4-FFF2-40B4-BE49-F238E27FC236}">
                    <a16:creationId xmlns:a16="http://schemas.microsoft.com/office/drawing/2014/main" id="{261305CE-657C-432E-BFE5-420E2C9C3224}"/>
                  </a:ext>
                </a:extLst>
              </p:cNvPr>
              <p:cNvSpPr/>
              <p:nvPr/>
            </p:nvSpPr>
            <p:spPr>
              <a:xfrm>
                <a:off x="7684336" y="2714268"/>
                <a:ext cx="600900" cy="134700"/>
              </a:xfrm>
              <a:prstGeom prst="trapezoid">
                <a:avLst>
                  <a:gd name="adj" fmla="val 71875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4" name="Google Shape;1512;p18">
                <a:extLst>
                  <a:ext uri="{FF2B5EF4-FFF2-40B4-BE49-F238E27FC236}">
                    <a16:creationId xmlns:a16="http://schemas.microsoft.com/office/drawing/2014/main" id="{598F6CA7-61C0-422F-9326-48F2ED7F5183}"/>
                  </a:ext>
                </a:extLst>
              </p:cNvPr>
              <p:cNvSpPr/>
              <p:nvPr/>
            </p:nvSpPr>
            <p:spPr>
              <a:xfrm rot="10800000">
                <a:off x="7690613" y="2845269"/>
                <a:ext cx="600900" cy="226800"/>
              </a:xfrm>
              <a:prstGeom prst="triangle">
                <a:avLst>
                  <a:gd name="adj" fmla="val 50000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22" name="Google Shape;1513;p18">
              <a:extLst>
                <a:ext uri="{FF2B5EF4-FFF2-40B4-BE49-F238E27FC236}">
                  <a16:creationId xmlns:a16="http://schemas.microsoft.com/office/drawing/2014/main" id="{3F44088B-BB21-4106-BADB-A3D488077CAB}"/>
                </a:ext>
              </a:extLst>
            </p:cNvPr>
            <p:cNvSpPr/>
            <p:nvPr/>
          </p:nvSpPr>
          <p:spPr>
            <a:xfrm rot="10800000" flipH="1">
              <a:off x="8095618" y="2821481"/>
              <a:ext cx="1309183" cy="733538"/>
            </a:xfrm>
            <a:custGeom>
              <a:avLst/>
              <a:gdLst/>
              <a:ahLst/>
              <a:cxnLst/>
              <a:rect l="l" t="t" r="r" b="b"/>
              <a:pathLst>
                <a:path w="1309183" h="733538" extrusionOk="0">
                  <a:moveTo>
                    <a:pt x="574381" y="0"/>
                  </a:moveTo>
                  <a:cubicBezTo>
                    <a:pt x="614034" y="0"/>
                    <a:pt x="652748" y="2202"/>
                    <a:pt x="690139" y="6396"/>
                  </a:cubicBezTo>
                  <a:lnTo>
                    <a:pt x="744600" y="15662"/>
                  </a:lnTo>
                  <a:lnTo>
                    <a:pt x="760472" y="8591"/>
                  </a:lnTo>
                  <a:cubicBezTo>
                    <a:pt x="793244" y="18387"/>
                    <a:pt x="904557" y="60502"/>
                    <a:pt x="941233" y="74438"/>
                  </a:cubicBezTo>
                  <a:lnTo>
                    <a:pt x="980530" y="92209"/>
                  </a:lnTo>
                  <a:cubicBezTo>
                    <a:pt x="1006515" y="106452"/>
                    <a:pt x="1030023" y="122053"/>
                    <a:pt x="1050667" y="138802"/>
                  </a:cubicBezTo>
                  <a:lnTo>
                    <a:pt x="1061079" y="149316"/>
                  </a:lnTo>
                  <a:lnTo>
                    <a:pt x="1245063" y="264267"/>
                  </a:lnTo>
                  <a:cubicBezTo>
                    <a:pt x="1308926" y="304167"/>
                    <a:pt x="1328352" y="388286"/>
                    <a:pt x="1288451" y="452148"/>
                  </a:cubicBezTo>
                  <a:lnTo>
                    <a:pt x="1288450" y="452148"/>
                  </a:lnTo>
                  <a:cubicBezTo>
                    <a:pt x="1258524" y="500045"/>
                    <a:pt x="1203726" y="522946"/>
                    <a:pt x="1151256" y="514570"/>
                  </a:cubicBezTo>
                  <a:lnTo>
                    <a:pt x="1115521" y="501151"/>
                  </a:lnTo>
                  <a:lnTo>
                    <a:pt x="1117066" y="545570"/>
                  </a:lnTo>
                  <a:cubicBezTo>
                    <a:pt x="1114274" y="563060"/>
                    <a:pt x="1108006" y="580292"/>
                    <a:pt x="1098031" y="596257"/>
                  </a:cubicBezTo>
                  <a:lnTo>
                    <a:pt x="1098030" y="596257"/>
                  </a:lnTo>
                  <a:cubicBezTo>
                    <a:pt x="1058129" y="660120"/>
                    <a:pt x="974011" y="679545"/>
                    <a:pt x="910148" y="639645"/>
                  </a:cubicBezTo>
                  <a:lnTo>
                    <a:pt x="882384" y="622298"/>
                  </a:lnTo>
                  <a:lnTo>
                    <a:pt x="864689" y="669419"/>
                  </a:lnTo>
                  <a:lnTo>
                    <a:pt x="864688" y="669419"/>
                  </a:lnTo>
                  <a:cubicBezTo>
                    <a:pt x="824787" y="733282"/>
                    <a:pt x="740669" y="752707"/>
                    <a:pt x="676806" y="712807"/>
                  </a:cubicBezTo>
                  <a:lnTo>
                    <a:pt x="540721" y="627782"/>
                  </a:lnTo>
                  <a:lnTo>
                    <a:pt x="458623" y="623246"/>
                  </a:lnTo>
                  <a:cubicBezTo>
                    <a:pt x="196888" y="593890"/>
                    <a:pt x="0" y="466958"/>
                    <a:pt x="0" y="314821"/>
                  </a:cubicBezTo>
                  <a:cubicBezTo>
                    <a:pt x="0" y="140950"/>
                    <a:pt x="257159" y="0"/>
                    <a:pt x="574381" y="0"/>
                  </a:cubicBezTo>
                  <a:close/>
                </a:path>
              </a:pathLst>
            </a:custGeom>
            <a:solidFill>
              <a:srgbClr val="F7B5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35" name="Thought Bubble: Cloud 234">
            <a:extLst>
              <a:ext uri="{FF2B5EF4-FFF2-40B4-BE49-F238E27FC236}">
                <a16:creationId xmlns:a16="http://schemas.microsoft.com/office/drawing/2014/main" id="{CA2EED4B-B27A-4574-A3CC-10FFB7DC79D6}"/>
              </a:ext>
            </a:extLst>
          </p:cNvPr>
          <p:cNvSpPr/>
          <p:nvPr/>
        </p:nvSpPr>
        <p:spPr>
          <a:xfrm>
            <a:off x="7238336" y="720735"/>
            <a:ext cx="3381506" cy="1943283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2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Great Job, Kindergarten Farmers!"</a:t>
            </a:r>
            <a:r>
              <a:rPr lang="en-US" sz="2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en-PH" sz="20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62" name="Arrow: Right 261">
            <a:hlinkClick r:id="rId6" action="ppaction://hlinksldjump"/>
            <a:extLst>
              <a:ext uri="{FF2B5EF4-FFF2-40B4-BE49-F238E27FC236}">
                <a16:creationId xmlns:a16="http://schemas.microsoft.com/office/drawing/2014/main" id="{D2CA93D7-3C22-48C0-86ED-75FF62BCBABE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9193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0A590E-DF45-4D89-B758-9CA72C750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8960" y="-50280"/>
            <a:ext cx="12349919" cy="77031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118DA2-8F64-4ED4-B1A9-3D11B62501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23533" y="2372864"/>
            <a:ext cx="2295630" cy="3642237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EFF9224F-0776-41D6-BE0D-BF55427B85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PH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A18CBD3-697A-4E23-8F9F-6FC808EF05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PH"/>
          </a:p>
        </p:txBody>
      </p:sp>
      <p:grpSp>
        <p:nvGrpSpPr>
          <p:cNvPr id="215" name="Google Shape;1496;p18">
            <a:extLst>
              <a:ext uri="{FF2B5EF4-FFF2-40B4-BE49-F238E27FC236}">
                <a16:creationId xmlns:a16="http://schemas.microsoft.com/office/drawing/2014/main" id="{D23310B4-E3EB-4114-AAD4-95F71AEC6A5B}"/>
              </a:ext>
            </a:extLst>
          </p:cNvPr>
          <p:cNvGrpSpPr/>
          <p:nvPr/>
        </p:nvGrpSpPr>
        <p:grpSpPr>
          <a:xfrm>
            <a:off x="3924521" y="6167100"/>
            <a:ext cx="250271" cy="220014"/>
            <a:chOff x="7501776" y="2192592"/>
            <a:chExt cx="2193439" cy="2035284"/>
          </a:xfrm>
        </p:grpSpPr>
        <p:grpSp>
          <p:nvGrpSpPr>
            <p:cNvPr id="216" name="Google Shape;1497;p18">
              <a:extLst>
                <a:ext uri="{FF2B5EF4-FFF2-40B4-BE49-F238E27FC236}">
                  <a16:creationId xmlns:a16="http://schemas.microsoft.com/office/drawing/2014/main" id="{A735BCCC-8375-4856-A16B-13ECA804AE9D}"/>
                </a:ext>
              </a:extLst>
            </p:cNvPr>
            <p:cNvGrpSpPr/>
            <p:nvPr/>
          </p:nvGrpSpPr>
          <p:grpSpPr>
            <a:xfrm>
              <a:off x="8451889" y="3542449"/>
              <a:ext cx="273563" cy="660846"/>
              <a:chOff x="8291419" y="3871862"/>
              <a:chExt cx="372346" cy="899477"/>
            </a:xfrm>
          </p:grpSpPr>
          <p:sp>
            <p:nvSpPr>
              <p:cNvPr id="229" name="Google Shape;1498;p18">
                <a:extLst>
                  <a:ext uri="{FF2B5EF4-FFF2-40B4-BE49-F238E27FC236}">
                    <a16:creationId xmlns:a16="http://schemas.microsoft.com/office/drawing/2014/main" id="{ACFC2075-F576-45B0-9DA1-DB56B9FE43DE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0" name="Google Shape;1499;p18">
                <a:extLst>
                  <a:ext uri="{FF2B5EF4-FFF2-40B4-BE49-F238E27FC236}">
                    <a16:creationId xmlns:a16="http://schemas.microsoft.com/office/drawing/2014/main" id="{A371215A-5A5D-49E3-B11C-DC0520D9FC44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1" name="Google Shape;1500;p18">
                <a:extLst>
                  <a:ext uri="{FF2B5EF4-FFF2-40B4-BE49-F238E27FC236}">
                    <a16:creationId xmlns:a16="http://schemas.microsoft.com/office/drawing/2014/main" id="{F7323237-6FDE-4A66-9B7F-6B3E9EA81198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2" name="Google Shape;1501;p18">
                <a:extLst>
                  <a:ext uri="{FF2B5EF4-FFF2-40B4-BE49-F238E27FC236}">
                    <a16:creationId xmlns:a16="http://schemas.microsoft.com/office/drawing/2014/main" id="{C8D79DDF-13B6-463E-930B-6D2BCD27F8D9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17" name="Google Shape;1502;p18">
              <a:extLst>
                <a:ext uri="{FF2B5EF4-FFF2-40B4-BE49-F238E27FC236}">
                  <a16:creationId xmlns:a16="http://schemas.microsoft.com/office/drawing/2014/main" id="{3D94F35F-706D-41A3-BA5A-785568CB0D0E}"/>
                </a:ext>
              </a:extLst>
            </p:cNvPr>
            <p:cNvGrpSpPr/>
            <p:nvPr/>
          </p:nvGrpSpPr>
          <p:grpSpPr>
            <a:xfrm>
              <a:off x="8142173" y="3567030"/>
              <a:ext cx="273563" cy="660846"/>
              <a:chOff x="8291419" y="3871862"/>
              <a:chExt cx="372346" cy="899477"/>
            </a:xfrm>
          </p:grpSpPr>
          <p:sp>
            <p:nvSpPr>
              <p:cNvPr id="225" name="Google Shape;1503;p18">
                <a:extLst>
                  <a:ext uri="{FF2B5EF4-FFF2-40B4-BE49-F238E27FC236}">
                    <a16:creationId xmlns:a16="http://schemas.microsoft.com/office/drawing/2014/main" id="{0F18E5E1-A551-4B94-8A2B-8124BC5D5E00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6" name="Google Shape;1504;p18">
                <a:extLst>
                  <a:ext uri="{FF2B5EF4-FFF2-40B4-BE49-F238E27FC236}">
                    <a16:creationId xmlns:a16="http://schemas.microsoft.com/office/drawing/2014/main" id="{E131DC75-8CB9-46FA-B9C2-8A8296B10A41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7" name="Google Shape;1505;p18">
                <a:extLst>
                  <a:ext uri="{FF2B5EF4-FFF2-40B4-BE49-F238E27FC236}">
                    <a16:creationId xmlns:a16="http://schemas.microsoft.com/office/drawing/2014/main" id="{35B11FF1-45F4-442B-ACF9-80B92E86CACF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8" name="Google Shape;1506;p18">
                <a:extLst>
                  <a:ext uri="{FF2B5EF4-FFF2-40B4-BE49-F238E27FC236}">
                    <a16:creationId xmlns:a16="http://schemas.microsoft.com/office/drawing/2014/main" id="{51DAA103-FBBD-41F1-8CE1-FB7331840D8D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18" name="Google Shape;1507;p18">
              <a:extLst>
                <a:ext uri="{FF2B5EF4-FFF2-40B4-BE49-F238E27FC236}">
                  <a16:creationId xmlns:a16="http://schemas.microsoft.com/office/drawing/2014/main" id="{1E9376E3-96C3-47DA-9573-5C85BF1F2DE1}"/>
                </a:ext>
              </a:extLst>
            </p:cNvPr>
            <p:cNvSpPr/>
            <p:nvPr/>
          </p:nvSpPr>
          <p:spPr>
            <a:xfrm>
              <a:off x="7501776" y="2192592"/>
              <a:ext cx="2193439" cy="1642496"/>
            </a:xfrm>
            <a:custGeom>
              <a:avLst/>
              <a:gdLst/>
              <a:ahLst/>
              <a:cxnLst/>
              <a:rect l="l" t="t" r="r" b="b"/>
              <a:pathLst>
                <a:path w="2193439" h="1809913" extrusionOk="0">
                  <a:moveTo>
                    <a:pt x="511515" y="0"/>
                  </a:moveTo>
                  <a:cubicBezTo>
                    <a:pt x="707003" y="0"/>
                    <a:pt x="874730" y="117618"/>
                    <a:pt x="946376" y="285243"/>
                  </a:cubicBezTo>
                  <a:lnTo>
                    <a:pt x="947398" y="288501"/>
                  </a:lnTo>
                  <a:lnTo>
                    <a:pt x="1018792" y="279263"/>
                  </a:lnTo>
                  <a:cubicBezTo>
                    <a:pt x="1049201" y="276645"/>
                    <a:pt x="1080055" y="275304"/>
                    <a:pt x="1111279" y="275304"/>
                  </a:cubicBezTo>
                  <a:cubicBezTo>
                    <a:pt x="1361069" y="275304"/>
                    <a:pt x="1764192" y="498796"/>
                    <a:pt x="1927886" y="637581"/>
                  </a:cubicBezTo>
                  <a:lnTo>
                    <a:pt x="2193439" y="816763"/>
                  </a:lnTo>
                  <a:lnTo>
                    <a:pt x="1997470" y="1196780"/>
                  </a:lnTo>
                  <a:cubicBezTo>
                    <a:pt x="1913122" y="1546251"/>
                    <a:pt x="1472195" y="1815896"/>
                    <a:pt x="1111279" y="1809136"/>
                  </a:cubicBezTo>
                  <a:cubicBezTo>
                    <a:pt x="1004549" y="1807137"/>
                    <a:pt x="-17790" y="1909097"/>
                    <a:pt x="236" y="358877"/>
                  </a:cubicBezTo>
                  <a:cubicBezTo>
                    <a:pt x="39565" y="81277"/>
                    <a:pt x="250865" y="0"/>
                    <a:pt x="511515" y="0"/>
                  </a:cubicBezTo>
                  <a:close/>
                </a:path>
              </a:pathLst>
            </a:custGeom>
            <a:solidFill>
              <a:srgbClr val="EECF0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1508;p18">
              <a:extLst>
                <a:ext uri="{FF2B5EF4-FFF2-40B4-BE49-F238E27FC236}">
                  <a16:creationId xmlns:a16="http://schemas.microsoft.com/office/drawing/2014/main" id="{BE321061-E7DE-4E16-A0BE-7885892280E8}"/>
                </a:ext>
              </a:extLst>
            </p:cNvPr>
            <p:cNvSpPr/>
            <p:nvPr/>
          </p:nvSpPr>
          <p:spPr>
            <a:xfrm>
              <a:off x="7605238" y="2472381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1509;p18">
              <a:extLst>
                <a:ext uri="{FF2B5EF4-FFF2-40B4-BE49-F238E27FC236}">
                  <a16:creationId xmlns:a16="http://schemas.microsoft.com/office/drawing/2014/main" id="{2DA39A35-D91A-40D6-BD1C-6E18C9567621}"/>
                </a:ext>
              </a:extLst>
            </p:cNvPr>
            <p:cNvSpPr/>
            <p:nvPr/>
          </p:nvSpPr>
          <p:spPr>
            <a:xfrm>
              <a:off x="8147513" y="2437968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221" name="Google Shape;1510;p18">
              <a:extLst>
                <a:ext uri="{FF2B5EF4-FFF2-40B4-BE49-F238E27FC236}">
                  <a16:creationId xmlns:a16="http://schemas.microsoft.com/office/drawing/2014/main" id="{45A553A4-98F8-4F41-8CF5-AE1FBD2FD834}"/>
                </a:ext>
              </a:extLst>
            </p:cNvPr>
            <p:cNvGrpSpPr/>
            <p:nvPr/>
          </p:nvGrpSpPr>
          <p:grpSpPr>
            <a:xfrm>
              <a:off x="7772445" y="2615907"/>
              <a:ext cx="368253" cy="245237"/>
              <a:chOff x="7684336" y="2714268"/>
              <a:chExt cx="607177" cy="357801"/>
            </a:xfrm>
          </p:grpSpPr>
          <p:sp>
            <p:nvSpPr>
              <p:cNvPr id="223" name="Google Shape;1511;p18">
                <a:extLst>
                  <a:ext uri="{FF2B5EF4-FFF2-40B4-BE49-F238E27FC236}">
                    <a16:creationId xmlns:a16="http://schemas.microsoft.com/office/drawing/2014/main" id="{261305CE-657C-432E-BFE5-420E2C9C3224}"/>
                  </a:ext>
                </a:extLst>
              </p:cNvPr>
              <p:cNvSpPr/>
              <p:nvPr/>
            </p:nvSpPr>
            <p:spPr>
              <a:xfrm>
                <a:off x="7684336" y="2714268"/>
                <a:ext cx="600900" cy="134700"/>
              </a:xfrm>
              <a:prstGeom prst="trapezoid">
                <a:avLst>
                  <a:gd name="adj" fmla="val 71875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4" name="Google Shape;1512;p18">
                <a:extLst>
                  <a:ext uri="{FF2B5EF4-FFF2-40B4-BE49-F238E27FC236}">
                    <a16:creationId xmlns:a16="http://schemas.microsoft.com/office/drawing/2014/main" id="{598F6CA7-61C0-422F-9326-48F2ED7F5183}"/>
                  </a:ext>
                </a:extLst>
              </p:cNvPr>
              <p:cNvSpPr/>
              <p:nvPr/>
            </p:nvSpPr>
            <p:spPr>
              <a:xfrm rot="10800000">
                <a:off x="7690613" y="2845269"/>
                <a:ext cx="600900" cy="226800"/>
              </a:xfrm>
              <a:prstGeom prst="triangle">
                <a:avLst>
                  <a:gd name="adj" fmla="val 50000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22" name="Google Shape;1513;p18">
              <a:extLst>
                <a:ext uri="{FF2B5EF4-FFF2-40B4-BE49-F238E27FC236}">
                  <a16:creationId xmlns:a16="http://schemas.microsoft.com/office/drawing/2014/main" id="{3F44088B-BB21-4106-BADB-A3D488077CAB}"/>
                </a:ext>
              </a:extLst>
            </p:cNvPr>
            <p:cNvSpPr/>
            <p:nvPr/>
          </p:nvSpPr>
          <p:spPr>
            <a:xfrm rot="10800000" flipH="1">
              <a:off x="8095618" y="2821481"/>
              <a:ext cx="1309183" cy="733538"/>
            </a:xfrm>
            <a:custGeom>
              <a:avLst/>
              <a:gdLst/>
              <a:ahLst/>
              <a:cxnLst/>
              <a:rect l="l" t="t" r="r" b="b"/>
              <a:pathLst>
                <a:path w="1309183" h="733538" extrusionOk="0">
                  <a:moveTo>
                    <a:pt x="574381" y="0"/>
                  </a:moveTo>
                  <a:cubicBezTo>
                    <a:pt x="614034" y="0"/>
                    <a:pt x="652748" y="2202"/>
                    <a:pt x="690139" y="6396"/>
                  </a:cubicBezTo>
                  <a:lnTo>
                    <a:pt x="744600" y="15662"/>
                  </a:lnTo>
                  <a:lnTo>
                    <a:pt x="760472" y="8591"/>
                  </a:lnTo>
                  <a:cubicBezTo>
                    <a:pt x="793244" y="18387"/>
                    <a:pt x="904557" y="60502"/>
                    <a:pt x="941233" y="74438"/>
                  </a:cubicBezTo>
                  <a:lnTo>
                    <a:pt x="980530" y="92209"/>
                  </a:lnTo>
                  <a:cubicBezTo>
                    <a:pt x="1006515" y="106452"/>
                    <a:pt x="1030023" y="122053"/>
                    <a:pt x="1050667" y="138802"/>
                  </a:cubicBezTo>
                  <a:lnTo>
                    <a:pt x="1061079" y="149316"/>
                  </a:lnTo>
                  <a:lnTo>
                    <a:pt x="1245063" y="264267"/>
                  </a:lnTo>
                  <a:cubicBezTo>
                    <a:pt x="1308926" y="304167"/>
                    <a:pt x="1328352" y="388286"/>
                    <a:pt x="1288451" y="452148"/>
                  </a:cubicBezTo>
                  <a:lnTo>
                    <a:pt x="1288450" y="452148"/>
                  </a:lnTo>
                  <a:cubicBezTo>
                    <a:pt x="1258524" y="500045"/>
                    <a:pt x="1203726" y="522946"/>
                    <a:pt x="1151256" y="514570"/>
                  </a:cubicBezTo>
                  <a:lnTo>
                    <a:pt x="1115521" y="501151"/>
                  </a:lnTo>
                  <a:lnTo>
                    <a:pt x="1117066" y="545570"/>
                  </a:lnTo>
                  <a:cubicBezTo>
                    <a:pt x="1114274" y="563060"/>
                    <a:pt x="1108006" y="580292"/>
                    <a:pt x="1098031" y="596257"/>
                  </a:cubicBezTo>
                  <a:lnTo>
                    <a:pt x="1098030" y="596257"/>
                  </a:lnTo>
                  <a:cubicBezTo>
                    <a:pt x="1058129" y="660120"/>
                    <a:pt x="974011" y="679545"/>
                    <a:pt x="910148" y="639645"/>
                  </a:cubicBezTo>
                  <a:lnTo>
                    <a:pt x="882384" y="622298"/>
                  </a:lnTo>
                  <a:lnTo>
                    <a:pt x="864689" y="669419"/>
                  </a:lnTo>
                  <a:lnTo>
                    <a:pt x="864688" y="669419"/>
                  </a:lnTo>
                  <a:cubicBezTo>
                    <a:pt x="824787" y="733282"/>
                    <a:pt x="740669" y="752707"/>
                    <a:pt x="676806" y="712807"/>
                  </a:cubicBezTo>
                  <a:lnTo>
                    <a:pt x="540721" y="627782"/>
                  </a:lnTo>
                  <a:lnTo>
                    <a:pt x="458623" y="623246"/>
                  </a:lnTo>
                  <a:cubicBezTo>
                    <a:pt x="196888" y="593890"/>
                    <a:pt x="0" y="466958"/>
                    <a:pt x="0" y="314821"/>
                  </a:cubicBezTo>
                  <a:cubicBezTo>
                    <a:pt x="0" y="140950"/>
                    <a:pt x="257159" y="0"/>
                    <a:pt x="574381" y="0"/>
                  </a:cubicBezTo>
                  <a:close/>
                </a:path>
              </a:pathLst>
            </a:custGeom>
            <a:solidFill>
              <a:srgbClr val="F7B5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35" name="Thought Bubble: Cloud 234">
            <a:extLst>
              <a:ext uri="{FF2B5EF4-FFF2-40B4-BE49-F238E27FC236}">
                <a16:creationId xmlns:a16="http://schemas.microsoft.com/office/drawing/2014/main" id="{CA2EED4B-B27A-4574-A3CC-10FFB7DC79D6}"/>
              </a:ext>
            </a:extLst>
          </p:cNvPr>
          <p:cNvSpPr/>
          <p:nvPr/>
        </p:nvSpPr>
        <p:spPr>
          <a:xfrm>
            <a:off x="7238336" y="720735"/>
            <a:ext cx="3381506" cy="1943283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Thank you for learning about barn animals with me today!</a:t>
            </a:r>
            <a:endParaRPr lang="en-PH" sz="18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6" name="Arrow: Right 25">
            <a:hlinkClick r:id="rId6" action="ppaction://hlinksldjump"/>
            <a:extLst>
              <a:ext uri="{FF2B5EF4-FFF2-40B4-BE49-F238E27FC236}">
                <a16:creationId xmlns:a16="http://schemas.microsoft.com/office/drawing/2014/main" id="{63378075-8314-4727-90A2-F3107A37824A}"/>
              </a:ext>
            </a:extLst>
          </p:cNvPr>
          <p:cNvSpPr/>
          <p:nvPr/>
        </p:nvSpPr>
        <p:spPr>
          <a:xfrm>
            <a:off x="10788624" y="5736086"/>
            <a:ext cx="1016000" cy="868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279996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0A590E-DF45-4D89-B758-9CA72C7508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8960" y="-50280"/>
            <a:ext cx="12349919" cy="77031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118DA2-8F64-4ED4-B1A9-3D11B62501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187" b="93514" l="10000" r="90000">
                        <a14:foregroundMark x1="47791" y1="90359" x2="47326" y2="90535"/>
                        <a14:foregroundMark x1="49651" y1="90009" x2="55930" y2="90009"/>
                        <a14:foregroundMark x1="49419" y1="90009" x2="51512" y2="92463"/>
                        <a14:foregroundMark x1="55233" y1="38738" x2="50814" y2="36284"/>
                        <a14:foregroundMark x1="61628" y1="25767" x2="64419" y2="25767"/>
                        <a14:foregroundMark x1="61628" y1="26468" x2="61860" y2="24540"/>
                        <a14:foregroundMark x1="39186" y1="25241" x2="52558" y2="26556"/>
                        <a14:foregroundMark x1="52558" y1="26556" x2="48721" y2="28571"/>
                        <a14:foregroundMark x1="60349" y1="25066" x2="59884" y2="22962"/>
                        <a14:foregroundMark x1="58256" y1="25767" x2="57791" y2="28396"/>
                        <a14:foregroundMark x1="48256" y1="10254" x2="56395" y2="7274"/>
                        <a14:foregroundMark x1="57791" y1="12883" x2="55233" y2="12358"/>
                        <a14:foregroundMark x1="63256" y1="15162" x2="47558" y2="16214"/>
                        <a14:foregroundMark x1="47558" y1="16214" x2="31744" y2="20947"/>
                        <a14:foregroundMark x1="31744" y1="20947" x2="37326" y2="16740"/>
                        <a14:foregroundMark x1="34302" y1="15688" x2="24535" y2="26819"/>
                        <a14:foregroundMark x1="24535" y1="26819" x2="23488" y2="21911"/>
                        <a14:foregroundMark x1="28140" y1="18317" x2="61744" y2="15513"/>
                        <a14:foregroundMark x1="61744" y1="15513" x2="77093" y2="20333"/>
                        <a14:foregroundMark x1="77093" y1="20333" x2="77907" y2="19982"/>
                        <a14:foregroundMark x1="62093" y1="34005" x2="57791" y2="36985"/>
                        <a14:foregroundMark x1="70930" y1="87730" x2="79302" y2="93514"/>
                        <a14:foregroundMark x1="66744" y1="13760" x2="69302" y2="15688"/>
                        <a14:foregroundMark x1="52209" y1="46538" x2="46163" y2="472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23533" y="2372864"/>
            <a:ext cx="2295630" cy="3642237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EFF9224F-0776-41D6-BE0D-BF55427B85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PH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A18CBD3-697A-4E23-8F9F-6FC808EF05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PH"/>
          </a:p>
        </p:txBody>
      </p:sp>
      <p:grpSp>
        <p:nvGrpSpPr>
          <p:cNvPr id="215" name="Google Shape;1496;p18">
            <a:extLst>
              <a:ext uri="{FF2B5EF4-FFF2-40B4-BE49-F238E27FC236}">
                <a16:creationId xmlns:a16="http://schemas.microsoft.com/office/drawing/2014/main" id="{D23310B4-E3EB-4114-AAD4-95F71AEC6A5B}"/>
              </a:ext>
            </a:extLst>
          </p:cNvPr>
          <p:cNvGrpSpPr/>
          <p:nvPr/>
        </p:nvGrpSpPr>
        <p:grpSpPr>
          <a:xfrm>
            <a:off x="3924521" y="6167100"/>
            <a:ext cx="250271" cy="220014"/>
            <a:chOff x="7501776" y="2192592"/>
            <a:chExt cx="2193439" cy="2035284"/>
          </a:xfrm>
        </p:grpSpPr>
        <p:grpSp>
          <p:nvGrpSpPr>
            <p:cNvPr id="216" name="Google Shape;1497;p18">
              <a:extLst>
                <a:ext uri="{FF2B5EF4-FFF2-40B4-BE49-F238E27FC236}">
                  <a16:creationId xmlns:a16="http://schemas.microsoft.com/office/drawing/2014/main" id="{A735BCCC-8375-4856-A16B-13ECA804AE9D}"/>
                </a:ext>
              </a:extLst>
            </p:cNvPr>
            <p:cNvGrpSpPr/>
            <p:nvPr/>
          </p:nvGrpSpPr>
          <p:grpSpPr>
            <a:xfrm>
              <a:off x="8451889" y="3542449"/>
              <a:ext cx="273563" cy="660846"/>
              <a:chOff x="8291419" y="3871862"/>
              <a:chExt cx="372346" cy="899477"/>
            </a:xfrm>
          </p:grpSpPr>
          <p:sp>
            <p:nvSpPr>
              <p:cNvPr id="229" name="Google Shape;1498;p18">
                <a:extLst>
                  <a:ext uri="{FF2B5EF4-FFF2-40B4-BE49-F238E27FC236}">
                    <a16:creationId xmlns:a16="http://schemas.microsoft.com/office/drawing/2014/main" id="{ACFC2075-F576-45B0-9DA1-DB56B9FE43DE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0" name="Google Shape;1499;p18">
                <a:extLst>
                  <a:ext uri="{FF2B5EF4-FFF2-40B4-BE49-F238E27FC236}">
                    <a16:creationId xmlns:a16="http://schemas.microsoft.com/office/drawing/2014/main" id="{A371215A-5A5D-49E3-B11C-DC0520D9FC44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1" name="Google Shape;1500;p18">
                <a:extLst>
                  <a:ext uri="{FF2B5EF4-FFF2-40B4-BE49-F238E27FC236}">
                    <a16:creationId xmlns:a16="http://schemas.microsoft.com/office/drawing/2014/main" id="{F7323237-6FDE-4A66-9B7F-6B3E9EA81198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2" name="Google Shape;1501;p18">
                <a:extLst>
                  <a:ext uri="{FF2B5EF4-FFF2-40B4-BE49-F238E27FC236}">
                    <a16:creationId xmlns:a16="http://schemas.microsoft.com/office/drawing/2014/main" id="{C8D79DDF-13B6-463E-930B-6D2BCD27F8D9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17" name="Google Shape;1502;p18">
              <a:extLst>
                <a:ext uri="{FF2B5EF4-FFF2-40B4-BE49-F238E27FC236}">
                  <a16:creationId xmlns:a16="http://schemas.microsoft.com/office/drawing/2014/main" id="{3D94F35F-706D-41A3-BA5A-785568CB0D0E}"/>
                </a:ext>
              </a:extLst>
            </p:cNvPr>
            <p:cNvGrpSpPr/>
            <p:nvPr/>
          </p:nvGrpSpPr>
          <p:grpSpPr>
            <a:xfrm>
              <a:off x="8142173" y="3567030"/>
              <a:ext cx="273563" cy="660846"/>
              <a:chOff x="8291419" y="3871862"/>
              <a:chExt cx="372346" cy="899477"/>
            </a:xfrm>
          </p:grpSpPr>
          <p:sp>
            <p:nvSpPr>
              <p:cNvPr id="225" name="Google Shape;1503;p18">
                <a:extLst>
                  <a:ext uri="{FF2B5EF4-FFF2-40B4-BE49-F238E27FC236}">
                    <a16:creationId xmlns:a16="http://schemas.microsoft.com/office/drawing/2014/main" id="{0F18E5E1-A551-4B94-8A2B-8124BC5D5E00}"/>
                  </a:ext>
                </a:extLst>
              </p:cNvPr>
              <p:cNvSpPr/>
              <p:nvPr/>
            </p:nvSpPr>
            <p:spPr>
              <a:xfrm>
                <a:off x="8471454" y="3871862"/>
                <a:ext cx="91200" cy="587700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6" name="Google Shape;1504;p18">
                <a:extLst>
                  <a:ext uri="{FF2B5EF4-FFF2-40B4-BE49-F238E27FC236}">
                    <a16:creationId xmlns:a16="http://schemas.microsoft.com/office/drawing/2014/main" id="{E131DC75-8CB9-46FA-B9C2-8A8296B10A41}"/>
                  </a:ext>
                </a:extLst>
              </p:cNvPr>
              <p:cNvSpPr/>
              <p:nvPr/>
            </p:nvSpPr>
            <p:spPr>
              <a:xfrm rot="1869909">
                <a:off x="8384544" y="4384740"/>
                <a:ext cx="58550" cy="377229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7" name="Google Shape;1505;p18">
                <a:extLst>
                  <a:ext uri="{FF2B5EF4-FFF2-40B4-BE49-F238E27FC236}">
                    <a16:creationId xmlns:a16="http://schemas.microsoft.com/office/drawing/2014/main" id="{35B11FF1-45F4-442B-ACF9-80B92E86CACF}"/>
                  </a:ext>
                </a:extLst>
              </p:cNvPr>
              <p:cNvSpPr/>
              <p:nvPr/>
            </p:nvSpPr>
            <p:spPr>
              <a:xfrm rot="425309">
                <a:off x="8465844" y="4391864"/>
                <a:ext cx="58346" cy="377351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8" name="Google Shape;1506;p18">
                <a:extLst>
                  <a:ext uri="{FF2B5EF4-FFF2-40B4-BE49-F238E27FC236}">
                    <a16:creationId xmlns:a16="http://schemas.microsoft.com/office/drawing/2014/main" id="{51DAA103-FBBD-41F1-8CE1-FB7331840D8D}"/>
                  </a:ext>
                </a:extLst>
              </p:cNvPr>
              <p:cNvSpPr/>
              <p:nvPr/>
            </p:nvSpPr>
            <p:spPr>
              <a:xfrm rot="-1134045">
                <a:off x="8545942" y="4361618"/>
                <a:ext cx="58346" cy="377303"/>
              </a:xfrm>
              <a:prstGeom prst="roundRect">
                <a:avLst>
                  <a:gd name="adj" fmla="val 50000"/>
                </a:avLst>
              </a:prstGeom>
              <a:solidFill>
                <a:srgbClr val="E7A33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18" name="Google Shape;1507;p18">
              <a:extLst>
                <a:ext uri="{FF2B5EF4-FFF2-40B4-BE49-F238E27FC236}">
                  <a16:creationId xmlns:a16="http://schemas.microsoft.com/office/drawing/2014/main" id="{1E9376E3-96C3-47DA-9573-5C85BF1F2DE1}"/>
                </a:ext>
              </a:extLst>
            </p:cNvPr>
            <p:cNvSpPr/>
            <p:nvPr/>
          </p:nvSpPr>
          <p:spPr>
            <a:xfrm>
              <a:off x="7501776" y="2192592"/>
              <a:ext cx="2193439" cy="1642496"/>
            </a:xfrm>
            <a:custGeom>
              <a:avLst/>
              <a:gdLst/>
              <a:ahLst/>
              <a:cxnLst/>
              <a:rect l="l" t="t" r="r" b="b"/>
              <a:pathLst>
                <a:path w="2193439" h="1809913" extrusionOk="0">
                  <a:moveTo>
                    <a:pt x="511515" y="0"/>
                  </a:moveTo>
                  <a:cubicBezTo>
                    <a:pt x="707003" y="0"/>
                    <a:pt x="874730" y="117618"/>
                    <a:pt x="946376" y="285243"/>
                  </a:cubicBezTo>
                  <a:lnTo>
                    <a:pt x="947398" y="288501"/>
                  </a:lnTo>
                  <a:lnTo>
                    <a:pt x="1018792" y="279263"/>
                  </a:lnTo>
                  <a:cubicBezTo>
                    <a:pt x="1049201" y="276645"/>
                    <a:pt x="1080055" y="275304"/>
                    <a:pt x="1111279" y="275304"/>
                  </a:cubicBezTo>
                  <a:cubicBezTo>
                    <a:pt x="1361069" y="275304"/>
                    <a:pt x="1764192" y="498796"/>
                    <a:pt x="1927886" y="637581"/>
                  </a:cubicBezTo>
                  <a:lnTo>
                    <a:pt x="2193439" y="816763"/>
                  </a:lnTo>
                  <a:lnTo>
                    <a:pt x="1997470" y="1196780"/>
                  </a:lnTo>
                  <a:cubicBezTo>
                    <a:pt x="1913122" y="1546251"/>
                    <a:pt x="1472195" y="1815896"/>
                    <a:pt x="1111279" y="1809136"/>
                  </a:cubicBezTo>
                  <a:cubicBezTo>
                    <a:pt x="1004549" y="1807137"/>
                    <a:pt x="-17790" y="1909097"/>
                    <a:pt x="236" y="358877"/>
                  </a:cubicBezTo>
                  <a:cubicBezTo>
                    <a:pt x="39565" y="81277"/>
                    <a:pt x="250865" y="0"/>
                    <a:pt x="511515" y="0"/>
                  </a:cubicBezTo>
                  <a:close/>
                </a:path>
              </a:pathLst>
            </a:custGeom>
            <a:solidFill>
              <a:srgbClr val="EECF0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1508;p18">
              <a:extLst>
                <a:ext uri="{FF2B5EF4-FFF2-40B4-BE49-F238E27FC236}">
                  <a16:creationId xmlns:a16="http://schemas.microsoft.com/office/drawing/2014/main" id="{BE321061-E7DE-4E16-A0BE-7885892280E8}"/>
                </a:ext>
              </a:extLst>
            </p:cNvPr>
            <p:cNvSpPr/>
            <p:nvPr/>
          </p:nvSpPr>
          <p:spPr>
            <a:xfrm>
              <a:off x="7605238" y="2472381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1509;p18">
              <a:extLst>
                <a:ext uri="{FF2B5EF4-FFF2-40B4-BE49-F238E27FC236}">
                  <a16:creationId xmlns:a16="http://schemas.microsoft.com/office/drawing/2014/main" id="{2DA39A35-D91A-40D6-BD1C-6E18C9567621}"/>
                </a:ext>
              </a:extLst>
            </p:cNvPr>
            <p:cNvSpPr/>
            <p:nvPr/>
          </p:nvSpPr>
          <p:spPr>
            <a:xfrm>
              <a:off x="8147513" y="2437968"/>
              <a:ext cx="144000" cy="216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221" name="Google Shape;1510;p18">
              <a:extLst>
                <a:ext uri="{FF2B5EF4-FFF2-40B4-BE49-F238E27FC236}">
                  <a16:creationId xmlns:a16="http://schemas.microsoft.com/office/drawing/2014/main" id="{45A553A4-98F8-4F41-8CF5-AE1FBD2FD834}"/>
                </a:ext>
              </a:extLst>
            </p:cNvPr>
            <p:cNvGrpSpPr/>
            <p:nvPr/>
          </p:nvGrpSpPr>
          <p:grpSpPr>
            <a:xfrm>
              <a:off x="7772445" y="2615907"/>
              <a:ext cx="368253" cy="245237"/>
              <a:chOff x="7684336" y="2714268"/>
              <a:chExt cx="607177" cy="357801"/>
            </a:xfrm>
          </p:grpSpPr>
          <p:sp>
            <p:nvSpPr>
              <p:cNvPr id="223" name="Google Shape;1511;p18">
                <a:extLst>
                  <a:ext uri="{FF2B5EF4-FFF2-40B4-BE49-F238E27FC236}">
                    <a16:creationId xmlns:a16="http://schemas.microsoft.com/office/drawing/2014/main" id="{261305CE-657C-432E-BFE5-420E2C9C3224}"/>
                  </a:ext>
                </a:extLst>
              </p:cNvPr>
              <p:cNvSpPr/>
              <p:nvPr/>
            </p:nvSpPr>
            <p:spPr>
              <a:xfrm>
                <a:off x="7684336" y="2714268"/>
                <a:ext cx="600900" cy="134700"/>
              </a:xfrm>
              <a:prstGeom prst="trapezoid">
                <a:avLst>
                  <a:gd name="adj" fmla="val 71875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4" name="Google Shape;1512;p18">
                <a:extLst>
                  <a:ext uri="{FF2B5EF4-FFF2-40B4-BE49-F238E27FC236}">
                    <a16:creationId xmlns:a16="http://schemas.microsoft.com/office/drawing/2014/main" id="{598F6CA7-61C0-422F-9326-48F2ED7F5183}"/>
                  </a:ext>
                </a:extLst>
              </p:cNvPr>
              <p:cNvSpPr/>
              <p:nvPr/>
            </p:nvSpPr>
            <p:spPr>
              <a:xfrm rot="10800000">
                <a:off x="7690613" y="2845269"/>
                <a:ext cx="600900" cy="226800"/>
              </a:xfrm>
              <a:prstGeom prst="triangle">
                <a:avLst>
                  <a:gd name="adj" fmla="val 50000"/>
                </a:avLst>
              </a:prstGeom>
              <a:solidFill>
                <a:srgbClr val="CE7C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22" name="Google Shape;1513;p18">
              <a:extLst>
                <a:ext uri="{FF2B5EF4-FFF2-40B4-BE49-F238E27FC236}">
                  <a16:creationId xmlns:a16="http://schemas.microsoft.com/office/drawing/2014/main" id="{3F44088B-BB21-4106-BADB-A3D488077CAB}"/>
                </a:ext>
              </a:extLst>
            </p:cNvPr>
            <p:cNvSpPr/>
            <p:nvPr/>
          </p:nvSpPr>
          <p:spPr>
            <a:xfrm rot="10800000" flipH="1">
              <a:off x="8095618" y="2821481"/>
              <a:ext cx="1309183" cy="733538"/>
            </a:xfrm>
            <a:custGeom>
              <a:avLst/>
              <a:gdLst/>
              <a:ahLst/>
              <a:cxnLst/>
              <a:rect l="l" t="t" r="r" b="b"/>
              <a:pathLst>
                <a:path w="1309183" h="733538" extrusionOk="0">
                  <a:moveTo>
                    <a:pt x="574381" y="0"/>
                  </a:moveTo>
                  <a:cubicBezTo>
                    <a:pt x="614034" y="0"/>
                    <a:pt x="652748" y="2202"/>
                    <a:pt x="690139" y="6396"/>
                  </a:cubicBezTo>
                  <a:lnTo>
                    <a:pt x="744600" y="15662"/>
                  </a:lnTo>
                  <a:lnTo>
                    <a:pt x="760472" y="8591"/>
                  </a:lnTo>
                  <a:cubicBezTo>
                    <a:pt x="793244" y="18387"/>
                    <a:pt x="904557" y="60502"/>
                    <a:pt x="941233" y="74438"/>
                  </a:cubicBezTo>
                  <a:lnTo>
                    <a:pt x="980530" y="92209"/>
                  </a:lnTo>
                  <a:cubicBezTo>
                    <a:pt x="1006515" y="106452"/>
                    <a:pt x="1030023" y="122053"/>
                    <a:pt x="1050667" y="138802"/>
                  </a:cubicBezTo>
                  <a:lnTo>
                    <a:pt x="1061079" y="149316"/>
                  </a:lnTo>
                  <a:lnTo>
                    <a:pt x="1245063" y="264267"/>
                  </a:lnTo>
                  <a:cubicBezTo>
                    <a:pt x="1308926" y="304167"/>
                    <a:pt x="1328352" y="388286"/>
                    <a:pt x="1288451" y="452148"/>
                  </a:cubicBezTo>
                  <a:lnTo>
                    <a:pt x="1288450" y="452148"/>
                  </a:lnTo>
                  <a:cubicBezTo>
                    <a:pt x="1258524" y="500045"/>
                    <a:pt x="1203726" y="522946"/>
                    <a:pt x="1151256" y="514570"/>
                  </a:cubicBezTo>
                  <a:lnTo>
                    <a:pt x="1115521" y="501151"/>
                  </a:lnTo>
                  <a:lnTo>
                    <a:pt x="1117066" y="545570"/>
                  </a:lnTo>
                  <a:cubicBezTo>
                    <a:pt x="1114274" y="563060"/>
                    <a:pt x="1108006" y="580292"/>
                    <a:pt x="1098031" y="596257"/>
                  </a:cubicBezTo>
                  <a:lnTo>
                    <a:pt x="1098030" y="596257"/>
                  </a:lnTo>
                  <a:cubicBezTo>
                    <a:pt x="1058129" y="660120"/>
                    <a:pt x="974011" y="679545"/>
                    <a:pt x="910148" y="639645"/>
                  </a:cubicBezTo>
                  <a:lnTo>
                    <a:pt x="882384" y="622298"/>
                  </a:lnTo>
                  <a:lnTo>
                    <a:pt x="864689" y="669419"/>
                  </a:lnTo>
                  <a:lnTo>
                    <a:pt x="864688" y="669419"/>
                  </a:lnTo>
                  <a:cubicBezTo>
                    <a:pt x="824787" y="733282"/>
                    <a:pt x="740669" y="752707"/>
                    <a:pt x="676806" y="712807"/>
                  </a:cubicBezTo>
                  <a:lnTo>
                    <a:pt x="540721" y="627782"/>
                  </a:lnTo>
                  <a:lnTo>
                    <a:pt x="458623" y="623246"/>
                  </a:lnTo>
                  <a:cubicBezTo>
                    <a:pt x="196888" y="593890"/>
                    <a:pt x="0" y="466958"/>
                    <a:pt x="0" y="314821"/>
                  </a:cubicBezTo>
                  <a:cubicBezTo>
                    <a:pt x="0" y="140950"/>
                    <a:pt x="257159" y="0"/>
                    <a:pt x="574381" y="0"/>
                  </a:cubicBezTo>
                  <a:close/>
                </a:path>
              </a:pathLst>
            </a:custGeom>
            <a:solidFill>
              <a:srgbClr val="F7B5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35" name="Thought Bubble: Cloud 234">
            <a:extLst>
              <a:ext uri="{FF2B5EF4-FFF2-40B4-BE49-F238E27FC236}">
                <a16:creationId xmlns:a16="http://schemas.microsoft.com/office/drawing/2014/main" id="{CA2EED4B-B27A-4574-A3CC-10FFB7DC79D6}"/>
              </a:ext>
            </a:extLst>
          </p:cNvPr>
          <p:cNvSpPr/>
          <p:nvPr/>
        </p:nvSpPr>
        <p:spPr>
          <a:xfrm>
            <a:off x="7238336" y="720735"/>
            <a:ext cx="3381506" cy="1943283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Keep exploring and learning about the amazing animals on the farm!</a:t>
            </a:r>
          </a:p>
          <a:p>
            <a:pPr algn="ctr"/>
            <a:r>
              <a:rPr lang="en-US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BYEE!</a:t>
            </a:r>
            <a:endParaRPr lang="en-PH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5C9A0AEF-F76D-4334-BB44-94BBD52736B3}"/>
              </a:ext>
            </a:extLst>
          </p:cNvPr>
          <p:cNvSpPr/>
          <p:nvPr/>
        </p:nvSpPr>
        <p:spPr>
          <a:xfrm rot="16200000">
            <a:off x="10607036" y="3951803"/>
            <a:ext cx="532739" cy="50887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dirty="0"/>
          </a:p>
        </p:txBody>
      </p:sp>
      <p:sp>
        <p:nvSpPr>
          <p:cNvPr id="26" name="Rectangle: Rounded Corners 25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3E7B32FF-B606-4FD8-BBBE-BD5FC150AA59}"/>
              </a:ext>
            </a:extLst>
          </p:cNvPr>
          <p:cNvSpPr/>
          <p:nvPr/>
        </p:nvSpPr>
        <p:spPr>
          <a:xfrm>
            <a:off x="10352597" y="3252083"/>
            <a:ext cx="985963" cy="50887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Georgia" panose="02040502050405020303" pitchFamily="18" charset="0"/>
                <a:cs typeface="Aharoni" panose="02010803020104030203" pitchFamily="2" charset="-79"/>
              </a:rPr>
              <a:t>Logout</a:t>
            </a:r>
            <a:endParaRPr lang="en-PH" sz="1600" b="1" dirty="0">
              <a:latin typeface="Georgia" panose="02040502050405020303" pitchFamily="18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6706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41000"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" grpId="0" animBg="1"/>
      <p:bldP spid="25" grpId="0" animBg="1"/>
      <p:bldP spid="26" grpId="0" animBg="1"/>
    </p:bldLst>
  </p:timing>
</p:sld>
</file>

<file path=ppt/theme/theme1.xml><?xml version="1.0" encoding="utf-8"?>
<a:theme xmlns:a="http://schemas.openxmlformats.org/drawingml/2006/main" name="0129_Farm_Animals_SlidesMani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932</TotalTime>
  <Words>1164</Words>
  <Application>Microsoft Office PowerPoint</Application>
  <PresentationFormat>Widescreen</PresentationFormat>
  <Paragraphs>273</Paragraphs>
  <Slides>30</Slides>
  <Notes>28</Notes>
  <HiddenSlides>0</HiddenSlides>
  <MMClips>13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7" baseType="lpstr">
      <vt:lpstr>Aharoni</vt:lpstr>
      <vt:lpstr>Arial</vt:lpstr>
      <vt:lpstr>Arial Black</vt:lpstr>
      <vt:lpstr>Arial Rounded MT Bold</vt:lpstr>
      <vt:lpstr>Barlow Condensed</vt:lpstr>
      <vt:lpstr>Britannic Bold</vt:lpstr>
      <vt:lpstr>Calibri</vt:lpstr>
      <vt:lpstr>Engravers MT</vt:lpstr>
      <vt:lpstr>Gabriola</vt:lpstr>
      <vt:lpstr>Georgia</vt:lpstr>
      <vt:lpstr>Happy Monkey</vt:lpstr>
      <vt:lpstr>Sitka Heading</vt:lpstr>
      <vt:lpstr>Söhne</vt:lpstr>
      <vt:lpstr>Source Han Sans SC</vt:lpstr>
      <vt:lpstr>思源黑体 CN Normal</vt:lpstr>
      <vt:lpstr>思源黑体 Normal</vt:lpstr>
      <vt:lpstr>0129_Farm_Animals_SlidesMania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Lester Jay Alforque</dc:creator>
  <cp:lastModifiedBy>Lester Jay Alforque</cp:lastModifiedBy>
  <cp:revision>74</cp:revision>
  <dcterms:modified xsi:type="dcterms:W3CDTF">2024-04-03T14:12:44Z</dcterms:modified>
</cp:coreProperties>
</file>