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webextensions/webextension2.xml" ContentType="application/vnd.ms-office.webextension+xml"/>
  <Override PartName="/ppt/webextensions/webextension3.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84" r:id="rId4"/>
  </p:sldMasterIdLst>
  <p:notesMasterIdLst>
    <p:notesMasterId r:id="rId13"/>
  </p:notesMasterIdLst>
  <p:handoutMasterIdLst>
    <p:handoutMasterId r:id="rId14"/>
  </p:handoutMasterIdLst>
  <p:sldIdLst>
    <p:sldId id="256" r:id="rId5"/>
    <p:sldId id="257" r:id="rId6"/>
    <p:sldId id="330" r:id="rId7"/>
    <p:sldId id="305" r:id="rId8"/>
    <p:sldId id="338" r:id="rId9"/>
    <p:sldId id="335" r:id="rId10"/>
    <p:sldId id="339" r:id="rId11"/>
    <p:sldId id="342"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01449"/>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3725" autoAdjust="0"/>
  </p:normalViewPr>
  <p:slideViewPr>
    <p:cSldViewPr snapToGrid="0">
      <p:cViewPr varScale="1">
        <p:scale>
          <a:sx n="75" d="100"/>
          <a:sy n="75" d="100"/>
        </p:scale>
        <p:origin x="82" y="10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00" d="100"/>
        <a:sy n="100" d="100"/>
      </p:scale>
      <p:origin x="0" y="0"/>
    </p:cViewPr>
  </p:sorterViewPr>
  <p:notesViewPr>
    <p:cSldViewPr snapToGrid="0">
      <p:cViewPr varScale="1">
        <p:scale>
          <a:sx n="48" d="100"/>
          <a:sy n="48" d="100"/>
        </p:scale>
        <p:origin x="1836" y="4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A47A63F-9D06-479D-A04D-717692D4326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C51F70DC-6EDE-457C-B55A-39AC7DE41A3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87C06C4-C5A6-48FB-97F5-B20A44F857E9}" type="datetimeFigureOut">
              <a:rPr lang="en-US" smtClean="0"/>
              <a:t>2/24/2024</a:t>
            </a:fld>
            <a:endParaRPr lang="en-US"/>
          </a:p>
        </p:txBody>
      </p:sp>
      <p:sp>
        <p:nvSpPr>
          <p:cNvPr id="4" name="Footer Placeholder 3">
            <a:extLst>
              <a:ext uri="{FF2B5EF4-FFF2-40B4-BE49-F238E27FC236}">
                <a16:creationId xmlns:a16="http://schemas.microsoft.com/office/drawing/2014/main" id="{146987CF-42F5-4BB0-AD0D-1D64C359446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22368FB4-296C-4F8C-BFA3-D7C3AD617B6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F555657-0A12-495F-9FFA-D8F7554E7C39}" type="slidenum">
              <a:rPr lang="en-US" smtClean="0"/>
              <a:t>‹#›</a:t>
            </a:fld>
            <a:endParaRPr lang="en-US"/>
          </a:p>
        </p:txBody>
      </p:sp>
    </p:spTree>
    <p:extLst>
      <p:ext uri="{BB962C8B-B14F-4D97-AF65-F5344CB8AC3E}">
        <p14:creationId xmlns:p14="http://schemas.microsoft.com/office/powerpoint/2010/main" val="17664322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F2B2CC-0155-4E5E-A890-531D58ADF5B2}" type="datetimeFigureOut">
              <a:rPr lang="en-US" smtClean="0"/>
              <a:t>2/24/2024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780FBB-F712-42E7-8C2F-226D98798B3F}" type="slidenum">
              <a:rPr lang="en-US" smtClean="0"/>
              <a:t>‹#›</a:t>
            </a:fld>
            <a:endParaRPr lang="en-US"/>
          </a:p>
        </p:txBody>
      </p:sp>
    </p:spTree>
    <p:extLst>
      <p:ext uri="{BB962C8B-B14F-4D97-AF65-F5344CB8AC3E}">
        <p14:creationId xmlns:p14="http://schemas.microsoft.com/office/powerpoint/2010/main" val="25671535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D.T.G.S.S. What It Is and Why It Is important</a:t>
            </a:r>
          </a:p>
        </p:txBody>
      </p:sp>
      <p:sp>
        <p:nvSpPr>
          <p:cNvPr id="4" name="Slide Number Placeholder 3"/>
          <p:cNvSpPr>
            <a:spLocks noGrp="1"/>
          </p:cNvSpPr>
          <p:nvPr>
            <p:ph type="sldNum" sz="quarter" idx="5"/>
          </p:nvPr>
        </p:nvSpPr>
        <p:spPr/>
        <p:txBody>
          <a:bodyPr/>
          <a:lstStyle/>
          <a:p>
            <a:fld id="{E2780FBB-F712-42E7-8C2F-226D98798B3F}" type="slidenum">
              <a:rPr lang="en-US" smtClean="0"/>
              <a:t>1</a:t>
            </a:fld>
            <a:endParaRPr lang="en-US"/>
          </a:p>
        </p:txBody>
      </p:sp>
    </p:spTree>
    <p:extLst>
      <p:ext uri="{BB962C8B-B14F-4D97-AF65-F5344CB8AC3E}">
        <p14:creationId xmlns:p14="http://schemas.microsoft.com/office/powerpoint/2010/main" val="7346635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simple terms DTGSS is the Delaware teacher classroom observation framework. It allows teachers to receive feedback for growth and support from an observation of their quality of teaching. It provides them an assessment of both their strengths and weaknesses.</a:t>
            </a:r>
          </a:p>
          <a:p>
            <a:r>
              <a:rPr lang="en-US" dirty="0"/>
              <a:t>     The framework is broken up into 3 performance areas. Each Performance area is follow with an essential question.</a:t>
            </a:r>
          </a:p>
        </p:txBody>
      </p:sp>
      <p:sp>
        <p:nvSpPr>
          <p:cNvPr id="4" name="Slide Number Placeholder 3"/>
          <p:cNvSpPr>
            <a:spLocks noGrp="1"/>
          </p:cNvSpPr>
          <p:nvPr>
            <p:ph type="sldNum" sz="quarter" idx="5"/>
          </p:nvPr>
        </p:nvSpPr>
        <p:spPr/>
        <p:txBody>
          <a:bodyPr/>
          <a:lstStyle/>
          <a:p>
            <a:fld id="{E2780FBB-F712-42E7-8C2F-226D98798B3F}" type="slidenum">
              <a:rPr lang="en-US" smtClean="0"/>
              <a:t>2</a:t>
            </a:fld>
            <a:endParaRPr lang="en-US"/>
          </a:p>
        </p:txBody>
      </p:sp>
    </p:spTree>
    <p:extLst>
      <p:ext uri="{BB962C8B-B14F-4D97-AF65-F5344CB8AC3E}">
        <p14:creationId xmlns:p14="http://schemas.microsoft.com/office/powerpoint/2010/main" val="41892492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essential questions are used as guides for the observer to focus on 3 indicators. These indicators describe the performance are at 4 levels and are defined by several descriptors.</a:t>
            </a:r>
          </a:p>
          <a:p>
            <a:r>
              <a:rPr lang="en-US" dirty="0"/>
              <a:t>        Descriptors are </a:t>
            </a:r>
            <a:r>
              <a:rPr lang="en-US" sz="1200" dirty="0"/>
              <a:t>. The descriptors are put there for the observer to assess how the teacher and students would see in the classroom, during instruction, at each of the 4 performance levels. The observer collect the evidence based of the assessment that was provided by the descriptors of those indicators for feedback to support teacher growth and development.</a:t>
            </a:r>
            <a:endParaRPr lang="en-US" dirty="0"/>
          </a:p>
        </p:txBody>
      </p:sp>
      <p:sp>
        <p:nvSpPr>
          <p:cNvPr id="4" name="Slide Number Placeholder 3"/>
          <p:cNvSpPr>
            <a:spLocks noGrp="1"/>
          </p:cNvSpPr>
          <p:nvPr>
            <p:ph type="sldNum" sz="quarter" idx="5"/>
          </p:nvPr>
        </p:nvSpPr>
        <p:spPr/>
        <p:txBody>
          <a:bodyPr/>
          <a:lstStyle/>
          <a:p>
            <a:fld id="{E2780FBB-F712-42E7-8C2F-226D98798B3F}" type="slidenum">
              <a:rPr lang="en-US" smtClean="0"/>
              <a:t>3</a:t>
            </a:fld>
            <a:endParaRPr lang="en-US"/>
          </a:p>
        </p:txBody>
      </p:sp>
    </p:spTree>
    <p:extLst>
      <p:ext uri="{BB962C8B-B14F-4D97-AF65-F5344CB8AC3E}">
        <p14:creationId xmlns:p14="http://schemas.microsoft.com/office/powerpoint/2010/main" val="1625607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Why is it used? The DTGSS </a:t>
            </a:r>
            <a:r>
              <a:rPr lang="en-US" dirty="0">
                <a:solidFill>
                  <a:schemeClr val="bg1"/>
                </a:solidFill>
              </a:rPr>
              <a:t>Provides Teachers with opportunities to receive ongoing feedback and support for professional growth and student learning goals.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D.T.G.S.S. was designed to use ongoing observation, feedback, and support to drive teacher growth. In D.T.G.S.S, teachers consistently reflect on current practice as well as set new goals for improvement that benefits both students and teachers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schemeClr val="bg1"/>
              </a:solidFill>
            </a:endParaRPr>
          </a:p>
          <a:p>
            <a:endParaRPr lang="en-US" dirty="0"/>
          </a:p>
        </p:txBody>
      </p:sp>
      <p:sp>
        <p:nvSpPr>
          <p:cNvPr id="4" name="Slide Number Placeholder 3"/>
          <p:cNvSpPr>
            <a:spLocks noGrp="1"/>
          </p:cNvSpPr>
          <p:nvPr>
            <p:ph type="sldNum" sz="quarter" idx="5"/>
          </p:nvPr>
        </p:nvSpPr>
        <p:spPr/>
        <p:txBody>
          <a:bodyPr/>
          <a:lstStyle/>
          <a:p>
            <a:fld id="{E2780FBB-F712-42E7-8C2F-226D98798B3F}" type="slidenum">
              <a:rPr lang="en-US" smtClean="0"/>
              <a:t>4</a:t>
            </a:fld>
            <a:endParaRPr lang="en-US"/>
          </a:p>
        </p:txBody>
      </p:sp>
    </p:spTree>
    <p:extLst>
      <p:ext uri="{BB962C8B-B14F-4D97-AF65-F5344CB8AC3E}">
        <p14:creationId xmlns:p14="http://schemas.microsoft.com/office/powerpoint/2010/main" val="32755686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0">
              <a:buNone/>
            </a:pPr>
            <a:r>
              <a:rPr lang="en-US" dirty="0"/>
              <a:t>Four Performance Areas drive D.T.G.S.S.</a:t>
            </a:r>
          </a:p>
          <a:p>
            <a:pPr marL="228600" indent="0">
              <a:buNone/>
            </a:pPr>
            <a:r>
              <a:rPr lang="en-US" dirty="0"/>
              <a:t>Each Performance area outlines a key element of teaching and learning that is critical to student success.</a:t>
            </a:r>
          </a:p>
          <a:p>
            <a:endParaRPr lang="en-US" dirty="0"/>
          </a:p>
        </p:txBody>
      </p:sp>
      <p:sp>
        <p:nvSpPr>
          <p:cNvPr id="4" name="Slide Number Placeholder 3"/>
          <p:cNvSpPr>
            <a:spLocks noGrp="1"/>
          </p:cNvSpPr>
          <p:nvPr>
            <p:ph type="sldNum" sz="quarter" idx="5"/>
          </p:nvPr>
        </p:nvSpPr>
        <p:spPr/>
        <p:txBody>
          <a:bodyPr/>
          <a:lstStyle/>
          <a:p>
            <a:fld id="{E2780FBB-F712-42E7-8C2F-226D98798B3F}" type="slidenum">
              <a:rPr lang="en-US" smtClean="0"/>
              <a:t>5</a:t>
            </a:fld>
            <a:endParaRPr lang="en-US"/>
          </a:p>
        </p:txBody>
      </p:sp>
    </p:spTree>
    <p:extLst>
      <p:ext uri="{BB962C8B-B14F-4D97-AF65-F5344CB8AC3E}">
        <p14:creationId xmlns:p14="http://schemas.microsoft.com/office/powerpoint/2010/main" val="31691128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effectLst/>
                <a:latin typeface="var(--h4_typography-font-family)"/>
              </a:rPr>
              <a:t>Performance Area #1</a:t>
            </a:r>
            <a:br>
              <a:rPr lang="en-US" sz="1200" dirty="0">
                <a:effectLst/>
                <a:latin typeface="var(--h4_typography-font-family)"/>
              </a:rPr>
            </a:br>
            <a:r>
              <a:rPr lang="en-US" sz="1200" dirty="0">
                <a:effectLst/>
                <a:latin typeface="var(--h4_typography-font-family)"/>
              </a:rPr>
              <a:t>Learning Environment:</a:t>
            </a:r>
            <a:br>
              <a:rPr lang="en-US" sz="1200" dirty="0">
                <a:effectLst/>
                <a:latin typeface="var(--h4_typography-font-family)"/>
              </a:rPr>
            </a:br>
            <a:r>
              <a:rPr lang="en-US" sz="1200" i="1" dirty="0">
                <a:effectLst/>
                <a:latin typeface="var(--h4_typography-font-family)"/>
              </a:rPr>
              <a:t>To what extent does the classroom environment support all students to learn?</a:t>
            </a:r>
            <a:endParaRPr lang="en-US" sz="1200" dirty="0">
              <a:effectLst/>
              <a:latin typeface="var(--h4_typography-font-family)"/>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Indicator </a:t>
            </a:r>
            <a:r>
              <a:rPr lang="en-US" sz="1200" b="1" dirty="0">
                <a:effectLst/>
              </a:rPr>
              <a:t>1.1 Structures for Learning</a:t>
            </a:r>
            <a:endParaRPr lang="en-US" sz="1200" dirty="0">
              <a:effectLst/>
            </a:endParaRPr>
          </a:p>
          <a:p>
            <a:r>
              <a:rPr lang="en-US" dirty="0"/>
              <a:t>Covers the following</a:t>
            </a:r>
          </a:p>
          <a:p>
            <a:pPr algn="l">
              <a:buFont typeface="Arial" panose="020B0604020202020204" pitchFamily="34" charset="0"/>
              <a:buChar char="•"/>
            </a:pPr>
            <a:r>
              <a:rPr lang="en-US" sz="1200" dirty="0">
                <a:effectLst/>
              </a:rPr>
              <a:t>Routines and procedures</a:t>
            </a:r>
          </a:p>
          <a:p>
            <a:pPr algn="l">
              <a:buFont typeface="Arial" panose="020B0604020202020204" pitchFamily="34" charset="0"/>
              <a:buChar char="•"/>
            </a:pPr>
            <a:r>
              <a:rPr lang="en-US" sz="1200" dirty="0">
                <a:effectLst/>
              </a:rPr>
              <a:t>Behavior expectations</a:t>
            </a:r>
          </a:p>
          <a:p>
            <a:pPr algn="l">
              <a:buFont typeface="Arial" panose="020B0604020202020204" pitchFamily="34" charset="0"/>
              <a:buChar char="•"/>
            </a:pPr>
            <a:r>
              <a:rPr lang="en-US" sz="1200" dirty="0">
                <a:effectLst/>
              </a:rPr>
              <a:t>Instructional time</a:t>
            </a:r>
          </a:p>
          <a:p>
            <a:pPr algn="l">
              <a:buFont typeface="Arial" panose="020B0604020202020204" pitchFamily="34" charset="0"/>
              <a:buChar char="•"/>
            </a:pPr>
            <a:r>
              <a:rPr lang="en-US" sz="1200" dirty="0">
                <a:effectLst/>
              </a:rPr>
              <a:t>Student Behavior</a:t>
            </a:r>
          </a:p>
          <a:p>
            <a:endParaRPr lang="en-US" dirty="0"/>
          </a:p>
        </p:txBody>
      </p:sp>
      <p:sp>
        <p:nvSpPr>
          <p:cNvPr id="4" name="Slide Number Placeholder 3"/>
          <p:cNvSpPr>
            <a:spLocks noGrp="1"/>
          </p:cNvSpPr>
          <p:nvPr>
            <p:ph type="sldNum" sz="quarter" idx="5"/>
          </p:nvPr>
        </p:nvSpPr>
        <p:spPr/>
        <p:txBody>
          <a:bodyPr/>
          <a:lstStyle/>
          <a:p>
            <a:fld id="{E2780FBB-F712-42E7-8C2F-226D98798B3F}" type="slidenum">
              <a:rPr lang="en-US" smtClean="0"/>
              <a:t>6</a:t>
            </a:fld>
            <a:endParaRPr lang="en-US"/>
          </a:p>
        </p:txBody>
      </p:sp>
    </p:spTree>
    <p:extLst>
      <p:ext uri="{BB962C8B-B14F-4D97-AF65-F5344CB8AC3E}">
        <p14:creationId xmlns:p14="http://schemas.microsoft.com/office/powerpoint/2010/main" val="40101908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Above is an example of indicator and descriptors</a:t>
            </a:r>
          </a:p>
        </p:txBody>
      </p:sp>
      <p:sp>
        <p:nvSpPr>
          <p:cNvPr id="4" name="Slide Number Placeholder 3"/>
          <p:cNvSpPr>
            <a:spLocks noGrp="1"/>
          </p:cNvSpPr>
          <p:nvPr>
            <p:ph type="sldNum" sz="quarter" idx="5"/>
          </p:nvPr>
        </p:nvSpPr>
        <p:spPr/>
        <p:txBody>
          <a:bodyPr/>
          <a:lstStyle/>
          <a:p>
            <a:fld id="{E2780FBB-F712-42E7-8C2F-226D98798B3F}" type="slidenum">
              <a:rPr lang="en-US" smtClean="0"/>
              <a:t>7</a:t>
            </a:fld>
            <a:endParaRPr lang="en-US"/>
          </a:p>
        </p:txBody>
      </p:sp>
    </p:spTree>
    <p:extLst>
      <p:ext uri="{BB962C8B-B14F-4D97-AF65-F5344CB8AC3E}">
        <p14:creationId xmlns:p14="http://schemas.microsoft.com/office/powerpoint/2010/main" val="26902469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slide we see how a teacher can get a level 3 or 4 in the DTGSS some quick things for learning environment are Make sure student-teacher interactions are positives </a:t>
            </a:r>
          </a:p>
          <a:p>
            <a:r>
              <a:rPr lang="en-US" dirty="0"/>
              <a:t>Make sure students are engaged.</a:t>
            </a:r>
          </a:p>
          <a:p>
            <a:r>
              <a:rPr lang="en-US" dirty="0"/>
              <a:t>Make sure students understand Routines, Procedures and norms Students understand and engage others to follow appropriate  behavior, procedures, and rules</a:t>
            </a:r>
          </a:p>
          <a:p>
            <a:r>
              <a:rPr lang="en-US" dirty="0"/>
              <a:t>Students can encourage and help others in the learning process</a:t>
            </a:r>
          </a:p>
          <a:p>
            <a:r>
              <a:rPr lang="en-US" dirty="0"/>
              <a:t>Create a diverse Learning Environment Make sure to use explicit instruction and making sure the learning is student centered are all great choices.</a:t>
            </a:r>
          </a:p>
          <a:p>
            <a:r>
              <a:rPr lang="en-US" dirty="0"/>
              <a:t>If you look at the slide you can see some more things that can help you achieve a higher level.</a:t>
            </a:r>
          </a:p>
          <a:p>
            <a:endParaRPr lang="en-US" dirty="0"/>
          </a:p>
        </p:txBody>
      </p:sp>
      <p:sp>
        <p:nvSpPr>
          <p:cNvPr id="4" name="Slide Number Placeholder 3"/>
          <p:cNvSpPr>
            <a:spLocks noGrp="1"/>
          </p:cNvSpPr>
          <p:nvPr>
            <p:ph type="sldNum" sz="quarter" idx="5"/>
          </p:nvPr>
        </p:nvSpPr>
        <p:spPr/>
        <p:txBody>
          <a:bodyPr/>
          <a:lstStyle/>
          <a:p>
            <a:fld id="{E2780FBB-F712-42E7-8C2F-226D98798B3F}" type="slidenum">
              <a:rPr lang="en-US" smtClean="0"/>
              <a:t>8</a:t>
            </a:fld>
            <a:endParaRPr lang="en-US"/>
          </a:p>
        </p:txBody>
      </p:sp>
    </p:spTree>
    <p:extLst>
      <p:ext uri="{BB962C8B-B14F-4D97-AF65-F5344CB8AC3E}">
        <p14:creationId xmlns:p14="http://schemas.microsoft.com/office/powerpoint/2010/main" val="258611563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3FB0C32-F044-4939-92E4-8BA39B7A391A}"/>
              </a:ext>
              <a:ext uri="{C183D7F6-B498-43B3-948B-1728B52AA6E4}">
                <adec:decorative xmlns:adec="http://schemas.microsoft.com/office/drawing/2017/decorative" val="1"/>
              </a:ext>
            </a:extLst>
          </p:cNvPr>
          <p:cNvSpPr/>
          <p:nvPr userDrawn="1"/>
        </p:nvSpPr>
        <p:spPr>
          <a:xfrm>
            <a:off x="3050" y="-66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584BE8A-3E34-4967-9E7C-13EC8F6A990A}"/>
              </a:ext>
              <a:ext uri="{C183D7F6-B498-43B3-948B-1728B52AA6E4}">
                <adec:decorative xmlns:adec="http://schemas.microsoft.com/office/drawing/2017/decorative" val="1"/>
              </a:ext>
            </a:extLst>
          </p:cNvPr>
          <p:cNvSpPr/>
          <p:nvPr userDrawn="1"/>
        </p:nvSpPr>
        <p:spPr>
          <a:xfrm>
            <a:off x="3050" y="-663"/>
            <a:ext cx="12188952" cy="6858000"/>
          </a:xfrm>
          <a:prstGeom prst="rect">
            <a:avLst/>
          </a:prstGeom>
          <a:gradFill flip="none" rotWithShape="1">
            <a:gsLst>
              <a:gs pos="0">
                <a:schemeClr val="accent2">
                  <a:alpha val="60000"/>
                </a:schemeClr>
              </a:gs>
              <a:gs pos="100000">
                <a:schemeClr val="accent1">
                  <a:alpha val="6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9BFF676-EC35-4FFD-8894-CA4F2830700A}"/>
              </a:ext>
              <a:ext uri="{C183D7F6-B498-43B3-948B-1728B52AA6E4}">
                <adec:decorative xmlns:adec="http://schemas.microsoft.com/office/drawing/2017/decorative" val="1"/>
              </a:ext>
            </a:extLst>
          </p:cNvPr>
          <p:cNvSpPr/>
          <p:nvPr userDrawn="1"/>
        </p:nvSpPr>
        <p:spPr>
          <a:xfrm>
            <a:off x="3050" y="0"/>
            <a:ext cx="12188952" cy="6858000"/>
          </a:xfrm>
          <a:prstGeom prst="rect">
            <a:avLst/>
          </a:prstGeom>
          <a:solidFill>
            <a:schemeClr val="bg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32DA1557-E095-4C82-B659-3AF550080BB1}"/>
              </a:ext>
              <a:ext uri="{C183D7F6-B498-43B3-948B-1728B52AA6E4}">
                <adec:decorative xmlns:adec="http://schemas.microsoft.com/office/drawing/2017/decorative" val="1"/>
              </a:ext>
            </a:extLst>
          </p:cNvPr>
          <p:cNvSpPr/>
          <p:nvPr userDrawn="1"/>
        </p:nvSpPr>
        <p:spPr>
          <a:xfrm rot="16200000">
            <a:off x="2746250" y="-663"/>
            <a:ext cx="6857999" cy="6857998"/>
          </a:xfrm>
          <a:prstGeom prst="ellipse">
            <a:avLst/>
          </a:prstGeom>
          <a:gradFill>
            <a:gsLst>
              <a:gs pos="0">
                <a:schemeClr val="accent1">
                  <a:lumMod val="20000"/>
                  <a:lumOff val="80000"/>
                  <a:alpha val="40000"/>
                </a:schemeClr>
              </a:gs>
              <a:gs pos="100000">
                <a:schemeClr val="accent1">
                  <a:alpha val="40000"/>
                </a:schemeClr>
              </a:gs>
            </a:gsLst>
            <a:lin ang="2700000" scaled="1"/>
          </a:gradFill>
          <a:ln>
            <a:noFill/>
          </a:ln>
          <a:effectLst>
            <a:softEdge rad="520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extLst>
              <a:ext uri="{FF2B5EF4-FFF2-40B4-BE49-F238E27FC236}">
                <a16:creationId xmlns:a16="http://schemas.microsoft.com/office/drawing/2014/main" id="{9F34E5EF-94D7-4AE0-BDD1-81A3ECDE614C}"/>
              </a:ext>
              <a:ext uri="{C183D7F6-B498-43B3-948B-1728B52AA6E4}">
                <adec:decorative xmlns:adec="http://schemas.microsoft.com/office/drawing/2017/decorative" val="1"/>
              </a:ext>
            </a:extLst>
          </p:cNvPr>
          <p:cNvSpPr/>
          <p:nvPr userDrawn="1"/>
        </p:nvSpPr>
        <p:spPr>
          <a:xfrm rot="16200000">
            <a:off x="77040" y="1193411"/>
            <a:ext cx="5589934" cy="5737916"/>
          </a:xfrm>
          <a:prstGeom prst="ellipse">
            <a:avLst/>
          </a:prstGeom>
          <a:gradFill>
            <a:gsLst>
              <a:gs pos="0">
                <a:schemeClr val="accent1">
                  <a:alpha val="40000"/>
                </a:schemeClr>
              </a:gs>
              <a:gs pos="100000">
                <a:schemeClr val="accent5">
                  <a:alpha val="20000"/>
                </a:schemeClr>
              </a:gs>
            </a:gsLst>
            <a:lin ang="2700000" scaled="1"/>
          </a:gradFill>
          <a:ln>
            <a:noFill/>
          </a:ln>
          <a:effectLst>
            <a:softEdge rad="952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Oval 15">
            <a:extLst>
              <a:ext uri="{FF2B5EF4-FFF2-40B4-BE49-F238E27FC236}">
                <a16:creationId xmlns:a16="http://schemas.microsoft.com/office/drawing/2014/main" id="{D829E57E-3199-4AAA-B2D5-F93264FDA0B5}"/>
              </a:ext>
              <a:ext uri="{C183D7F6-B498-43B3-948B-1728B52AA6E4}">
                <adec:decorative xmlns:adec="http://schemas.microsoft.com/office/drawing/2017/decorative" val="1"/>
              </a:ext>
            </a:extLst>
          </p:cNvPr>
          <p:cNvSpPr/>
          <p:nvPr userDrawn="1"/>
        </p:nvSpPr>
        <p:spPr>
          <a:xfrm rot="16200000">
            <a:off x="6442672" y="193606"/>
            <a:ext cx="5760743" cy="5737917"/>
          </a:xfrm>
          <a:prstGeom prst="ellipse">
            <a:avLst/>
          </a:prstGeom>
          <a:gradFill>
            <a:gsLst>
              <a:gs pos="0">
                <a:schemeClr val="accent1">
                  <a:alpha val="20000"/>
                </a:schemeClr>
              </a:gs>
              <a:gs pos="100000">
                <a:schemeClr val="accent5">
                  <a:alpha val="40000"/>
                </a:schemeClr>
              </a:gs>
            </a:gsLst>
            <a:lin ang="2700000" scaled="1"/>
          </a:gradFill>
          <a:ln>
            <a:noFill/>
          </a:ln>
          <a:effectLst>
            <a:softEdge rad="1003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descr="Tag=CustomerPhoto&#10;Crop=1&#10;Align=N/A">
            <a:extLst>
              <a:ext uri="{FF2B5EF4-FFF2-40B4-BE49-F238E27FC236}">
                <a16:creationId xmlns:a16="http://schemas.microsoft.com/office/drawing/2014/main" id="{8A791822-0971-4E61-A5E4-9AAD258F58E3}"/>
              </a:ext>
            </a:extLst>
          </p:cNvPr>
          <p:cNvPicPr>
            <a:picLocks/>
          </p:cNvPicPr>
          <p:nvPr userDrawn="1"/>
        </p:nvPicPr>
        <p:blipFill>
          <a:blip r:embed="rId2">
            <a:alphaModFix amt="20000"/>
            <a:extLst>
              <a:ext uri="{28A0092B-C50C-407E-A947-70E740481C1C}">
                <a14:useLocalDpi xmlns:a14="http://schemas.microsoft.com/office/drawing/2010/main" val="0"/>
              </a:ext>
            </a:extLst>
          </a:blip>
          <a:stretch>
            <a:fillRect/>
          </a:stretch>
        </p:blipFill>
        <p:spPr>
          <a:xfrm>
            <a:off x="3048" y="-663"/>
            <a:ext cx="12188952" cy="6858000"/>
          </a:xfrm>
          <a:prstGeom prst="rect">
            <a:avLst/>
          </a:prstGeom>
        </p:spPr>
      </p:pic>
      <p:sp>
        <p:nvSpPr>
          <p:cNvPr id="18" name="Title 1">
            <a:extLst>
              <a:ext uri="{FF2B5EF4-FFF2-40B4-BE49-F238E27FC236}">
                <a16:creationId xmlns:a16="http://schemas.microsoft.com/office/drawing/2014/main" id="{B86D7D99-F789-4EDA-861D-B6B994F05F1D}"/>
              </a:ext>
            </a:extLst>
          </p:cNvPr>
          <p:cNvSpPr>
            <a:spLocks noGrp="1"/>
          </p:cNvSpPr>
          <p:nvPr>
            <p:ph type="ctrTitle"/>
          </p:nvPr>
        </p:nvSpPr>
        <p:spPr>
          <a:xfrm>
            <a:off x="1527050" y="1121700"/>
            <a:ext cx="9144000" cy="2387600"/>
          </a:xfrm>
        </p:spPr>
        <p:txBody>
          <a:bodyPr/>
          <a:lstStyle>
            <a:lvl1pPr algn="ctr">
              <a:defRPr>
                <a:solidFill>
                  <a:schemeClr val="bg1"/>
                </a:solidFill>
              </a:defRPr>
            </a:lvl1pPr>
          </a:lstStyle>
          <a:p>
            <a:r>
              <a:rPr lang="en-US">
                <a:solidFill>
                  <a:srgbClr val="FFFFFF"/>
                </a:solidFill>
                <a:effectLst>
                  <a:outerShdw blurRad="38100" dist="38100" dir="2700000" algn="tl">
                    <a:srgbClr val="000000">
                      <a:alpha val="43137"/>
                    </a:srgbClr>
                  </a:outerShdw>
                </a:effectLst>
                <a:ea typeface="Cambria" panose="02040503050406030204" pitchFamily="18" charset="0"/>
                <a:cs typeface="Sabon Next LT" panose="020B0502040204020203" pitchFamily="2" charset="0"/>
              </a:rPr>
              <a:t>Click to edit Master title style</a:t>
            </a:r>
            <a:endParaRPr lang="en-US" dirty="0">
              <a:solidFill>
                <a:srgbClr val="FFFFFF"/>
              </a:solidFill>
              <a:effectLst>
                <a:outerShdw blurRad="38100" dist="38100" dir="2700000" algn="tl">
                  <a:srgbClr val="000000">
                    <a:alpha val="43137"/>
                  </a:srgbClr>
                </a:outerShdw>
              </a:effectLst>
              <a:ea typeface="Cambria" panose="02040503050406030204" pitchFamily="18" charset="0"/>
              <a:cs typeface="Sabon Next LT" panose="020B0502040204020203" pitchFamily="2" charset="0"/>
            </a:endParaRPr>
          </a:p>
        </p:txBody>
      </p:sp>
      <p:sp>
        <p:nvSpPr>
          <p:cNvPr id="20" name="Text Placeholder 12">
            <a:extLst>
              <a:ext uri="{FF2B5EF4-FFF2-40B4-BE49-F238E27FC236}">
                <a16:creationId xmlns:a16="http://schemas.microsoft.com/office/drawing/2014/main" id="{2B39487B-EA73-4D7B-93AA-D63B49F4DA7F}"/>
              </a:ext>
            </a:extLst>
          </p:cNvPr>
          <p:cNvSpPr>
            <a:spLocks noGrp="1"/>
          </p:cNvSpPr>
          <p:nvPr>
            <p:ph type="body" sz="quarter" idx="15"/>
          </p:nvPr>
        </p:nvSpPr>
        <p:spPr>
          <a:xfrm>
            <a:off x="1527050" y="3600450"/>
            <a:ext cx="9144000" cy="2451100"/>
          </a:xfrm>
        </p:spPr>
        <p:txBody>
          <a:bodyPr>
            <a:normAutofit/>
          </a:bodyPr>
          <a:lstStyle>
            <a:lvl1pPr marL="0" indent="0" algn="ctr">
              <a:buNone/>
              <a:defRPr sz="2800">
                <a:solidFill>
                  <a:schemeClr val="bg1"/>
                </a:solidFill>
                <a:effectLst/>
                <a:latin typeface="+mn-lt"/>
              </a:defRPr>
            </a:lvl1pPr>
          </a:lstStyle>
          <a:p>
            <a:pPr lvl="0"/>
            <a:r>
              <a:rPr lang="en-US"/>
              <a:t>Click to edit Master text styles</a:t>
            </a:r>
          </a:p>
        </p:txBody>
      </p:sp>
    </p:spTree>
    <p:extLst>
      <p:ext uri="{BB962C8B-B14F-4D97-AF65-F5344CB8AC3E}">
        <p14:creationId xmlns:p14="http://schemas.microsoft.com/office/powerpoint/2010/main" val="1155544817"/>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3F98AFCE-98D2-46C5-82A8-E45659B1769D}"/>
              </a:ext>
              <a:ext uri="{C183D7F6-B498-43B3-948B-1728B52AA6E4}">
                <adec:decorative xmlns:adec="http://schemas.microsoft.com/office/drawing/2017/decorative" val="1"/>
              </a:ext>
            </a:extLst>
          </p:cNvPr>
          <p:cNvSpPr/>
          <p:nvPr userDrawn="1"/>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ame 11">
            <a:extLst>
              <a:ext uri="{FF2B5EF4-FFF2-40B4-BE49-F238E27FC236}">
                <a16:creationId xmlns:a16="http://schemas.microsoft.com/office/drawing/2014/main" id="{F69999FB-8585-40F0-990C-6A0BAD1C8081}"/>
              </a:ext>
              <a:ext uri="{C183D7F6-B498-43B3-948B-1728B52AA6E4}">
                <adec:decorative xmlns:adec="http://schemas.microsoft.com/office/drawing/2017/decorative" val="1"/>
              </a:ext>
            </a:extLst>
          </p:cNvPr>
          <p:cNvSpPr/>
          <p:nvPr userDrawn="1"/>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2768738E-7449-46C1-B7D3-844FE2BA7D35}"/>
              </a:ext>
            </a:extLst>
          </p:cNvPr>
          <p:cNvSpPr>
            <a:spLocks noGrp="1"/>
          </p:cNvSpPr>
          <p:nvPr>
            <p:ph type="title"/>
          </p:nvPr>
        </p:nvSpPr>
        <p:spPr>
          <a:xfrm>
            <a:off x="838200" y="914399"/>
            <a:ext cx="5992550" cy="2827422"/>
          </a:xfrm>
        </p:spPr>
        <p:txBody>
          <a:bodyPr anchor="t">
            <a:normAutofit/>
          </a:bodyPr>
          <a:lstStyle/>
          <a:p>
            <a:r>
              <a:rPr lang="en-US" sz="4400">
                <a:gradFill flip="none" rotWithShape="1">
                  <a:gsLst>
                    <a:gs pos="0">
                      <a:schemeClr val="accent5">
                        <a:alpha val="70000"/>
                      </a:schemeClr>
                    </a:gs>
                    <a:gs pos="100000">
                      <a:schemeClr val="accent1">
                        <a:alpha val="70000"/>
                      </a:schemeClr>
                    </a:gs>
                  </a:gsLst>
                  <a:lin ang="0" scaled="1"/>
                  <a:tileRect/>
                </a:gradFill>
              </a:rPr>
              <a:t>Click to edit Master title style</a:t>
            </a:r>
            <a:endParaRPr lang="en-US" sz="4400" dirty="0">
              <a:gradFill flip="none" rotWithShape="1">
                <a:gsLst>
                  <a:gs pos="0">
                    <a:schemeClr val="accent5">
                      <a:alpha val="70000"/>
                    </a:schemeClr>
                  </a:gs>
                  <a:gs pos="100000">
                    <a:schemeClr val="accent1">
                      <a:alpha val="70000"/>
                    </a:schemeClr>
                  </a:gs>
                </a:gsLst>
                <a:lin ang="0" scaled="1"/>
                <a:tileRect/>
              </a:gradFill>
            </a:endParaRPr>
          </a:p>
        </p:txBody>
      </p:sp>
      <p:sp>
        <p:nvSpPr>
          <p:cNvPr id="7" name="Content Placeholder 2">
            <a:extLst>
              <a:ext uri="{FF2B5EF4-FFF2-40B4-BE49-F238E27FC236}">
                <a16:creationId xmlns:a16="http://schemas.microsoft.com/office/drawing/2014/main" id="{B0FF04F9-E792-4C19-9FD5-44800CEB2E89}"/>
              </a:ext>
            </a:extLst>
          </p:cNvPr>
          <p:cNvSpPr>
            <a:spLocks noGrp="1"/>
          </p:cNvSpPr>
          <p:nvPr>
            <p:ph idx="1"/>
          </p:nvPr>
        </p:nvSpPr>
        <p:spPr>
          <a:xfrm>
            <a:off x="6976085" y="914400"/>
            <a:ext cx="4377714" cy="2827422"/>
          </a:xfrm>
        </p:spPr>
        <p:txBody>
          <a:bodyPr anchor="t">
            <a:normAutofit/>
          </a:bodyPr>
          <a:lstStyle>
            <a:lvl1pPr marL="0" indent="0">
              <a:buNone/>
              <a:defRPr sz="2800"/>
            </a:lvl1pPr>
          </a:lstStyle>
          <a:p>
            <a:pPr marL="228600" lvl="0" indent="-228600"/>
            <a:r>
              <a:rPr lang="en-US" sz="1800">
                <a:solidFill>
                  <a:schemeClr val="tx2">
                    <a:alpha val="60000"/>
                  </a:schemeClr>
                </a:solidFill>
              </a:rPr>
              <a:t>Click to edit Master text styles</a:t>
            </a:r>
          </a:p>
        </p:txBody>
      </p:sp>
      <p:sp>
        <p:nvSpPr>
          <p:cNvPr id="14" name="Picture Placeholder 13">
            <a:extLst>
              <a:ext uri="{FF2B5EF4-FFF2-40B4-BE49-F238E27FC236}">
                <a16:creationId xmlns:a16="http://schemas.microsoft.com/office/drawing/2014/main" id="{5F2F9DF6-DFB9-44A8-B629-57F58893AD21}"/>
              </a:ext>
            </a:extLst>
          </p:cNvPr>
          <p:cNvSpPr>
            <a:spLocks noGrp="1"/>
          </p:cNvSpPr>
          <p:nvPr>
            <p:ph type="pic" sz="quarter" idx="13"/>
          </p:nvPr>
        </p:nvSpPr>
        <p:spPr>
          <a:xfrm>
            <a:off x="490538" y="4059936"/>
            <a:ext cx="2807208" cy="2322576"/>
          </a:xfrm>
          <a:solidFill>
            <a:schemeClr val="accent6"/>
          </a:solidFill>
        </p:spPr>
        <p:txBody>
          <a:bodyPr/>
          <a:lstStyle/>
          <a:p>
            <a:r>
              <a:rPr lang="en-US"/>
              <a:t>Click icon to add picture</a:t>
            </a:r>
          </a:p>
        </p:txBody>
      </p:sp>
      <p:sp>
        <p:nvSpPr>
          <p:cNvPr id="15" name="Picture Placeholder 13">
            <a:extLst>
              <a:ext uri="{FF2B5EF4-FFF2-40B4-BE49-F238E27FC236}">
                <a16:creationId xmlns:a16="http://schemas.microsoft.com/office/drawing/2014/main" id="{927BC207-43FE-4B6A-AEBE-875B69CF9761}"/>
              </a:ext>
            </a:extLst>
          </p:cNvPr>
          <p:cNvSpPr>
            <a:spLocks noGrp="1"/>
          </p:cNvSpPr>
          <p:nvPr>
            <p:ph type="pic" sz="quarter" idx="14"/>
          </p:nvPr>
        </p:nvSpPr>
        <p:spPr>
          <a:xfrm>
            <a:off x="3291840" y="4059936"/>
            <a:ext cx="2807208" cy="2322576"/>
          </a:xfrm>
          <a:solidFill>
            <a:schemeClr val="accent6"/>
          </a:solidFill>
        </p:spPr>
        <p:txBody>
          <a:bodyPr/>
          <a:lstStyle/>
          <a:p>
            <a:r>
              <a:rPr lang="en-US"/>
              <a:t>Click icon to add picture</a:t>
            </a:r>
          </a:p>
        </p:txBody>
      </p:sp>
      <p:sp>
        <p:nvSpPr>
          <p:cNvPr id="16" name="Picture Placeholder 13">
            <a:extLst>
              <a:ext uri="{FF2B5EF4-FFF2-40B4-BE49-F238E27FC236}">
                <a16:creationId xmlns:a16="http://schemas.microsoft.com/office/drawing/2014/main" id="{EBBF5499-9A70-4846-B98E-316EC17F9FCD}"/>
              </a:ext>
            </a:extLst>
          </p:cNvPr>
          <p:cNvSpPr>
            <a:spLocks noGrp="1"/>
          </p:cNvSpPr>
          <p:nvPr>
            <p:ph type="pic" sz="quarter" idx="15"/>
          </p:nvPr>
        </p:nvSpPr>
        <p:spPr>
          <a:xfrm>
            <a:off x="6099048" y="4059936"/>
            <a:ext cx="2807208" cy="2322576"/>
          </a:xfrm>
          <a:solidFill>
            <a:schemeClr val="accent6"/>
          </a:solidFill>
        </p:spPr>
        <p:txBody>
          <a:bodyPr/>
          <a:lstStyle/>
          <a:p>
            <a:r>
              <a:rPr lang="en-US"/>
              <a:t>Click icon to add picture</a:t>
            </a:r>
          </a:p>
        </p:txBody>
      </p:sp>
      <p:sp>
        <p:nvSpPr>
          <p:cNvPr id="17" name="Picture Placeholder 13">
            <a:extLst>
              <a:ext uri="{FF2B5EF4-FFF2-40B4-BE49-F238E27FC236}">
                <a16:creationId xmlns:a16="http://schemas.microsoft.com/office/drawing/2014/main" id="{C7A79F30-D473-48F6-9AC2-286C7B70F3ED}"/>
              </a:ext>
            </a:extLst>
          </p:cNvPr>
          <p:cNvSpPr>
            <a:spLocks noGrp="1"/>
          </p:cNvSpPr>
          <p:nvPr>
            <p:ph type="pic" sz="quarter" idx="16"/>
          </p:nvPr>
        </p:nvSpPr>
        <p:spPr>
          <a:xfrm>
            <a:off x="8906256" y="4059936"/>
            <a:ext cx="2807208" cy="2322576"/>
          </a:xfrm>
          <a:solidFill>
            <a:schemeClr val="accent6"/>
          </a:solidFill>
        </p:spPr>
        <p:txBody>
          <a:bodyPr/>
          <a:lstStyle/>
          <a:p>
            <a:r>
              <a:rPr lang="en-US"/>
              <a:t>Click icon to add picture</a:t>
            </a:r>
          </a:p>
        </p:txBody>
      </p:sp>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r>
              <a:rPr lang="en-US"/>
              <a:t>3/1/20XX</a:t>
            </a:r>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009914164"/>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Introduction">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B910AFBC-7932-43F4-ABEA-C89B2698634B}"/>
              </a:ext>
            </a:extLst>
          </p:cNvPr>
          <p:cNvSpPr>
            <a:spLocks noGrp="1"/>
          </p:cNvSpPr>
          <p:nvPr>
            <p:ph type="title"/>
          </p:nvPr>
        </p:nvSpPr>
        <p:spPr>
          <a:xfrm>
            <a:off x="841249" y="857251"/>
            <a:ext cx="5914937" cy="2076450"/>
          </a:xfrm>
        </p:spPr>
        <p:txBody>
          <a:bodyPr anchor="b">
            <a:normAutofit/>
          </a:bodyPr>
          <a:lstStyle/>
          <a:p>
            <a:r>
              <a:rPr lang="en-US" sz="4400">
                <a:gradFill flip="none" rotWithShape="1">
                  <a:gsLst>
                    <a:gs pos="0">
                      <a:schemeClr val="accent5">
                        <a:alpha val="70000"/>
                      </a:schemeClr>
                    </a:gs>
                    <a:gs pos="100000">
                      <a:schemeClr val="accent1">
                        <a:alpha val="70000"/>
                      </a:schemeClr>
                    </a:gs>
                  </a:gsLst>
                  <a:lin ang="0" scaled="1"/>
                  <a:tileRect/>
                </a:gradFill>
              </a:rPr>
              <a:t>Click to edit Master title style</a:t>
            </a:r>
            <a:endParaRPr lang="en-US" sz="4400" dirty="0">
              <a:gradFill flip="none" rotWithShape="1">
                <a:gsLst>
                  <a:gs pos="0">
                    <a:schemeClr val="accent5">
                      <a:alpha val="70000"/>
                    </a:schemeClr>
                  </a:gs>
                  <a:gs pos="100000">
                    <a:schemeClr val="accent1">
                      <a:alpha val="70000"/>
                    </a:schemeClr>
                  </a:gs>
                </a:gsLst>
                <a:lin ang="0" scaled="1"/>
                <a:tileRect/>
              </a:gradFill>
            </a:endParaRPr>
          </a:p>
        </p:txBody>
      </p:sp>
      <p:sp>
        <p:nvSpPr>
          <p:cNvPr id="17" name="Content Placeholder 2">
            <a:extLst>
              <a:ext uri="{FF2B5EF4-FFF2-40B4-BE49-F238E27FC236}">
                <a16:creationId xmlns:a16="http://schemas.microsoft.com/office/drawing/2014/main" id="{1178A42D-5ED2-4AB6-BE4B-4109074320DF}"/>
              </a:ext>
            </a:extLst>
          </p:cNvPr>
          <p:cNvSpPr>
            <a:spLocks noGrp="1"/>
          </p:cNvSpPr>
          <p:nvPr>
            <p:ph idx="1"/>
          </p:nvPr>
        </p:nvSpPr>
        <p:spPr>
          <a:xfrm>
            <a:off x="841248" y="3190875"/>
            <a:ext cx="5914938" cy="2986087"/>
          </a:xfrm>
        </p:spPr>
        <p:txBody>
          <a:bodyPr>
            <a:noAutofit/>
          </a:bodyPr>
          <a:lstStyle>
            <a:lvl1pPr marL="0" indent="0">
              <a:lnSpc>
                <a:spcPct val="100000"/>
              </a:lnSpc>
              <a:buNone/>
              <a:defRPr sz="2000"/>
            </a:lvl1pPr>
          </a:lstStyle>
          <a:p>
            <a:pPr marL="228600" lvl="0" indent="-228600"/>
            <a:r>
              <a:rPr lang="en-US" sz="1800">
                <a:solidFill>
                  <a:schemeClr val="tx2">
                    <a:alpha val="60000"/>
                  </a:schemeClr>
                </a:solidFill>
              </a:rPr>
              <a:t>Click to edit Master text styles</a:t>
            </a:r>
          </a:p>
        </p:txBody>
      </p:sp>
      <p:sp>
        <p:nvSpPr>
          <p:cNvPr id="29" name="Date Placeholder 1">
            <a:extLst>
              <a:ext uri="{FF2B5EF4-FFF2-40B4-BE49-F238E27FC236}">
                <a16:creationId xmlns:a16="http://schemas.microsoft.com/office/drawing/2014/main" id="{4D9A7D07-2BA3-438D-972B-EA578370D50F}"/>
              </a:ext>
            </a:extLst>
          </p:cNvPr>
          <p:cNvSpPr>
            <a:spLocks noGrp="1"/>
          </p:cNvSpPr>
          <p:nvPr>
            <p:ph type="dt" sz="half" idx="10"/>
          </p:nvPr>
        </p:nvSpPr>
        <p:spPr>
          <a:xfrm>
            <a:off x="838200" y="6429375"/>
            <a:ext cx="2743200" cy="365125"/>
          </a:xfrm>
        </p:spPr>
        <p:txBody>
          <a:bodyPr/>
          <a:lstStyle>
            <a:lvl1pPr>
              <a:defRPr>
                <a:solidFill>
                  <a:schemeClr val="tx2">
                    <a:alpha val="60000"/>
                  </a:schemeClr>
                </a:solidFill>
              </a:defRPr>
            </a:lvl1pPr>
          </a:lstStyle>
          <a:p>
            <a:r>
              <a:rPr lang="en-US"/>
              <a:t>3/1/20XX</a:t>
            </a:r>
          </a:p>
        </p:txBody>
      </p:sp>
      <p:sp>
        <p:nvSpPr>
          <p:cNvPr id="24" name="Picture Placeholder 23">
            <a:extLst>
              <a:ext uri="{FF2B5EF4-FFF2-40B4-BE49-F238E27FC236}">
                <a16:creationId xmlns:a16="http://schemas.microsoft.com/office/drawing/2014/main" id="{C8720583-BC84-48EB-85BC-AE71214A30A5}"/>
              </a:ext>
            </a:extLst>
          </p:cNvPr>
          <p:cNvSpPr>
            <a:spLocks noGrp="1"/>
          </p:cNvSpPr>
          <p:nvPr>
            <p:ph type="pic" sz="quarter" idx="13"/>
          </p:nvPr>
        </p:nvSpPr>
        <p:spPr>
          <a:xfrm>
            <a:off x="7589520" y="0"/>
            <a:ext cx="4599432" cy="2286000"/>
          </a:xfrm>
          <a:solidFill>
            <a:schemeClr val="accent6"/>
          </a:solidFill>
        </p:spPr>
        <p:txBody>
          <a:bodyPr/>
          <a:lstStyle/>
          <a:p>
            <a:r>
              <a:rPr lang="en-US"/>
              <a:t>Click icon to add picture</a:t>
            </a:r>
            <a:endParaRPr lang="en-US" dirty="0"/>
          </a:p>
        </p:txBody>
      </p:sp>
      <p:sp>
        <p:nvSpPr>
          <p:cNvPr id="25" name="Picture Placeholder 23">
            <a:extLst>
              <a:ext uri="{FF2B5EF4-FFF2-40B4-BE49-F238E27FC236}">
                <a16:creationId xmlns:a16="http://schemas.microsoft.com/office/drawing/2014/main" id="{C3F0A5CD-C47A-4CDF-BE99-75F3A81B18FB}"/>
              </a:ext>
            </a:extLst>
          </p:cNvPr>
          <p:cNvSpPr>
            <a:spLocks noGrp="1"/>
          </p:cNvSpPr>
          <p:nvPr>
            <p:ph type="pic" sz="quarter" idx="14"/>
          </p:nvPr>
        </p:nvSpPr>
        <p:spPr>
          <a:xfrm>
            <a:off x="7589520" y="2286000"/>
            <a:ext cx="4599432" cy="2286000"/>
          </a:xfrm>
          <a:solidFill>
            <a:schemeClr val="accent6"/>
          </a:solidFill>
        </p:spPr>
        <p:txBody>
          <a:bodyPr/>
          <a:lstStyle/>
          <a:p>
            <a:r>
              <a:rPr lang="en-US"/>
              <a:t>Click icon to add picture</a:t>
            </a:r>
            <a:endParaRPr lang="en-US" dirty="0"/>
          </a:p>
        </p:txBody>
      </p:sp>
      <p:sp>
        <p:nvSpPr>
          <p:cNvPr id="26" name="Picture Placeholder 23">
            <a:extLst>
              <a:ext uri="{FF2B5EF4-FFF2-40B4-BE49-F238E27FC236}">
                <a16:creationId xmlns:a16="http://schemas.microsoft.com/office/drawing/2014/main" id="{7329454B-9275-4E86-B32E-91C0DB62AA71}"/>
              </a:ext>
            </a:extLst>
          </p:cNvPr>
          <p:cNvSpPr>
            <a:spLocks noGrp="1"/>
          </p:cNvSpPr>
          <p:nvPr>
            <p:ph type="pic" sz="quarter" idx="15"/>
          </p:nvPr>
        </p:nvSpPr>
        <p:spPr>
          <a:xfrm>
            <a:off x="7589520" y="4572000"/>
            <a:ext cx="4599432" cy="2286000"/>
          </a:xfrm>
          <a:solidFill>
            <a:schemeClr val="accent6"/>
          </a:solidFill>
        </p:spPr>
        <p:txBody>
          <a:bodyPr/>
          <a:lstStyle/>
          <a:p>
            <a:r>
              <a:rPr lang="en-US"/>
              <a:t>Click icon to add picture</a:t>
            </a:r>
            <a:endParaRPr lang="en-US" dirty="0"/>
          </a:p>
        </p:txBody>
      </p:sp>
      <p:sp>
        <p:nvSpPr>
          <p:cNvPr id="30" name="Footer Placeholder 2">
            <a:extLst>
              <a:ext uri="{FF2B5EF4-FFF2-40B4-BE49-F238E27FC236}">
                <a16:creationId xmlns:a16="http://schemas.microsoft.com/office/drawing/2014/main" id="{21E9E1BF-D594-4F96-8DBE-5A8DD51D3B58}"/>
              </a:ext>
            </a:extLst>
          </p:cNvPr>
          <p:cNvSpPr>
            <a:spLocks noGrp="1"/>
          </p:cNvSpPr>
          <p:nvPr>
            <p:ph type="ftr" sz="quarter" idx="11"/>
          </p:nvPr>
        </p:nvSpPr>
        <p:spPr>
          <a:xfrm>
            <a:off x="4038600" y="6429375"/>
            <a:ext cx="4114800" cy="365125"/>
          </a:xfrm>
        </p:spPr>
        <p:txBody>
          <a:bodyPr/>
          <a:lstStyle>
            <a:lvl1pPr algn="l">
              <a:defRPr>
                <a:solidFill>
                  <a:schemeClr val="tx2">
                    <a:alpha val="60000"/>
                  </a:schemeClr>
                </a:solidFill>
              </a:defRPr>
            </a:lvl1pPr>
          </a:lstStyle>
          <a:p>
            <a:r>
              <a:rPr lang="en-US"/>
              <a:t>SAMPLE FOOTER TEXT</a:t>
            </a:r>
            <a:endParaRPr lang="en-US" dirty="0"/>
          </a:p>
        </p:txBody>
      </p:sp>
      <p:sp>
        <p:nvSpPr>
          <p:cNvPr id="31" name="Slide Number Placeholder 3">
            <a:extLst>
              <a:ext uri="{FF2B5EF4-FFF2-40B4-BE49-F238E27FC236}">
                <a16:creationId xmlns:a16="http://schemas.microsoft.com/office/drawing/2014/main" id="{C30FDEF8-F3F3-42D5-9EE1-EDDF18B35377}"/>
              </a:ext>
            </a:extLst>
          </p:cNvPr>
          <p:cNvSpPr>
            <a:spLocks noGrp="1"/>
          </p:cNvSpPr>
          <p:nvPr>
            <p:ph type="sldNum" sz="quarter" idx="12"/>
          </p:nvPr>
        </p:nvSpPr>
        <p:spPr>
          <a:xfrm>
            <a:off x="8610600" y="6429375"/>
            <a:ext cx="2743200" cy="365125"/>
          </a:xfrm>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791792884"/>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Brea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BE04ED02-B678-4D1E-BEDA-7E28F9038DF5}"/>
              </a:ext>
              <a:ext uri="{C183D7F6-B498-43B3-948B-1728B52AA6E4}">
                <adec:decorative xmlns:adec="http://schemas.microsoft.com/office/drawing/2017/decorative" val="1"/>
              </a:ext>
            </a:extLst>
          </p:cNvPr>
          <p:cNvSpPr/>
          <p:nvPr userDrawn="1"/>
        </p:nvSpPr>
        <p:spPr>
          <a:xfrm>
            <a:off x="9277" y="9278"/>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5E2C5A2-B8B2-47C5-8E1B-3A97E2C9BB13}"/>
              </a:ext>
              <a:ext uri="{C183D7F6-B498-43B3-948B-1728B52AA6E4}">
                <adec:decorative xmlns:adec="http://schemas.microsoft.com/office/drawing/2017/decorative" val="1"/>
              </a:ext>
            </a:extLst>
          </p:cNvPr>
          <p:cNvSpPr/>
          <p:nvPr userDrawn="1"/>
        </p:nvSpPr>
        <p:spPr>
          <a:xfrm>
            <a:off x="12325" y="9278"/>
            <a:ext cx="12188952"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03FD8455-A2E1-40B3-B6C4-36070AF58F78}"/>
              </a:ext>
              <a:ext uri="{C183D7F6-B498-43B3-948B-1728B52AA6E4}">
                <adec:decorative xmlns:adec="http://schemas.microsoft.com/office/drawing/2017/decorative" val="1"/>
              </a:ext>
            </a:extLst>
          </p:cNvPr>
          <p:cNvSpPr/>
          <p:nvPr userDrawn="1"/>
        </p:nvSpPr>
        <p:spPr>
          <a:xfrm>
            <a:off x="1524" y="0"/>
            <a:ext cx="12188952" cy="6858000"/>
          </a:xfrm>
          <a:prstGeom prst="rect">
            <a:avLst/>
          </a:prstGeom>
          <a:gradFill flip="none" rotWithShape="1">
            <a:gsLst>
              <a:gs pos="0">
                <a:schemeClr val="accent2">
                  <a:alpha val="60000"/>
                </a:schemeClr>
              </a:gs>
              <a:gs pos="100000">
                <a:schemeClr val="accent1">
                  <a:alpha val="6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Freeform: Shape 7">
            <a:extLst>
              <a:ext uri="{FF2B5EF4-FFF2-40B4-BE49-F238E27FC236}">
                <a16:creationId xmlns:a16="http://schemas.microsoft.com/office/drawing/2014/main" id="{0F53BE70-C6B1-407C-9333-7251BDC77A9E}"/>
              </a:ext>
              <a:ext uri="{C183D7F6-B498-43B3-948B-1728B52AA6E4}">
                <adec:decorative xmlns:adec="http://schemas.microsoft.com/office/drawing/2017/decorative" val="1"/>
              </a:ext>
            </a:extLst>
          </p:cNvPr>
          <p:cNvSpPr/>
          <p:nvPr userDrawn="1"/>
        </p:nvSpPr>
        <p:spPr>
          <a:xfrm>
            <a:off x="33186" y="9279"/>
            <a:ext cx="5770017" cy="2411171"/>
          </a:xfrm>
          <a:custGeom>
            <a:avLst/>
            <a:gdLst>
              <a:gd name="connsiteX0" fmla="*/ 0 w 5770017"/>
              <a:gd name="connsiteY0" fmla="*/ 0 h 2411171"/>
              <a:gd name="connsiteX1" fmla="*/ 5770017 w 5770017"/>
              <a:gd name="connsiteY1" fmla="*/ 0 h 2411171"/>
              <a:gd name="connsiteX2" fmla="*/ 5715824 w 5770017"/>
              <a:gd name="connsiteY2" fmla="*/ 124746 h 2411171"/>
              <a:gd name="connsiteX3" fmla="*/ 4925072 w 5770017"/>
              <a:gd name="connsiteY3" fmla="*/ 1254414 h 2411171"/>
              <a:gd name="connsiteX4" fmla="*/ 125602 w 5770017"/>
              <a:gd name="connsiteY4" fmla="*/ 1864423 h 2411171"/>
              <a:gd name="connsiteX5" fmla="*/ 0 w 5770017"/>
              <a:gd name="connsiteY5" fmla="*/ 1785927 h 2411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70017" h="2411171">
                <a:moveTo>
                  <a:pt x="0" y="0"/>
                </a:moveTo>
                <a:lnTo>
                  <a:pt x="5770017" y="0"/>
                </a:lnTo>
                <a:lnTo>
                  <a:pt x="5715824" y="124746"/>
                </a:lnTo>
                <a:cubicBezTo>
                  <a:pt x="5526044" y="533784"/>
                  <a:pt x="5262460" y="917027"/>
                  <a:pt x="4925072" y="1254414"/>
                </a:cubicBezTo>
                <a:cubicBezTo>
                  <a:pt x="3623720" y="2555767"/>
                  <a:pt x="1640148" y="2759102"/>
                  <a:pt x="125602" y="1864423"/>
                </a:cubicBezTo>
                <a:lnTo>
                  <a:pt x="0" y="1785927"/>
                </a:lnTo>
                <a:close/>
              </a:path>
            </a:pathLst>
          </a:custGeom>
          <a:gradFill>
            <a:gsLst>
              <a:gs pos="0">
                <a:schemeClr val="accent2">
                  <a:alpha val="20000"/>
                </a:schemeClr>
              </a:gs>
              <a:gs pos="100000">
                <a:schemeClr val="accent1">
                  <a:alpha val="20000"/>
                </a:schemeClr>
              </a:gs>
            </a:gsLst>
            <a:lin ang="2700000" scaled="1"/>
          </a:gradFill>
          <a:ln>
            <a:noFill/>
          </a:ln>
          <a:effectLst>
            <a:softEdge rad="520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ame 8">
            <a:extLst>
              <a:ext uri="{FF2B5EF4-FFF2-40B4-BE49-F238E27FC236}">
                <a16:creationId xmlns:a16="http://schemas.microsoft.com/office/drawing/2014/main" id="{05864DDE-75C0-4BE6-93FF-A960706ADEC3}"/>
              </a:ext>
              <a:ext uri="{C183D7F6-B498-43B3-948B-1728B52AA6E4}">
                <adec:decorative xmlns:adec="http://schemas.microsoft.com/office/drawing/2017/decorative" val="1"/>
              </a:ext>
            </a:extLst>
          </p:cNvPr>
          <p:cNvSpPr/>
          <p:nvPr userDrawn="1"/>
        </p:nvSpPr>
        <p:spPr>
          <a:xfrm>
            <a:off x="1524" y="0"/>
            <a:ext cx="12188952" cy="6858000"/>
          </a:xfrm>
          <a:prstGeom prst="frame">
            <a:avLst>
              <a:gd name="adj1" fmla="val 716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Title 1">
            <a:extLst>
              <a:ext uri="{FF2B5EF4-FFF2-40B4-BE49-F238E27FC236}">
                <a16:creationId xmlns:a16="http://schemas.microsoft.com/office/drawing/2014/main" id="{1BC3FA0F-EAE5-4DCE-ACFF-9AD00ED39FCF}"/>
              </a:ext>
            </a:extLst>
          </p:cNvPr>
          <p:cNvSpPr>
            <a:spLocks noGrp="1"/>
          </p:cNvSpPr>
          <p:nvPr>
            <p:ph type="ctrTitle"/>
          </p:nvPr>
        </p:nvSpPr>
        <p:spPr>
          <a:xfrm>
            <a:off x="847477" y="1131641"/>
            <a:ext cx="5322618" cy="2387600"/>
          </a:xfrm>
        </p:spPr>
        <p:txBody>
          <a:bodyPr/>
          <a:lstStyle>
            <a:lvl1pPr>
              <a:defRPr>
                <a:solidFill>
                  <a:schemeClr val="bg1"/>
                </a:solidFill>
              </a:defRPr>
            </a:lvl1pPr>
          </a:lstStyle>
          <a:p>
            <a:pPr algn="l"/>
            <a:r>
              <a:rPr lang="en-US">
                <a:solidFill>
                  <a:srgbClr val="FFFFFF"/>
                </a:solidFill>
                <a:ea typeface="Cambria" panose="02040503050406030204" pitchFamily="18" charset="0"/>
                <a:cs typeface="Sabon Next LT" panose="020B0502040204020203" pitchFamily="2" charset="0"/>
              </a:rPr>
              <a:t>Click to edit Master title style</a:t>
            </a:r>
            <a:endParaRPr lang="en-US" dirty="0">
              <a:solidFill>
                <a:srgbClr val="FFFFFF"/>
              </a:solidFill>
              <a:ea typeface="Cambria" panose="02040503050406030204" pitchFamily="18" charset="0"/>
              <a:cs typeface="Sabon Next LT" panose="020B0502040204020203" pitchFamily="2" charset="0"/>
            </a:endParaRPr>
          </a:p>
        </p:txBody>
      </p:sp>
      <p:sp>
        <p:nvSpPr>
          <p:cNvPr id="18" name="Picture Placeholder 17">
            <a:extLst>
              <a:ext uri="{FF2B5EF4-FFF2-40B4-BE49-F238E27FC236}">
                <a16:creationId xmlns:a16="http://schemas.microsoft.com/office/drawing/2014/main" id="{71FA5E0E-BEE1-4976-92B1-61EF64E34371}"/>
              </a:ext>
            </a:extLst>
          </p:cNvPr>
          <p:cNvSpPr>
            <a:spLocks noGrp="1"/>
          </p:cNvSpPr>
          <p:nvPr>
            <p:ph type="pic" sz="quarter" idx="13"/>
          </p:nvPr>
        </p:nvSpPr>
        <p:spPr>
          <a:xfrm>
            <a:off x="6784848" y="905256"/>
            <a:ext cx="4581144" cy="2450592"/>
          </a:xfrm>
          <a:solidFill>
            <a:schemeClr val="accent6"/>
          </a:solidFill>
        </p:spPr>
        <p:txBody>
          <a:bodyPr/>
          <a:lstStyle/>
          <a:p>
            <a:r>
              <a:rPr lang="en-US"/>
              <a:t>Click icon to add picture</a:t>
            </a:r>
            <a:endParaRPr lang="en-US" dirty="0"/>
          </a:p>
        </p:txBody>
      </p:sp>
      <p:sp>
        <p:nvSpPr>
          <p:cNvPr id="20" name="Picture Placeholder 17">
            <a:extLst>
              <a:ext uri="{FF2B5EF4-FFF2-40B4-BE49-F238E27FC236}">
                <a16:creationId xmlns:a16="http://schemas.microsoft.com/office/drawing/2014/main" id="{03379FE8-A6CE-4F5A-BE1A-B2267589BE85}"/>
              </a:ext>
            </a:extLst>
          </p:cNvPr>
          <p:cNvSpPr>
            <a:spLocks noGrp="1"/>
          </p:cNvSpPr>
          <p:nvPr>
            <p:ph type="pic" sz="quarter" idx="14"/>
          </p:nvPr>
        </p:nvSpPr>
        <p:spPr>
          <a:xfrm>
            <a:off x="6784848" y="3520440"/>
            <a:ext cx="4581144" cy="2450592"/>
          </a:xfrm>
          <a:solidFill>
            <a:schemeClr val="accent6"/>
          </a:solidFill>
        </p:spPr>
        <p:txBody>
          <a:bodyPr/>
          <a:lstStyle/>
          <a:p>
            <a:r>
              <a:rPr lang="en-US"/>
              <a:t>Click icon to add picture</a:t>
            </a:r>
            <a:endParaRPr lang="en-US" dirty="0"/>
          </a:p>
        </p:txBody>
      </p:sp>
      <p:sp>
        <p:nvSpPr>
          <p:cNvPr id="13" name="Text Placeholder 12">
            <a:extLst>
              <a:ext uri="{FF2B5EF4-FFF2-40B4-BE49-F238E27FC236}">
                <a16:creationId xmlns:a16="http://schemas.microsoft.com/office/drawing/2014/main" id="{6DD090CA-24E8-46A7-889A-A4FDD00A33E5}"/>
              </a:ext>
            </a:extLst>
          </p:cNvPr>
          <p:cNvSpPr>
            <a:spLocks noGrp="1"/>
          </p:cNvSpPr>
          <p:nvPr>
            <p:ph type="body" sz="quarter" idx="15"/>
          </p:nvPr>
        </p:nvSpPr>
        <p:spPr>
          <a:xfrm>
            <a:off x="838200" y="3600450"/>
            <a:ext cx="5322888" cy="2451100"/>
          </a:xfrm>
        </p:spPr>
        <p:txBody>
          <a:bodyPr>
            <a:normAutofit/>
          </a:bodyPr>
          <a:lstStyle>
            <a:lvl1pPr marL="0" indent="0">
              <a:buNone/>
              <a:defRPr sz="2800">
                <a:solidFill>
                  <a:schemeClr val="bg1"/>
                </a:solidFill>
                <a:latin typeface="+mn-lt"/>
              </a:defRPr>
            </a:lvl1pPr>
          </a:lstStyle>
          <a:p>
            <a:pPr lvl="0"/>
            <a:r>
              <a:rPr lang="en-US"/>
              <a:t>Click to edit Master text styles</a:t>
            </a:r>
          </a:p>
        </p:txBody>
      </p:sp>
    </p:spTree>
    <p:extLst>
      <p:ext uri="{BB962C8B-B14F-4D97-AF65-F5344CB8AC3E}">
        <p14:creationId xmlns:p14="http://schemas.microsoft.com/office/powerpoint/2010/main" val="2350935456"/>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able Chart Timelin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98991-AEF1-4F19-AAB8-436EAD58C282}"/>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D25B44F-E7DA-40C6-8B44-71EAB6BDFC98}"/>
              </a:ext>
            </a:extLst>
          </p:cNvPr>
          <p:cNvSpPr>
            <a:spLocks noGrp="1"/>
          </p:cNvSpPr>
          <p:nvPr>
            <p:ph idx="1"/>
          </p:nvPr>
        </p:nvSpPr>
        <p:spPr/>
        <p:txBody>
          <a:bodyPr/>
          <a:lstStyle>
            <a:lvl1pPr>
              <a:buFont typeface="Wingdings" panose="05000000000000000000" pitchFamily="2" charset="2"/>
              <a:buChar char="§"/>
              <a:defRPr/>
            </a:lvl1pPr>
            <a:lvl2pPr marL="685800" indent="-228600">
              <a:buFont typeface="Wingdings" panose="05000000000000000000" pitchFamily="2" charset="2"/>
              <a:buChar char="§"/>
              <a:defRPr/>
            </a:lvl2pPr>
            <a:lvl3pPr>
              <a:buFont typeface="Wingdings" panose="05000000000000000000" pitchFamily="2" charset="2"/>
              <a:buChar char="§"/>
              <a:defRPr/>
            </a:lvl3pPr>
            <a:lvl4pPr marL="1600200" indent="-228600">
              <a:buFont typeface="Wingdings" panose="05000000000000000000" pitchFamily="2" charset="2"/>
              <a:buChar char="§"/>
              <a:defRPr/>
            </a:lvl4pPr>
            <a:lvl5pPr>
              <a:buFont typeface="Wingdings" panose="05000000000000000000"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F71817-A045-48C0-975B-CBEF88E9561E}"/>
              </a:ext>
            </a:extLst>
          </p:cNvPr>
          <p:cNvSpPr>
            <a:spLocks noGrp="1"/>
          </p:cNvSpPr>
          <p:nvPr>
            <p:ph type="dt" sz="half" idx="10"/>
          </p:nvPr>
        </p:nvSpPr>
        <p:spPr/>
        <p:txBody>
          <a:bodyPr/>
          <a:lstStyle/>
          <a:p>
            <a:r>
              <a:rPr lang="en-US"/>
              <a:t>3/1/20XX</a:t>
            </a:r>
          </a:p>
        </p:txBody>
      </p:sp>
      <p:sp>
        <p:nvSpPr>
          <p:cNvPr id="5" name="Footer Placeholder 4">
            <a:extLst>
              <a:ext uri="{FF2B5EF4-FFF2-40B4-BE49-F238E27FC236}">
                <a16:creationId xmlns:a16="http://schemas.microsoft.com/office/drawing/2014/main" id="{B61C39F0-32D4-407C-8BCA-97F2D9E500C9}"/>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99CF4459-37B2-4F87-B508-DB04D4332067}"/>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026859629"/>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03B5BF0-238D-481F-A15B-206D1E2FEDD2}"/>
              </a:ext>
              <a:ext uri="{C183D7F6-B498-43B3-948B-1728B52AA6E4}">
                <adec:decorative xmlns:adec="http://schemas.microsoft.com/office/drawing/2017/decorative" val="1"/>
              </a:ext>
            </a:extLst>
          </p:cNvPr>
          <p:cNvSpPr/>
          <p:nvPr userDrawn="1"/>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7578E43B-8F1B-4CBD-B09E-5AD9A247E3F8}"/>
              </a:ext>
              <a:ext uri="{C183D7F6-B498-43B3-948B-1728B52AA6E4}">
                <adec:decorative xmlns:adec="http://schemas.microsoft.com/office/drawing/2017/decorative" val="1"/>
              </a:ext>
            </a:extLst>
          </p:cNvPr>
          <p:cNvSpPr/>
          <p:nvPr userDrawn="1"/>
        </p:nvSpPr>
        <p:spPr>
          <a:xfrm>
            <a:off x="-38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ame 13">
            <a:extLst>
              <a:ext uri="{FF2B5EF4-FFF2-40B4-BE49-F238E27FC236}">
                <a16:creationId xmlns:a16="http://schemas.microsoft.com/office/drawing/2014/main" id="{737C17C2-E2A6-4219-AE02-C8EAF943C472}"/>
              </a:ext>
              <a:ext uri="{C183D7F6-B498-43B3-948B-1728B52AA6E4}">
                <adec:decorative xmlns:adec="http://schemas.microsoft.com/office/drawing/2017/decorative" val="1"/>
              </a:ext>
            </a:extLst>
          </p:cNvPr>
          <p:cNvSpPr/>
          <p:nvPr userDrawn="1"/>
        </p:nvSpPr>
        <p:spPr>
          <a:xfrm>
            <a:off x="-389"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Picture Placeholder 19">
            <a:extLst>
              <a:ext uri="{FF2B5EF4-FFF2-40B4-BE49-F238E27FC236}">
                <a16:creationId xmlns:a16="http://schemas.microsoft.com/office/drawing/2014/main" id="{AE7BC3CE-3806-41F3-B4F6-EBB2C3E9EA28}"/>
              </a:ext>
            </a:extLst>
          </p:cNvPr>
          <p:cNvSpPr>
            <a:spLocks noGrp="1"/>
          </p:cNvSpPr>
          <p:nvPr>
            <p:ph type="pic" sz="quarter" idx="13"/>
          </p:nvPr>
        </p:nvSpPr>
        <p:spPr>
          <a:xfrm>
            <a:off x="6096" y="484632"/>
            <a:ext cx="12179808" cy="5907024"/>
          </a:xfrm>
          <a:solidFill>
            <a:schemeClr val="accent6"/>
          </a:solidFill>
        </p:spPr>
        <p:txBody>
          <a:bodyPr/>
          <a:lstStyle/>
          <a:p>
            <a:r>
              <a:rPr lang="en-US"/>
              <a:t>Click icon to add picture</a:t>
            </a:r>
            <a:endParaRPr lang="en-US" dirty="0"/>
          </a:p>
        </p:txBody>
      </p:sp>
      <p:sp>
        <p:nvSpPr>
          <p:cNvPr id="6" name="Title 5">
            <a:extLst>
              <a:ext uri="{FF2B5EF4-FFF2-40B4-BE49-F238E27FC236}">
                <a16:creationId xmlns:a16="http://schemas.microsoft.com/office/drawing/2014/main" id="{FDC036CF-E92D-4E80-8E6B-1B06EDDFD7CF}"/>
              </a:ext>
            </a:extLst>
          </p:cNvPr>
          <p:cNvSpPr>
            <a:spLocks noGrp="1"/>
          </p:cNvSpPr>
          <p:nvPr>
            <p:ph type="title"/>
          </p:nvPr>
        </p:nvSpPr>
        <p:spPr>
          <a:xfrm>
            <a:off x="838200" y="1271016"/>
            <a:ext cx="4800600" cy="3749040"/>
          </a:xfrm>
        </p:spPr>
        <p:txBody>
          <a:bodyPr anchor="b" anchorCtr="0"/>
          <a:lstStyle>
            <a:lvl1pPr>
              <a:defRPr>
                <a:solidFill>
                  <a:schemeClr val="bg1"/>
                </a:solidFill>
                <a:effectLst>
                  <a:outerShdw blurRad="38100" dist="38100" dir="2700000" algn="tl">
                    <a:srgbClr val="000000">
                      <a:alpha val="43137"/>
                    </a:srgbClr>
                  </a:outerShdw>
                </a:effectLst>
              </a:defRPr>
            </a:lvl1pPr>
          </a:lstStyle>
          <a:p>
            <a:r>
              <a:rPr lang="en-US"/>
              <a:t>Click to edit Master title style</a:t>
            </a:r>
            <a:endParaRPr lang="en-US" dirty="0"/>
          </a:p>
        </p:txBody>
      </p:sp>
      <p:sp>
        <p:nvSpPr>
          <p:cNvPr id="26" name="Text Placeholder 25">
            <a:extLst>
              <a:ext uri="{FF2B5EF4-FFF2-40B4-BE49-F238E27FC236}">
                <a16:creationId xmlns:a16="http://schemas.microsoft.com/office/drawing/2014/main" id="{BADCFE1B-ABA2-4B11-B7DE-02CE383D6F22}"/>
              </a:ext>
            </a:extLst>
          </p:cNvPr>
          <p:cNvSpPr>
            <a:spLocks noGrp="1"/>
          </p:cNvSpPr>
          <p:nvPr>
            <p:ph type="body" sz="quarter" idx="15" hasCustomPrompt="1"/>
          </p:nvPr>
        </p:nvSpPr>
        <p:spPr>
          <a:xfrm>
            <a:off x="838200" y="4835779"/>
            <a:ext cx="4800600" cy="1066800"/>
          </a:xfrm>
        </p:spPr>
        <p:txBody>
          <a:bodyPr>
            <a:normAutofit/>
          </a:bodyPr>
          <a:lstStyle>
            <a:lvl1pPr marL="228600" indent="0">
              <a:buNone/>
              <a:defRPr sz="2200">
                <a:solidFill>
                  <a:schemeClr val="bg1"/>
                </a:solidFill>
                <a:effectLst>
                  <a:outerShdw blurRad="38100" dist="38100" dir="2700000" algn="tl">
                    <a:srgbClr val="000000">
                      <a:alpha val="43137"/>
                    </a:srgbClr>
                  </a:outerShdw>
                </a:effectLst>
              </a:defRPr>
            </a:lvl1pPr>
          </a:lstStyle>
          <a:p>
            <a:pPr lvl="0"/>
            <a:r>
              <a:rPr lang="en-US" dirty="0"/>
              <a:t>Click to add subtitle</a:t>
            </a:r>
          </a:p>
        </p:txBody>
      </p:sp>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r>
              <a:rPr lang="en-US"/>
              <a:t>3/1/20XX</a:t>
            </a:r>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582905941"/>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DD4C-BFBC-4087-B94C-4DD0690E838E}"/>
              </a:ext>
            </a:extLst>
          </p:cNvPr>
          <p:cNvSpPr>
            <a:spLocks noGrp="1"/>
          </p:cNvSpPr>
          <p:nvPr>
            <p:ph type="title"/>
          </p:nvPr>
        </p:nvSpPr>
        <p:spPr/>
        <p:txBody>
          <a:bodyPr/>
          <a:lstStyle/>
          <a:p>
            <a:r>
              <a:rPr lang="en-US"/>
              <a:t>Click to edit Master title style</a:t>
            </a:r>
            <a:endParaRPr lang="en-US" dirty="0"/>
          </a:p>
        </p:txBody>
      </p:sp>
      <p:sp>
        <p:nvSpPr>
          <p:cNvPr id="15" name="Picture Placeholder 14">
            <a:extLst>
              <a:ext uri="{FF2B5EF4-FFF2-40B4-BE49-F238E27FC236}">
                <a16:creationId xmlns:a16="http://schemas.microsoft.com/office/drawing/2014/main" id="{1B84B862-7F1F-4B98-B437-936D8A73A91A}"/>
              </a:ext>
            </a:extLst>
          </p:cNvPr>
          <p:cNvSpPr>
            <a:spLocks noGrp="1"/>
          </p:cNvSpPr>
          <p:nvPr>
            <p:ph type="pic" sz="quarter" idx="13"/>
          </p:nvPr>
        </p:nvSpPr>
        <p:spPr>
          <a:xfrm>
            <a:off x="740664" y="2240280"/>
            <a:ext cx="2286000" cy="2322576"/>
          </a:xfrm>
          <a:solidFill>
            <a:schemeClr val="accent6"/>
          </a:solidFill>
        </p:spPr>
        <p:txBody>
          <a:bodyPr/>
          <a:lstStyle/>
          <a:p>
            <a:r>
              <a:rPr lang="en-US"/>
              <a:t>Click icon to add picture</a:t>
            </a:r>
            <a:endParaRPr lang="en-US" dirty="0"/>
          </a:p>
        </p:txBody>
      </p:sp>
      <p:sp>
        <p:nvSpPr>
          <p:cNvPr id="16" name="Picture Placeholder 14">
            <a:extLst>
              <a:ext uri="{FF2B5EF4-FFF2-40B4-BE49-F238E27FC236}">
                <a16:creationId xmlns:a16="http://schemas.microsoft.com/office/drawing/2014/main" id="{C76B23B2-3605-4292-9F96-F34651B689A7}"/>
              </a:ext>
            </a:extLst>
          </p:cNvPr>
          <p:cNvSpPr>
            <a:spLocks noGrp="1"/>
          </p:cNvSpPr>
          <p:nvPr>
            <p:ph type="pic" sz="quarter" idx="14"/>
          </p:nvPr>
        </p:nvSpPr>
        <p:spPr>
          <a:xfrm>
            <a:off x="3538728" y="2240280"/>
            <a:ext cx="2286000" cy="2322576"/>
          </a:xfrm>
          <a:solidFill>
            <a:schemeClr val="accent6"/>
          </a:solidFill>
        </p:spPr>
        <p:txBody>
          <a:bodyPr/>
          <a:lstStyle/>
          <a:p>
            <a:r>
              <a:rPr lang="en-US"/>
              <a:t>Click icon to add picture</a:t>
            </a:r>
            <a:endParaRPr lang="en-US" dirty="0"/>
          </a:p>
        </p:txBody>
      </p:sp>
      <p:sp>
        <p:nvSpPr>
          <p:cNvPr id="17" name="Picture Placeholder 14">
            <a:extLst>
              <a:ext uri="{FF2B5EF4-FFF2-40B4-BE49-F238E27FC236}">
                <a16:creationId xmlns:a16="http://schemas.microsoft.com/office/drawing/2014/main" id="{AB1E9EC3-2FB6-4E1C-8211-306450FDEE7F}"/>
              </a:ext>
            </a:extLst>
          </p:cNvPr>
          <p:cNvSpPr>
            <a:spLocks noGrp="1"/>
          </p:cNvSpPr>
          <p:nvPr>
            <p:ph type="pic" sz="quarter" idx="15"/>
          </p:nvPr>
        </p:nvSpPr>
        <p:spPr>
          <a:xfrm>
            <a:off x="6345936" y="2267712"/>
            <a:ext cx="2286000" cy="2322576"/>
          </a:xfrm>
          <a:solidFill>
            <a:schemeClr val="accent6"/>
          </a:solidFill>
        </p:spPr>
        <p:txBody>
          <a:bodyPr/>
          <a:lstStyle/>
          <a:p>
            <a:r>
              <a:rPr lang="en-US"/>
              <a:t>Click icon to add picture</a:t>
            </a:r>
            <a:endParaRPr lang="en-US" dirty="0"/>
          </a:p>
        </p:txBody>
      </p:sp>
      <p:sp>
        <p:nvSpPr>
          <p:cNvPr id="18" name="Picture Placeholder 14">
            <a:extLst>
              <a:ext uri="{FF2B5EF4-FFF2-40B4-BE49-F238E27FC236}">
                <a16:creationId xmlns:a16="http://schemas.microsoft.com/office/drawing/2014/main" id="{F3628146-045F-4FBC-A365-3D1D4B3DA6E9}"/>
              </a:ext>
            </a:extLst>
          </p:cNvPr>
          <p:cNvSpPr>
            <a:spLocks noGrp="1"/>
          </p:cNvSpPr>
          <p:nvPr>
            <p:ph type="pic" sz="quarter" idx="16"/>
          </p:nvPr>
        </p:nvSpPr>
        <p:spPr>
          <a:xfrm>
            <a:off x="9153144" y="2267712"/>
            <a:ext cx="2286000" cy="2322576"/>
          </a:xfrm>
          <a:solidFill>
            <a:schemeClr val="accent6"/>
          </a:solidFill>
        </p:spPr>
        <p:txBody>
          <a:bodyPr/>
          <a:lstStyle/>
          <a:p>
            <a:r>
              <a:rPr lang="en-US"/>
              <a:t>Click icon to add picture</a:t>
            </a:r>
            <a:endParaRPr lang="en-US" dirty="0"/>
          </a:p>
        </p:txBody>
      </p:sp>
      <p:sp>
        <p:nvSpPr>
          <p:cNvPr id="20" name="Text Placeholder 19">
            <a:extLst>
              <a:ext uri="{FF2B5EF4-FFF2-40B4-BE49-F238E27FC236}">
                <a16:creationId xmlns:a16="http://schemas.microsoft.com/office/drawing/2014/main" id="{CB50972B-CA23-4B92-987F-EE48ECCFF590}"/>
              </a:ext>
            </a:extLst>
          </p:cNvPr>
          <p:cNvSpPr>
            <a:spLocks noGrp="1"/>
          </p:cNvSpPr>
          <p:nvPr>
            <p:ph type="body" sz="quarter" idx="17" hasCustomPrompt="1"/>
          </p:nvPr>
        </p:nvSpPr>
        <p:spPr>
          <a:xfrm>
            <a:off x="741363" y="4733925"/>
            <a:ext cx="2286000" cy="590550"/>
          </a:xfrm>
        </p:spPr>
        <p:txBody>
          <a:bodyPr>
            <a:normAutofit/>
          </a:bodyPr>
          <a:lstStyle>
            <a:lvl1pPr marL="0" indent="0" defTabSz="0">
              <a:spcBef>
                <a:spcPts val="0"/>
              </a:spcBef>
              <a:buNone/>
              <a:defRPr sz="2000">
                <a:latin typeface="+mj-lt"/>
              </a:defRPr>
            </a:lvl1pPr>
            <a:lvl2pPr marL="571500" indent="0">
              <a:buNone/>
              <a:defRPr/>
            </a:lvl2pPr>
            <a:lvl3pPr marL="1028700" indent="0">
              <a:buNone/>
              <a:defRPr/>
            </a:lvl3pPr>
            <a:lvl4pPr marL="1428750" indent="0">
              <a:buNone/>
              <a:defRPr/>
            </a:lvl4pPr>
            <a:lvl5pPr marL="1885950" indent="0">
              <a:buNone/>
              <a:defRPr/>
            </a:lvl5pPr>
          </a:lstStyle>
          <a:p>
            <a:pPr lvl="0"/>
            <a:r>
              <a:rPr lang="en-US" dirty="0"/>
              <a:t>Name</a:t>
            </a:r>
          </a:p>
        </p:txBody>
      </p:sp>
      <p:sp>
        <p:nvSpPr>
          <p:cNvPr id="23" name="Text Placeholder 19">
            <a:extLst>
              <a:ext uri="{FF2B5EF4-FFF2-40B4-BE49-F238E27FC236}">
                <a16:creationId xmlns:a16="http://schemas.microsoft.com/office/drawing/2014/main" id="{8DE19225-DA72-4A39-8CFD-695BFBB93E6D}"/>
              </a:ext>
            </a:extLst>
          </p:cNvPr>
          <p:cNvSpPr>
            <a:spLocks noGrp="1"/>
          </p:cNvSpPr>
          <p:nvPr>
            <p:ph type="body" sz="quarter" idx="18" hasCustomPrompt="1"/>
          </p:nvPr>
        </p:nvSpPr>
        <p:spPr>
          <a:xfrm>
            <a:off x="740664" y="5343144"/>
            <a:ext cx="2286000" cy="590550"/>
          </a:xfrm>
        </p:spPr>
        <p:txBody>
          <a:bodyPr>
            <a:normAutofit/>
          </a:bodyPr>
          <a:lstStyle>
            <a:lvl1pPr marL="0" indent="0" defTabSz="0">
              <a:spcBef>
                <a:spcPts val="0"/>
              </a:spcBef>
              <a:buNone/>
              <a:defRPr sz="1600"/>
            </a:lvl1pPr>
            <a:lvl2pPr marL="571500" indent="0">
              <a:buNone/>
              <a:defRPr/>
            </a:lvl2pPr>
            <a:lvl3pPr marL="1028700" indent="0">
              <a:buNone/>
              <a:defRPr/>
            </a:lvl3pPr>
            <a:lvl4pPr marL="1428750" indent="0">
              <a:buNone/>
              <a:defRPr/>
            </a:lvl4pPr>
            <a:lvl5pPr marL="1885950" indent="0">
              <a:buNone/>
              <a:defRPr/>
            </a:lvl5pPr>
          </a:lstStyle>
          <a:p>
            <a:pPr lvl="0"/>
            <a:r>
              <a:rPr lang="en-US" dirty="0"/>
              <a:t>Title</a:t>
            </a:r>
          </a:p>
        </p:txBody>
      </p:sp>
      <p:sp>
        <p:nvSpPr>
          <p:cNvPr id="24" name="Text Placeholder 19">
            <a:extLst>
              <a:ext uri="{FF2B5EF4-FFF2-40B4-BE49-F238E27FC236}">
                <a16:creationId xmlns:a16="http://schemas.microsoft.com/office/drawing/2014/main" id="{E66A7C97-DBB6-4333-B12F-E26C38E6975C}"/>
              </a:ext>
            </a:extLst>
          </p:cNvPr>
          <p:cNvSpPr>
            <a:spLocks noGrp="1"/>
          </p:cNvSpPr>
          <p:nvPr>
            <p:ph type="body" sz="quarter" idx="19" hasCustomPrompt="1"/>
          </p:nvPr>
        </p:nvSpPr>
        <p:spPr>
          <a:xfrm>
            <a:off x="3538728" y="4733925"/>
            <a:ext cx="2286000" cy="590550"/>
          </a:xfrm>
        </p:spPr>
        <p:txBody>
          <a:bodyPr>
            <a:normAutofit/>
          </a:bodyPr>
          <a:lstStyle>
            <a:lvl1pPr marL="0" indent="0" defTabSz="0">
              <a:spcBef>
                <a:spcPts val="0"/>
              </a:spcBef>
              <a:buNone/>
              <a:defRPr sz="2000">
                <a:latin typeface="+mj-lt"/>
              </a:defRPr>
            </a:lvl1pPr>
            <a:lvl2pPr marL="571500" indent="0">
              <a:buNone/>
              <a:defRPr/>
            </a:lvl2pPr>
            <a:lvl3pPr marL="1028700" indent="0">
              <a:buNone/>
              <a:defRPr/>
            </a:lvl3pPr>
            <a:lvl4pPr marL="1428750" indent="0">
              <a:buNone/>
              <a:defRPr/>
            </a:lvl4pPr>
            <a:lvl5pPr marL="1885950" indent="0">
              <a:buNone/>
              <a:defRPr/>
            </a:lvl5pPr>
          </a:lstStyle>
          <a:p>
            <a:pPr lvl="0"/>
            <a:r>
              <a:rPr lang="en-US" dirty="0"/>
              <a:t>Name</a:t>
            </a:r>
          </a:p>
        </p:txBody>
      </p:sp>
      <p:sp>
        <p:nvSpPr>
          <p:cNvPr id="25" name="Text Placeholder 19">
            <a:extLst>
              <a:ext uri="{FF2B5EF4-FFF2-40B4-BE49-F238E27FC236}">
                <a16:creationId xmlns:a16="http://schemas.microsoft.com/office/drawing/2014/main" id="{041FA0B5-660E-478A-AF8A-196DBD6AE43A}"/>
              </a:ext>
            </a:extLst>
          </p:cNvPr>
          <p:cNvSpPr>
            <a:spLocks noGrp="1"/>
          </p:cNvSpPr>
          <p:nvPr>
            <p:ph type="body" sz="quarter" idx="20" hasCustomPrompt="1"/>
          </p:nvPr>
        </p:nvSpPr>
        <p:spPr>
          <a:xfrm>
            <a:off x="3538029" y="5343144"/>
            <a:ext cx="2286000" cy="590550"/>
          </a:xfrm>
        </p:spPr>
        <p:txBody>
          <a:bodyPr>
            <a:normAutofit/>
          </a:bodyPr>
          <a:lstStyle>
            <a:lvl1pPr marL="0" indent="0" defTabSz="0">
              <a:spcBef>
                <a:spcPts val="0"/>
              </a:spcBef>
              <a:buNone/>
              <a:defRPr sz="1600"/>
            </a:lvl1pPr>
            <a:lvl2pPr marL="571500" indent="0">
              <a:buNone/>
              <a:defRPr/>
            </a:lvl2pPr>
            <a:lvl3pPr marL="1028700" indent="0">
              <a:buNone/>
              <a:defRPr/>
            </a:lvl3pPr>
            <a:lvl4pPr marL="1428750" indent="0">
              <a:buNone/>
              <a:defRPr/>
            </a:lvl4pPr>
            <a:lvl5pPr marL="1885950" indent="0">
              <a:buNone/>
              <a:defRPr/>
            </a:lvl5pPr>
          </a:lstStyle>
          <a:p>
            <a:pPr lvl="0"/>
            <a:r>
              <a:rPr lang="en-US" dirty="0"/>
              <a:t>Title</a:t>
            </a:r>
          </a:p>
        </p:txBody>
      </p:sp>
      <p:sp>
        <p:nvSpPr>
          <p:cNvPr id="26" name="Text Placeholder 19">
            <a:extLst>
              <a:ext uri="{FF2B5EF4-FFF2-40B4-BE49-F238E27FC236}">
                <a16:creationId xmlns:a16="http://schemas.microsoft.com/office/drawing/2014/main" id="{77C92085-3D01-44E4-BA12-E39F1EA0ACE5}"/>
              </a:ext>
            </a:extLst>
          </p:cNvPr>
          <p:cNvSpPr>
            <a:spLocks noGrp="1"/>
          </p:cNvSpPr>
          <p:nvPr>
            <p:ph type="body" sz="quarter" idx="21" hasCustomPrompt="1"/>
          </p:nvPr>
        </p:nvSpPr>
        <p:spPr>
          <a:xfrm>
            <a:off x="6367973" y="4733544"/>
            <a:ext cx="2286000" cy="590550"/>
          </a:xfrm>
        </p:spPr>
        <p:txBody>
          <a:bodyPr>
            <a:normAutofit/>
          </a:bodyPr>
          <a:lstStyle>
            <a:lvl1pPr marL="0" indent="0" defTabSz="0">
              <a:spcBef>
                <a:spcPts val="0"/>
              </a:spcBef>
              <a:buNone/>
              <a:defRPr sz="2000">
                <a:latin typeface="+mj-lt"/>
              </a:defRPr>
            </a:lvl1pPr>
            <a:lvl2pPr marL="571500" indent="0">
              <a:buNone/>
              <a:defRPr/>
            </a:lvl2pPr>
            <a:lvl3pPr marL="1028700" indent="0">
              <a:buNone/>
              <a:defRPr/>
            </a:lvl3pPr>
            <a:lvl4pPr marL="1428750" indent="0">
              <a:buNone/>
              <a:defRPr/>
            </a:lvl4pPr>
            <a:lvl5pPr marL="1885950" indent="0">
              <a:buNone/>
              <a:defRPr/>
            </a:lvl5pPr>
          </a:lstStyle>
          <a:p>
            <a:pPr lvl="0"/>
            <a:r>
              <a:rPr lang="en-US" dirty="0"/>
              <a:t>Name</a:t>
            </a:r>
          </a:p>
        </p:txBody>
      </p:sp>
      <p:sp>
        <p:nvSpPr>
          <p:cNvPr id="27" name="Text Placeholder 19">
            <a:extLst>
              <a:ext uri="{FF2B5EF4-FFF2-40B4-BE49-F238E27FC236}">
                <a16:creationId xmlns:a16="http://schemas.microsoft.com/office/drawing/2014/main" id="{35DA97BC-7224-440A-A227-8F4A1018043A}"/>
              </a:ext>
            </a:extLst>
          </p:cNvPr>
          <p:cNvSpPr>
            <a:spLocks noGrp="1"/>
          </p:cNvSpPr>
          <p:nvPr>
            <p:ph type="body" sz="quarter" idx="22" hasCustomPrompt="1"/>
          </p:nvPr>
        </p:nvSpPr>
        <p:spPr>
          <a:xfrm>
            <a:off x="6367274" y="5342763"/>
            <a:ext cx="2286000" cy="590550"/>
          </a:xfrm>
        </p:spPr>
        <p:txBody>
          <a:bodyPr>
            <a:normAutofit/>
          </a:bodyPr>
          <a:lstStyle>
            <a:lvl1pPr marL="0" indent="0" defTabSz="0">
              <a:spcBef>
                <a:spcPts val="0"/>
              </a:spcBef>
              <a:buNone/>
              <a:defRPr sz="1600"/>
            </a:lvl1pPr>
            <a:lvl2pPr marL="571500" indent="0">
              <a:buNone/>
              <a:defRPr/>
            </a:lvl2pPr>
            <a:lvl3pPr marL="1028700" indent="0">
              <a:buNone/>
              <a:defRPr/>
            </a:lvl3pPr>
            <a:lvl4pPr marL="1428750" indent="0">
              <a:buNone/>
              <a:defRPr/>
            </a:lvl4pPr>
            <a:lvl5pPr marL="1885950" indent="0">
              <a:buNone/>
              <a:defRPr/>
            </a:lvl5pPr>
          </a:lstStyle>
          <a:p>
            <a:pPr lvl="0"/>
            <a:r>
              <a:rPr lang="en-US" dirty="0"/>
              <a:t>Title</a:t>
            </a:r>
          </a:p>
        </p:txBody>
      </p:sp>
      <p:sp>
        <p:nvSpPr>
          <p:cNvPr id="28" name="Text Placeholder 19">
            <a:extLst>
              <a:ext uri="{FF2B5EF4-FFF2-40B4-BE49-F238E27FC236}">
                <a16:creationId xmlns:a16="http://schemas.microsoft.com/office/drawing/2014/main" id="{C236524B-4724-42FA-A2B2-33566478FD42}"/>
              </a:ext>
            </a:extLst>
          </p:cNvPr>
          <p:cNvSpPr>
            <a:spLocks noGrp="1"/>
          </p:cNvSpPr>
          <p:nvPr>
            <p:ph type="body" sz="quarter" idx="23" hasCustomPrompt="1"/>
          </p:nvPr>
        </p:nvSpPr>
        <p:spPr>
          <a:xfrm>
            <a:off x="9164639" y="4737100"/>
            <a:ext cx="2286000" cy="590550"/>
          </a:xfrm>
        </p:spPr>
        <p:txBody>
          <a:bodyPr>
            <a:normAutofit/>
          </a:bodyPr>
          <a:lstStyle>
            <a:lvl1pPr marL="0" indent="0" defTabSz="0">
              <a:spcBef>
                <a:spcPts val="0"/>
              </a:spcBef>
              <a:buNone/>
              <a:defRPr sz="2000">
                <a:latin typeface="+mj-lt"/>
              </a:defRPr>
            </a:lvl1pPr>
            <a:lvl2pPr marL="571500" indent="0">
              <a:buNone/>
              <a:defRPr/>
            </a:lvl2pPr>
            <a:lvl3pPr marL="1028700" indent="0">
              <a:buNone/>
              <a:defRPr/>
            </a:lvl3pPr>
            <a:lvl4pPr marL="1428750" indent="0">
              <a:buNone/>
              <a:defRPr/>
            </a:lvl4pPr>
            <a:lvl5pPr marL="1885950" indent="0">
              <a:buNone/>
              <a:defRPr/>
            </a:lvl5pPr>
          </a:lstStyle>
          <a:p>
            <a:pPr lvl="0"/>
            <a:r>
              <a:rPr lang="en-US" dirty="0"/>
              <a:t>Name</a:t>
            </a:r>
          </a:p>
        </p:txBody>
      </p:sp>
      <p:sp>
        <p:nvSpPr>
          <p:cNvPr id="29" name="Text Placeholder 19">
            <a:extLst>
              <a:ext uri="{FF2B5EF4-FFF2-40B4-BE49-F238E27FC236}">
                <a16:creationId xmlns:a16="http://schemas.microsoft.com/office/drawing/2014/main" id="{5F7DE4ED-8F4D-465C-86B4-2372AE291F56}"/>
              </a:ext>
            </a:extLst>
          </p:cNvPr>
          <p:cNvSpPr>
            <a:spLocks noGrp="1"/>
          </p:cNvSpPr>
          <p:nvPr>
            <p:ph type="body" sz="quarter" idx="24" hasCustomPrompt="1"/>
          </p:nvPr>
        </p:nvSpPr>
        <p:spPr>
          <a:xfrm>
            <a:off x="9163940" y="5346319"/>
            <a:ext cx="2286000" cy="590550"/>
          </a:xfrm>
        </p:spPr>
        <p:txBody>
          <a:bodyPr>
            <a:normAutofit/>
          </a:bodyPr>
          <a:lstStyle>
            <a:lvl1pPr marL="0" indent="0" defTabSz="0">
              <a:spcBef>
                <a:spcPts val="0"/>
              </a:spcBef>
              <a:buNone/>
              <a:defRPr sz="1600"/>
            </a:lvl1pPr>
            <a:lvl2pPr marL="571500" indent="0">
              <a:buNone/>
              <a:defRPr/>
            </a:lvl2pPr>
            <a:lvl3pPr marL="1028700" indent="0">
              <a:buNone/>
              <a:defRPr/>
            </a:lvl3pPr>
            <a:lvl4pPr marL="1428750" indent="0">
              <a:buNone/>
              <a:defRPr/>
            </a:lvl4pPr>
            <a:lvl5pPr marL="1885950" indent="0">
              <a:buNone/>
              <a:defRPr/>
            </a:lvl5pPr>
          </a:lstStyle>
          <a:p>
            <a:pPr lvl="0"/>
            <a:r>
              <a:rPr lang="en-US" dirty="0"/>
              <a:t>Title</a:t>
            </a:r>
          </a:p>
        </p:txBody>
      </p:sp>
      <p:sp>
        <p:nvSpPr>
          <p:cNvPr id="3" name="Date Placeholder 2">
            <a:extLst>
              <a:ext uri="{FF2B5EF4-FFF2-40B4-BE49-F238E27FC236}">
                <a16:creationId xmlns:a16="http://schemas.microsoft.com/office/drawing/2014/main" id="{BEB9D434-8228-4C7F-B520-14121EBC903B}"/>
              </a:ext>
            </a:extLst>
          </p:cNvPr>
          <p:cNvSpPr>
            <a:spLocks noGrp="1"/>
          </p:cNvSpPr>
          <p:nvPr>
            <p:ph type="dt" sz="half" idx="10"/>
          </p:nvPr>
        </p:nvSpPr>
        <p:spPr/>
        <p:txBody>
          <a:bodyPr/>
          <a:lstStyle/>
          <a:p>
            <a:r>
              <a:rPr lang="en-US"/>
              <a:t>3/1/20XX</a:t>
            </a:r>
          </a:p>
        </p:txBody>
      </p:sp>
      <p:sp>
        <p:nvSpPr>
          <p:cNvPr id="4" name="Footer Placeholder 3">
            <a:extLst>
              <a:ext uri="{FF2B5EF4-FFF2-40B4-BE49-F238E27FC236}">
                <a16:creationId xmlns:a16="http://schemas.microsoft.com/office/drawing/2014/main" id="{997B89BD-A70A-48D2-A3D9-DB2C0DB123B4}"/>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B4ACF4EF-5A2A-4A47-81DF-80CB513060F6}"/>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380455245"/>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2 column (comparison slide)">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EEFF5CA-4662-4430-80C7-99CD7D66C9CF}"/>
              </a:ext>
            </a:extLst>
          </p:cNvPr>
          <p:cNvSpPr>
            <a:spLocks noGrp="1"/>
          </p:cNvSpPr>
          <p:nvPr>
            <p:ph sz="half" idx="2"/>
          </p:nvPr>
        </p:nvSpPr>
        <p:spPr>
          <a:xfrm>
            <a:off x="839788" y="2560320"/>
            <a:ext cx="5157787" cy="3446463"/>
          </a:xfrm>
          <a:solidFill>
            <a:schemeClr val="bg1"/>
          </a:solidFill>
        </p:spPr>
        <p:txBody>
          <a:bodyPr>
            <a:normAutofit/>
          </a:bodyPr>
          <a:lstStyle>
            <a:lvl1pPr>
              <a:buClr>
                <a:schemeClr val="tx2">
                  <a:lumMod val="50000"/>
                  <a:lumOff val="50000"/>
                </a:schemeClr>
              </a:buClr>
              <a:defRPr sz="1800"/>
            </a:lvl1pPr>
            <a:lvl2pPr>
              <a:buClr>
                <a:schemeClr val="tx2">
                  <a:lumMod val="50000"/>
                  <a:lumOff val="50000"/>
                </a:schemeClr>
              </a:buClr>
              <a:defRPr sz="1800"/>
            </a:lvl2pPr>
            <a:lvl3pPr>
              <a:buClr>
                <a:schemeClr val="tx2">
                  <a:lumMod val="50000"/>
                  <a:lumOff val="50000"/>
                </a:schemeClr>
              </a:buClr>
              <a:defRPr sz="1800"/>
            </a:lvl3pPr>
            <a:lvl4pPr>
              <a:buClr>
                <a:schemeClr val="tx2">
                  <a:lumMod val="50000"/>
                  <a:lumOff val="50000"/>
                </a:schemeClr>
              </a:buClr>
              <a:defRPr sz="1800"/>
            </a:lvl4pPr>
            <a:lvl5pPr>
              <a:buClr>
                <a:schemeClr val="tx2">
                  <a:lumMod val="50000"/>
                  <a:lumOff val="50000"/>
                </a:schemeClr>
              </a:buCl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a:extLst>
              <a:ext uri="{FF2B5EF4-FFF2-40B4-BE49-F238E27FC236}">
                <a16:creationId xmlns:a16="http://schemas.microsoft.com/office/drawing/2014/main" id="{4DF7633C-C24D-4947-979C-132B3AC405A8}"/>
              </a:ext>
            </a:extLst>
          </p:cNvPr>
          <p:cNvSpPr>
            <a:spLocks noGrp="1"/>
          </p:cNvSpPr>
          <p:nvPr>
            <p:ph sz="quarter" idx="4"/>
          </p:nvPr>
        </p:nvSpPr>
        <p:spPr>
          <a:xfrm>
            <a:off x="6172200" y="2560320"/>
            <a:ext cx="5183188" cy="3446463"/>
          </a:xfrm>
        </p:spPr>
        <p:txBody>
          <a:bodyPr>
            <a:normAutofit/>
          </a:bodyPr>
          <a:lstStyle>
            <a:lvl1pPr>
              <a:buClr>
                <a:schemeClr val="tx2">
                  <a:lumMod val="50000"/>
                  <a:lumOff val="50000"/>
                </a:schemeClr>
              </a:buClr>
              <a:defRPr sz="1800"/>
            </a:lvl1pPr>
            <a:lvl2pPr>
              <a:buClr>
                <a:schemeClr val="tx2">
                  <a:lumMod val="50000"/>
                  <a:lumOff val="50000"/>
                </a:schemeClr>
              </a:buClr>
              <a:defRPr sz="1800"/>
            </a:lvl2pPr>
            <a:lvl3pPr>
              <a:buClr>
                <a:schemeClr val="tx2">
                  <a:lumMod val="50000"/>
                  <a:lumOff val="50000"/>
                </a:schemeClr>
              </a:buClr>
              <a:defRPr sz="1800"/>
            </a:lvl3pPr>
            <a:lvl4pPr>
              <a:buClr>
                <a:schemeClr val="tx2">
                  <a:lumMod val="50000"/>
                  <a:lumOff val="50000"/>
                </a:schemeClr>
              </a:buClr>
              <a:defRPr sz="1800"/>
            </a:lvl4pPr>
            <a:lvl5pPr>
              <a:buClr>
                <a:schemeClr val="tx2">
                  <a:lumMod val="50000"/>
                  <a:lumOff val="50000"/>
                </a:schemeClr>
              </a:buCl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CE8A46E1-3934-4807-900F-CA7A4D8D66B3}"/>
              </a:ext>
            </a:extLst>
          </p:cNvPr>
          <p:cNvSpPr>
            <a:spLocks noGrp="1"/>
          </p:cNvSpPr>
          <p:nvPr>
            <p:ph type="dt" sz="half" idx="10"/>
          </p:nvPr>
        </p:nvSpPr>
        <p:spPr/>
        <p:txBody>
          <a:bodyPr/>
          <a:lstStyle/>
          <a:p>
            <a:r>
              <a:rPr lang="en-US"/>
              <a:t>3/1/20XX</a:t>
            </a:r>
          </a:p>
        </p:txBody>
      </p:sp>
      <p:sp>
        <p:nvSpPr>
          <p:cNvPr id="8" name="Footer Placeholder 7">
            <a:extLst>
              <a:ext uri="{FF2B5EF4-FFF2-40B4-BE49-F238E27FC236}">
                <a16:creationId xmlns:a16="http://schemas.microsoft.com/office/drawing/2014/main" id="{4BC9C6EA-1549-4601-8226-E5C43469CAFE}"/>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F3658246-003D-4024-9F4B-BA3BD3FBFFBC}"/>
              </a:ext>
            </a:extLst>
          </p:cNvPr>
          <p:cNvSpPr>
            <a:spLocks noGrp="1"/>
          </p:cNvSpPr>
          <p:nvPr>
            <p:ph type="sldNum" sz="quarter" idx="12"/>
          </p:nvPr>
        </p:nvSpPr>
        <p:spPr/>
        <p:txBody>
          <a:bodyPr/>
          <a:lstStyle/>
          <a:p>
            <a:fld id="{28844951-7827-47D4-8276-7DDE1FA7D85A}" type="slidenum">
              <a:rPr lang="en-US" smtClean="0"/>
              <a:t>‹#›</a:t>
            </a:fld>
            <a:endParaRPr lang="en-US"/>
          </a:p>
        </p:txBody>
      </p:sp>
      <p:sp>
        <p:nvSpPr>
          <p:cNvPr id="10" name="Title 9">
            <a:extLst>
              <a:ext uri="{FF2B5EF4-FFF2-40B4-BE49-F238E27FC236}">
                <a16:creationId xmlns:a16="http://schemas.microsoft.com/office/drawing/2014/main" id="{351C83D0-CBAB-4E41-89AB-89FF36D38A0A}"/>
              </a:ext>
            </a:extLst>
          </p:cNvPr>
          <p:cNvSpPr>
            <a:spLocks noGrp="1"/>
          </p:cNvSpPr>
          <p:nvPr>
            <p:ph type="title"/>
          </p:nvPr>
        </p:nvSpPr>
        <p:spPr/>
        <p:txBody>
          <a:bodyPr/>
          <a:lstStyle/>
          <a:p>
            <a:r>
              <a:rPr lang="en-US"/>
              <a:t>Click to edit Master title style</a:t>
            </a:r>
          </a:p>
        </p:txBody>
      </p:sp>
      <p:sp>
        <p:nvSpPr>
          <p:cNvPr id="11" name="Text Placeholder 2">
            <a:extLst>
              <a:ext uri="{FF2B5EF4-FFF2-40B4-BE49-F238E27FC236}">
                <a16:creationId xmlns:a16="http://schemas.microsoft.com/office/drawing/2014/main" id="{9C302BB0-D231-4195-8083-264C01DF99B8}"/>
              </a:ext>
            </a:extLst>
          </p:cNvPr>
          <p:cNvSpPr>
            <a:spLocks noGrp="1"/>
          </p:cNvSpPr>
          <p:nvPr>
            <p:ph type="body" idx="1"/>
          </p:nvPr>
        </p:nvSpPr>
        <p:spPr>
          <a:xfrm>
            <a:off x="839787" y="2011680"/>
            <a:ext cx="5157787" cy="530352"/>
          </a:xfrm>
        </p:spPr>
        <p:txBody>
          <a:bodyPr anchor="t" anchorCtr="0">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Text Placeholder 4">
            <a:extLst>
              <a:ext uri="{FF2B5EF4-FFF2-40B4-BE49-F238E27FC236}">
                <a16:creationId xmlns:a16="http://schemas.microsoft.com/office/drawing/2014/main" id="{5B2A70FA-99E0-466C-AC57-33C48353BBDB}"/>
              </a:ext>
            </a:extLst>
          </p:cNvPr>
          <p:cNvSpPr>
            <a:spLocks noGrp="1"/>
          </p:cNvSpPr>
          <p:nvPr>
            <p:ph type="body" sz="quarter" idx="13"/>
          </p:nvPr>
        </p:nvSpPr>
        <p:spPr>
          <a:xfrm>
            <a:off x="6169027" y="2011680"/>
            <a:ext cx="5183187" cy="530352"/>
          </a:xfrm>
        </p:spPr>
        <p:txBody>
          <a:bodyPr anchor="t" anchorCtr="0">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Tree>
    <p:extLst>
      <p:ext uri="{BB962C8B-B14F-4D97-AF65-F5344CB8AC3E}">
        <p14:creationId xmlns:p14="http://schemas.microsoft.com/office/powerpoint/2010/main" val="945747811"/>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C85CC-8D2B-4219-A2A4-1625A02DFECD}"/>
              </a:ext>
            </a:extLst>
          </p:cNvPr>
          <p:cNvSpPr>
            <a:spLocks noGrp="1"/>
          </p:cNvSpPr>
          <p:nvPr>
            <p:ph type="title"/>
          </p:nvPr>
        </p:nvSpPr>
        <p:spPr>
          <a:xfrm>
            <a:off x="839788" y="685800"/>
            <a:ext cx="10515600" cy="1325880"/>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D6143C8-1CF7-440E-99A3-0527314598C6}"/>
              </a:ext>
            </a:extLst>
          </p:cNvPr>
          <p:cNvSpPr>
            <a:spLocks noGrp="1"/>
          </p:cNvSpPr>
          <p:nvPr>
            <p:ph type="body" idx="1"/>
          </p:nvPr>
        </p:nvSpPr>
        <p:spPr>
          <a:xfrm>
            <a:off x="839788" y="2011680"/>
            <a:ext cx="3383280" cy="530352"/>
          </a:xfrm>
        </p:spPr>
        <p:txBody>
          <a:bodyPr anchor="t" anchorCtr="0">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EEFF5CA-4662-4430-80C7-99CD7D66C9CF}"/>
              </a:ext>
            </a:extLst>
          </p:cNvPr>
          <p:cNvSpPr>
            <a:spLocks noGrp="1"/>
          </p:cNvSpPr>
          <p:nvPr>
            <p:ph sz="half" idx="2"/>
          </p:nvPr>
        </p:nvSpPr>
        <p:spPr>
          <a:xfrm>
            <a:off x="839788" y="2560320"/>
            <a:ext cx="3383280" cy="3446463"/>
          </a:xfrm>
        </p:spPr>
        <p:txBody>
          <a:bodyPr>
            <a:normAutofit/>
          </a:bodyPr>
          <a:lstStyle>
            <a:lvl1pPr>
              <a:buClr>
                <a:schemeClr val="tx2">
                  <a:lumMod val="50000"/>
                  <a:lumOff val="50000"/>
                </a:schemeClr>
              </a:buClr>
              <a:defRPr sz="1400"/>
            </a:lvl1pPr>
            <a:lvl2pPr>
              <a:buClr>
                <a:schemeClr val="tx2">
                  <a:lumMod val="50000"/>
                  <a:lumOff val="50000"/>
                </a:schemeClr>
              </a:buClr>
              <a:defRPr sz="1400"/>
            </a:lvl2pPr>
            <a:lvl3pPr>
              <a:buClr>
                <a:schemeClr val="tx2">
                  <a:lumMod val="50000"/>
                  <a:lumOff val="50000"/>
                </a:schemeClr>
              </a:buClr>
              <a:defRPr sz="1400"/>
            </a:lvl3pPr>
            <a:lvl4pPr>
              <a:buClr>
                <a:schemeClr val="tx2">
                  <a:lumMod val="50000"/>
                  <a:lumOff val="50000"/>
                </a:schemeClr>
              </a:buClr>
              <a:defRPr sz="1400"/>
            </a:lvl4pPr>
            <a:lvl5pPr>
              <a:buClr>
                <a:schemeClr val="tx2">
                  <a:lumMod val="50000"/>
                  <a:lumOff val="50000"/>
                </a:schemeClr>
              </a:buCl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76CB5B7-DC23-41CE-872B-E25BD64F84A5}"/>
              </a:ext>
            </a:extLst>
          </p:cNvPr>
          <p:cNvSpPr>
            <a:spLocks noGrp="1"/>
          </p:cNvSpPr>
          <p:nvPr>
            <p:ph type="body" sz="quarter" idx="3"/>
          </p:nvPr>
        </p:nvSpPr>
        <p:spPr>
          <a:xfrm>
            <a:off x="4404360" y="2011680"/>
            <a:ext cx="3383280" cy="530352"/>
          </a:xfrm>
        </p:spPr>
        <p:txBody>
          <a:bodyPr anchor="t" anchorCtr="0">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DF7633C-C24D-4947-979C-132B3AC405A8}"/>
              </a:ext>
            </a:extLst>
          </p:cNvPr>
          <p:cNvSpPr>
            <a:spLocks noGrp="1"/>
          </p:cNvSpPr>
          <p:nvPr>
            <p:ph sz="quarter" idx="4"/>
          </p:nvPr>
        </p:nvSpPr>
        <p:spPr>
          <a:xfrm>
            <a:off x="4404360" y="2560320"/>
            <a:ext cx="3383280" cy="3446463"/>
          </a:xfrm>
        </p:spPr>
        <p:txBody>
          <a:bodyPr>
            <a:normAutofit/>
          </a:bodyPr>
          <a:lstStyle>
            <a:lvl1pPr>
              <a:buClr>
                <a:schemeClr val="tx2">
                  <a:lumMod val="50000"/>
                  <a:lumOff val="50000"/>
                </a:schemeClr>
              </a:buClr>
              <a:defRPr sz="1400"/>
            </a:lvl1pPr>
            <a:lvl2pPr>
              <a:buClr>
                <a:schemeClr val="tx2">
                  <a:lumMod val="50000"/>
                  <a:lumOff val="50000"/>
                </a:schemeClr>
              </a:buClr>
              <a:defRPr sz="1400"/>
            </a:lvl2pPr>
            <a:lvl3pPr>
              <a:buClr>
                <a:schemeClr val="tx2">
                  <a:lumMod val="50000"/>
                  <a:lumOff val="50000"/>
                </a:schemeClr>
              </a:buClr>
              <a:defRPr sz="1400"/>
            </a:lvl3pPr>
            <a:lvl4pPr>
              <a:buClr>
                <a:schemeClr val="tx2">
                  <a:lumMod val="50000"/>
                  <a:lumOff val="50000"/>
                </a:schemeClr>
              </a:buClr>
              <a:defRPr sz="1400"/>
            </a:lvl4pPr>
            <a:lvl5pPr>
              <a:buClr>
                <a:schemeClr val="tx2">
                  <a:lumMod val="50000"/>
                  <a:lumOff val="50000"/>
                </a:schemeClr>
              </a:buCl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4">
            <a:extLst>
              <a:ext uri="{FF2B5EF4-FFF2-40B4-BE49-F238E27FC236}">
                <a16:creationId xmlns:a16="http://schemas.microsoft.com/office/drawing/2014/main" id="{422881CE-A366-4A3A-AE00-9B14BEFE4A95}"/>
              </a:ext>
            </a:extLst>
          </p:cNvPr>
          <p:cNvSpPr>
            <a:spLocks noGrp="1"/>
          </p:cNvSpPr>
          <p:nvPr>
            <p:ph type="body" sz="quarter" idx="13"/>
          </p:nvPr>
        </p:nvSpPr>
        <p:spPr>
          <a:xfrm>
            <a:off x="7968934" y="2011680"/>
            <a:ext cx="3383280" cy="530352"/>
          </a:xfrm>
        </p:spPr>
        <p:txBody>
          <a:bodyPr anchor="t" anchorCtr="0">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Content Placeholder 5">
            <a:extLst>
              <a:ext uri="{FF2B5EF4-FFF2-40B4-BE49-F238E27FC236}">
                <a16:creationId xmlns:a16="http://schemas.microsoft.com/office/drawing/2014/main" id="{3CF16E98-73C9-47B5-B88B-9120BEB9F09B}"/>
              </a:ext>
            </a:extLst>
          </p:cNvPr>
          <p:cNvSpPr>
            <a:spLocks noGrp="1"/>
          </p:cNvSpPr>
          <p:nvPr>
            <p:ph sz="quarter" idx="14"/>
          </p:nvPr>
        </p:nvSpPr>
        <p:spPr>
          <a:xfrm>
            <a:off x="7968934" y="2560320"/>
            <a:ext cx="3383280" cy="3446463"/>
          </a:xfrm>
        </p:spPr>
        <p:txBody>
          <a:bodyPr>
            <a:normAutofit/>
          </a:bodyPr>
          <a:lstStyle>
            <a:lvl1pPr>
              <a:buClr>
                <a:schemeClr val="tx2">
                  <a:lumMod val="50000"/>
                  <a:lumOff val="50000"/>
                </a:schemeClr>
              </a:buClr>
              <a:defRPr sz="1400"/>
            </a:lvl1pPr>
            <a:lvl2pPr>
              <a:buClr>
                <a:schemeClr val="tx2">
                  <a:lumMod val="50000"/>
                  <a:lumOff val="50000"/>
                </a:schemeClr>
              </a:buClr>
              <a:defRPr sz="1400"/>
            </a:lvl2pPr>
            <a:lvl3pPr>
              <a:buClr>
                <a:schemeClr val="tx2">
                  <a:lumMod val="50000"/>
                  <a:lumOff val="50000"/>
                </a:schemeClr>
              </a:buClr>
              <a:defRPr sz="1400"/>
            </a:lvl3pPr>
            <a:lvl4pPr>
              <a:buClr>
                <a:schemeClr val="tx2">
                  <a:lumMod val="50000"/>
                  <a:lumOff val="50000"/>
                </a:schemeClr>
              </a:buClr>
              <a:defRPr sz="1400"/>
            </a:lvl4pPr>
            <a:lvl5pPr>
              <a:buClr>
                <a:schemeClr val="tx2">
                  <a:lumMod val="50000"/>
                  <a:lumOff val="50000"/>
                </a:schemeClr>
              </a:buCl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CE8A46E1-3934-4807-900F-CA7A4D8D66B3}"/>
              </a:ext>
            </a:extLst>
          </p:cNvPr>
          <p:cNvSpPr>
            <a:spLocks noGrp="1"/>
          </p:cNvSpPr>
          <p:nvPr>
            <p:ph type="dt" sz="half" idx="10"/>
          </p:nvPr>
        </p:nvSpPr>
        <p:spPr/>
        <p:txBody>
          <a:bodyPr/>
          <a:lstStyle/>
          <a:p>
            <a:r>
              <a:rPr lang="en-US"/>
              <a:t>3/1/20XX</a:t>
            </a:r>
          </a:p>
        </p:txBody>
      </p:sp>
      <p:sp>
        <p:nvSpPr>
          <p:cNvPr id="8" name="Footer Placeholder 7">
            <a:extLst>
              <a:ext uri="{FF2B5EF4-FFF2-40B4-BE49-F238E27FC236}">
                <a16:creationId xmlns:a16="http://schemas.microsoft.com/office/drawing/2014/main" id="{4BC9C6EA-1549-4601-8226-E5C43469CAFE}"/>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F3658246-003D-4024-9F4B-BA3BD3FBFFBC}"/>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658878313"/>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Summary">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r>
              <a:rPr lang="en-US"/>
              <a:t>3/1/20XX</a:t>
            </a:r>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28844951-7827-47D4-8276-7DDE1FA7D85A}" type="slidenum">
              <a:rPr lang="en-US" smtClean="0"/>
              <a:t>‹#›</a:t>
            </a:fld>
            <a:endParaRPr lang="en-US"/>
          </a:p>
        </p:txBody>
      </p:sp>
      <p:sp>
        <p:nvSpPr>
          <p:cNvPr id="6" name="Title 1">
            <a:extLst>
              <a:ext uri="{FF2B5EF4-FFF2-40B4-BE49-F238E27FC236}">
                <a16:creationId xmlns:a16="http://schemas.microsoft.com/office/drawing/2014/main" id="{673294AE-7408-47DB-898D-41F8C069B42E}"/>
              </a:ext>
            </a:extLst>
          </p:cNvPr>
          <p:cNvSpPr>
            <a:spLocks noGrp="1"/>
          </p:cNvSpPr>
          <p:nvPr>
            <p:ph type="title"/>
          </p:nvPr>
        </p:nvSpPr>
        <p:spPr>
          <a:xfrm>
            <a:off x="841248" y="857251"/>
            <a:ext cx="6156051" cy="2076450"/>
          </a:xfrm>
        </p:spPr>
        <p:txBody>
          <a:bodyPr anchor="b">
            <a:normAutofit/>
          </a:bodyPr>
          <a:lstStyle/>
          <a:p>
            <a:r>
              <a:rPr lang="en-US" sz="4400">
                <a:gradFill flip="none" rotWithShape="1">
                  <a:gsLst>
                    <a:gs pos="0">
                      <a:schemeClr val="accent5">
                        <a:alpha val="70000"/>
                      </a:schemeClr>
                    </a:gs>
                    <a:gs pos="100000">
                      <a:schemeClr val="accent1">
                        <a:alpha val="70000"/>
                      </a:schemeClr>
                    </a:gs>
                  </a:gsLst>
                  <a:lin ang="0" scaled="1"/>
                  <a:tileRect/>
                </a:gradFill>
              </a:rPr>
              <a:t>Click to edit Master title style</a:t>
            </a:r>
            <a:endParaRPr lang="en-US" sz="4400" dirty="0">
              <a:gradFill flip="none" rotWithShape="1">
                <a:gsLst>
                  <a:gs pos="0">
                    <a:schemeClr val="accent5">
                      <a:alpha val="70000"/>
                    </a:schemeClr>
                  </a:gs>
                  <a:gs pos="100000">
                    <a:schemeClr val="accent1">
                      <a:alpha val="70000"/>
                    </a:schemeClr>
                  </a:gs>
                </a:gsLst>
                <a:lin ang="0" scaled="1"/>
                <a:tileRect/>
              </a:gradFill>
            </a:endParaRPr>
          </a:p>
        </p:txBody>
      </p:sp>
      <p:sp>
        <p:nvSpPr>
          <p:cNvPr id="7" name="Content Placeholder 2">
            <a:extLst>
              <a:ext uri="{FF2B5EF4-FFF2-40B4-BE49-F238E27FC236}">
                <a16:creationId xmlns:a16="http://schemas.microsoft.com/office/drawing/2014/main" id="{E973052A-4118-4E04-81F8-A44EC172FE46}"/>
              </a:ext>
            </a:extLst>
          </p:cNvPr>
          <p:cNvSpPr>
            <a:spLocks noGrp="1"/>
          </p:cNvSpPr>
          <p:nvPr>
            <p:ph idx="1"/>
          </p:nvPr>
        </p:nvSpPr>
        <p:spPr>
          <a:xfrm>
            <a:off x="841247" y="3190875"/>
            <a:ext cx="6156052" cy="2986087"/>
          </a:xfrm>
        </p:spPr>
        <p:txBody>
          <a:bodyPr>
            <a:normAutofit/>
          </a:bodyPr>
          <a:lstStyle>
            <a:lvl1pPr marL="0" indent="0">
              <a:buNone/>
              <a:defRPr sz="2200"/>
            </a:lvl1pPr>
          </a:lstStyle>
          <a:p>
            <a:pPr marL="228600" lvl="0" indent="-228600"/>
            <a:r>
              <a:rPr lang="en-US" sz="2000">
                <a:solidFill>
                  <a:schemeClr val="tx2">
                    <a:alpha val="60000"/>
                  </a:schemeClr>
                </a:solidFill>
              </a:rPr>
              <a:t>Click to edit Master text styles</a:t>
            </a:r>
          </a:p>
        </p:txBody>
      </p:sp>
      <p:sp>
        <p:nvSpPr>
          <p:cNvPr id="10" name="Date Placeholder 3">
            <a:extLst>
              <a:ext uri="{FF2B5EF4-FFF2-40B4-BE49-F238E27FC236}">
                <a16:creationId xmlns:a16="http://schemas.microsoft.com/office/drawing/2014/main" id="{8988D1E1-6064-4D6A-9EB1-578E20A2A0ED}"/>
              </a:ext>
            </a:extLst>
          </p:cNvPr>
          <p:cNvSpPr txBox="1">
            <a:spLocks/>
          </p:cNvSpPr>
          <p:nvPr userDrawn="1"/>
        </p:nvSpPr>
        <p:spPr>
          <a:xfrm>
            <a:off x="841248" y="6429375"/>
            <a:ext cx="2646725" cy="365125"/>
          </a:xfrm>
          <a:prstGeom prst="rect">
            <a:avLst/>
          </a:prstGeom>
        </p:spPr>
        <p:txBody>
          <a:bodyPr vert="horz" lIns="91440" tIns="45720" rIns="91440" bIns="45720" rtlCol="0" anchor="ctr"/>
          <a:lstStyle>
            <a:defPPr>
              <a:defRPr lang="en-US"/>
            </a:defPPr>
            <a:lvl1pPr marL="0" algn="l" defTabSz="914400" rtl="0" eaLnBrk="1" latinLnBrk="0" hangingPunct="1">
              <a:defRPr sz="900" kern="1200" cap="all" spc="150" baseline="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FAB23B9F-B223-42FC-B961-B8BFC75D2259}" type="datetime1">
              <a:rPr lang="en-US" smtClean="0">
                <a:solidFill>
                  <a:schemeClr val="tx2">
                    <a:alpha val="60000"/>
                  </a:schemeClr>
                </a:solidFill>
              </a:rPr>
              <a:pPr/>
              <a:t>2/24/2024</a:t>
            </a:fld>
            <a:endParaRPr lang="en-US" dirty="0">
              <a:solidFill>
                <a:schemeClr val="tx2">
                  <a:alpha val="60000"/>
                </a:schemeClr>
              </a:solidFill>
            </a:endParaRPr>
          </a:p>
        </p:txBody>
      </p:sp>
      <p:sp>
        <p:nvSpPr>
          <p:cNvPr id="11" name="Footer Placeholder 4">
            <a:extLst>
              <a:ext uri="{FF2B5EF4-FFF2-40B4-BE49-F238E27FC236}">
                <a16:creationId xmlns:a16="http://schemas.microsoft.com/office/drawing/2014/main" id="{BD47C5CB-0317-4DC6-A76F-38A5BB1FD1C2}"/>
              </a:ext>
            </a:extLst>
          </p:cNvPr>
          <p:cNvSpPr txBox="1">
            <a:spLocks/>
          </p:cNvSpPr>
          <p:nvPr userDrawn="1"/>
        </p:nvSpPr>
        <p:spPr>
          <a:xfrm>
            <a:off x="4044696" y="6429375"/>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900" kern="1200" cap="all" spc="150" baseline="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solidFill>
                  <a:schemeClr val="tx2">
                    <a:alpha val="60000"/>
                  </a:schemeClr>
                </a:solidFill>
              </a:rPr>
              <a:t>Sample footer text</a:t>
            </a:r>
            <a:endParaRPr lang="en-US" dirty="0">
              <a:solidFill>
                <a:schemeClr val="tx2">
                  <a:alpha val="60000"/>
                </a:schemeClr>
              </a:solidFill>
            </a:endParaRPr>
          </a:p>
        </p:txBody>
      </p:sp>
      <p:sp>
        <p:nvSpPr>
          <p:cNvPr id="12" name="Slide Number Placeholder 5">
            <a:extLst>
              <a:ext uri="{FF2B5EF4-FFF2-40B4-BE49-F238E27FC236}">
                <a16:creationId xmlns:a16="http://schemas.microsoft.com/office/drawing/2014/main" id="{8CCF6E15-0BE7-453B-BBD4-B379C390AD22}"/>
              </a:ext>
            </a:extLst>
          </p:cNvPr>
          <p:cNvSpPr txBox="1">
            <a:spLocks/>
          </p:cNvSpPr>
          <p:nvPr userDrawn="1"/>
        </p:nvSpPr>
        <p:spPr>
          <a:xfrm>
            <a:off x="8613648" y="6429375"/>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cap="all" spc="150" baseline="0">
                <a:solidFill>
                  <a:srgbClr val="FFFFFF"/>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8844951-7827-47D4-8276-7DDE1FA7D85A}" type="slidenum">
              <a:rPr lang="en-US" smtClean="0">
                <a:solidFill>
                  <a:schemeClr val="tx2">
                    <a:alpha val="60000"/>
                  </a:schemeClr>
                </a:solidFill>
              </a:rPr>
              <a:pPr/>
              <a:t>‹#›</a:t>
            </a:fld>
            <a:endParaRPr lang="en-US" dirty="0">
              <a:solidFill>
                <a:schemeClr val="tx2">
                  <a:alpha val="60000"/>
                </a:schemeClr>
              </a:solidFill>
            </a:endParaRPr>
          </a:p>
        </p:txBody>
      </p:sp>
      <p:sp>
        <p:nvSpPr>
          <p:cNvPr id="14" name="Picture Placeholder 13">
            <a:extLst>
              <a:ext uri="{FF2B5EF4-FFF2-40B4-BE49-F238E27FC236}">
                <a16:creationId xmlns:a16="http://schemas.microsoft.com/office/drawing/2014/main" id="{0E092228-4487-4E3A-AEE3-12DC34A061E2}"/>
              </a:ext>
            </a:extLst>
          </p:cNvPr>
          <p:cNvSpPr>
            <a:spLocks noGrp="1"/>
          </p:cNvSpPr>
          <p:nvPr>
            <p:ph type="pic" sz="quarter" idx="13"/>
          </p:nvPr>
        </p:nvSpPr>
        <p:spPr>
          <a:xfrm>
            <a:off x="7424928" y="484632"/>
            <a:ext cx="4279392" cy="2862072"/>
          </a:xfrm>
          <a:solidFill>
            <a:schemeClr val="accent6"/>
          </a:solidFill>
        </p:spPr>
        <p:txBody>
          <a:bodyPr/>
          <a:lstStyle/>
          <a:p>
            <a:r>
              <a:rPr lang="en-US"/>
              <a:t>Click icon to add picture</a:t>
            </a:r>
          </a:p>
        </p:txBody>
      </p:sp>
      <p:sp>
        <p:nvSpPr>
          <p:cNvPr id="15" name="Picture Placeholder 13">
            <a:extLst>
              <a:ext uri="{FF2B5EF4-FFF2-40B4-BE49-F238E27FC236}">
                <a16:creationId xmlns:a16="http://schemas.microsoft.com/office/drawing/2014/main" id="{6AB20921-6E7F-4BD8-9399-D18CABB64B9A}"/>
              </a:ext>
            </a:extLst>
          </p:cNvPr>
          <p:cNvSpPr>
            <a:spLocks noGrp="1"/>
          </p:cNvSpPr>
          <p:nvPr>
            <p:ph type="pic" sz="quarter" idx="14"/>
          </p:nvPr>
        </p:nvSpPr>
        <p:spPr>
          <a:xfrm>
            <a:off x="7424928" y="3511296"/>
            <a:ext cx="4279392" cy="2862072"/>
          </a:xfrm>
          <a:solidFill>
            <a:schemeClr val="accent6"/>
          </a:solidFill>
        </p:spPr>
        <p:txBody>
          <a:bodyPr/>
          <a:lstStyle/>
          <a:p>
            <a:r>
              <a:rPr lang="en-US"/>
              <a:t>Click icon to add picture</a:t>
            </a:r>
          </a:p>
        </p:txBody>
      </p:sp>
    </p:spTree>
    <p:extLst>
      <p:ext uri="{BB962C8B-B14F-4D97-AF65-F5344CB8AC3E}">
        <p14:creationId xmlns:p14="http://schemas.microsoft.com/office/powerpoint/2010/main" val="4230430000"/>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0022B425-A1C3-4DFE-BF49-1B9F96D46B2A}"/>
              </a:ext>
            </a:extLst>
          </p:cNvPr>
          <p:cNvSpPr>
            <a:spLocks noGrp="1"/>
          </p:cNvSpPr>
          <p:nvPr>
            <p:ph type="title"/>
          </p:nvPr>
        </p:nvSpPr>
        <p:spPr>
          <a:xfrm>
            <a:off x="841248" y="3893769"/>
            <a:ext cx="5992550" cy="2319306"/>
          </a:xfrm>
        </p:spPr>
        <p:txBody>
          <a:bodyPr anchor="t">
            <a:normAutofit/>
          </a:bodyPr>
          <a:lstStyle/>
          <a:p>
            <a:r>
              <a:rPr lang="en-US" sz="4400">
                <a:gradFill flip="none" rotWithShape="1">
                  <a:gsLst>
                    <a:gs pos="0">
                      <a:schemeClr val="accent5">
                        <a:alpha val="70000"/>
                      </a:schemeClr>
                    </a:gs>
                    <a:gs pos="100000">
                      <a:schemeClr val="accent1">
                        <a:alpha val="70000"/>
                      </a:schemeClr>
                    </a:gs>
                  </a:gsLst>
                  <a:lin ang="0" scaled="1"/>
                  <a:tileRect/>
                </a:gradFill>
              </a:rPr>
              <a:t>Click to edit Master title style</a:t>
            </a:r>
            <a:endParaRPr lang="en-US" sz="4400" dirty="0">
              <a:gradFill flip="none" rotWithShape="1">
                <a:gsLst>
                  <a:gs pos="0">
                    <a:schemeClr val="accent5">
                      <a:alpha val="70000"/>
                    </a:schemeClr>
                  </a:gs>
                  <a:gs pos="100000">
                    <a:schemeClr val="accent1">
                      <a:alpha val="70000"/>
                    </a:schemeClr>
                  </a:gs>
                </a:gsLst>
                <a:lin ang="0" scaled="1"/>
                <a:tileRect/>
              </a:gradFill>
            </a:endParaRPr>
          </a:p>
        </p:txBody>
      </p:sp>
      <p:sp>
        <p:nvSpPr>
          <p:cNvPr id="14" name="Picture Placeholder 13">
            <a:extLst>
              <a:ext uri="{FF2B5EF4-FFF2-40B4-BE49-F238E27FC236}">
                <a16:creationId xmlns:a16="http://schemas.microsoft.com/office/drawing/2014/main" id="{2AEC60F9-EA79-4A18-B040-024AFB62FD5E}"/>
              </a:ext>
            </a:extLst>
          </p:cNvPr>
          <p:cNvSpPr>
            <a:spLocks noGrp="1"/>
          </p:cNvSpPr>
          <p:nvPr>
            <p:ph type="pic" sz="quarter" idx="13"/>
          </p:nvPr>
        </p:nvSpPr>
        <p:spPr>
          <a:xfrm>
            <a:off x="493776" y="484632"/>
            <a:ext cx="11210544" cy="3191256"/>
          </a:xfrm>
          <a:solidFill>
            <a:schemeClr val="accent6"/>
          </a:solidFill>
        </p:spPr>
        <p:txBody>
          <a:bodyPr/>
          <a:lstStyle/>
          <a:p>
            <a:r>
              <a:rPr lang="en-US"/>
              <a:t>Click icon to add picture</a:t>
            </a:r>
            <a:endParaRPr lang="en-US" dirty="0"/>
          </a:p>
        </p:txBody>
      </p:sp>
      <p:sp>
        <p:nvSpPr>
          <p:cNvPr id="9" name="Content Placeholder 2">
            <a:extLst>
              <a:ext uri="{FF2B5EF4-FFF2-40B4-BE49-F238E27FC236}">
                <a16:creationId xmlns:a16="http://schemas.microsoft.com/office/drawing/2014/main" id="{83B88B7B-A749-40EA-A140-38D1E04EFF4F}"/>
              </a:ext>
            </a:extLst>
          </p:cNvPr>
          <p:cNvSpPr>
            <a:spLocks noGrp="1"/>
          </p:cNvSpPr>
          <p:nvPr>
            <p:ph idx="1"/>
          </p:nvPr>
        </p:nvSpPr>
        <p:spPr>
          <a:xfrm>
            <a:off x="6979133" y="3893770"/>
            <a:ext cx="4377714" cy="2319306"/>
          </a:xfrm>
        </p:spPr>
        <p:txBody>
          <a:bodyPr anchor="t">
            <a:normAutofit/>
          </a:bodyPr>
          <a:lstStyle>
            <a:lvl1pPr marL="0" indent="0">
              <a:buNone/>
              <a:defRPr sz="2800"/>
            </a:lvl1pPr>
          </a:lstStyle>
          <a:p>
            <a:pPr marL="228600" lvl="0" indent="-228600"/>
            <a:r>
              <a:rPr lang="en-US" sz="1800">
                <a:solidFill>
                  <a:schemeClr val="tx2">
                    <a:alpha val="60000"/>
                  </a:schemeClr>
                </a:solidFill>
              </a:rPr>
              <a:t>Click to edit Master text styles</a:t>
            </a:r>
          </a:p>
        </p:txBody>
      </p:sp>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a:xfrm>
            <a:off x="838200" y="6418489"/>
            <a:ext cx="2743200" cy="365125"/>
          </a:xfrm>
        </p:spPr>
        <p:txBody>
          <a:bodyPr/>
          <a:lstStyle/>
          <a:p>
            <a:r>
              <a:rPr lang="en-US"/>
              <a:t>3/1/20XX</a:t>
            </a:r>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761320013"/>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r>
              <a:rPr lang="en-US"/>
              <a:t>3/1/20XX</a:t>
            </a:r>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352095123"/>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3B052-A59B-4AE3-A89A-E7748630C15B}"/>
              </a:ext>
            </a:extLst>
          </p:cNvPr>
          <p:cNvSpPr>
            <a:spLocks noGrp="1"/>
          </p:cNvSpPr>
          <p:nvPr>
            <p:ph type="ctrTitle"/>
          </p:nvPr>
        </p:nvSpPr>
        <p:spPr>
          <a:xfrm>
            <a:off x="1524000" y="1122363"/>
            <a:ext cx="9144000" cy="2387600"/>
          </a:xfrm>
        </p:spPr>
        <p:txBody>
          <a:bodyPr anchor="b"/>
          <a:lstStyle>
            <a:lvl1pPr algn="ctr">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FBDA9EC4-FEA9-41D2-BE8D-F709F01D37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E155CF-52F5-4879-B7F3-D05812AC4A6D}"/>
              </a:ext>
            </a:extLst>
          </p:cNvPr>
          <p:cNvSpPr>
            <a:spLocks noGrp="1"/>
          </p:cNvSpPr>
          <p:nvPr>
            <p:ph type="dt" sz="half" idx="10"/>
          </p:nvPr>
        </p:nvSpPr>
        <p:spPr/>
        <p:txBody>
          <a:bodyPr/>
          <a:lstStyle/>
          <a:p>
            <a:r>
              <a:rPr lang="en-US"/>
              <a:t>3/1/20XX</a:t>
            </a:r>
          </a:p>
        </p:txBody>
      </p:sp>
      <p:sp>
        <p:nvSpPr>
          <p:cNvPr id="5" name="Footer Placeholder 4">
            <a:extLst>
              <a:ext uri="{FF2B5EF4-FFF2-40B4-BE49-F238E27FC236}">
                <a16:creationId xmlns:a16="http://schemas.microsoft.com/office/drawing/2014/main" id="{80D053AC-61ED-4C2F-90BF-D4A916545107}"/>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138B2ED7-A198-4613-B8C9-EE02BAE24FA4}"/>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939876838"/>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BBD03-9D57-48E9-8B43-688B72997276}"/>
              </a:ext>
            </a:extLst>
          </p:cNvPr>
          <p:cNvSpPr>
            <a:spLocks noGrp="1"/>
          </p:cNvSpPr>
          <p:nvPr>
            <p:ph type="title"/>
          </p:nvPr>
        </p:nvSpPr>
        <p:spPr>
          <a:xfrm>
            <a:off x="831850" y="1709738"/>
            <a:ext cx="10515600" cy="2852737"/>
          </a:xfrm>
        </p:spPr>
        <p:txBody>
          <a:bodyPr anchor="b"/>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83F376C-8A2F-4BE5-9669-4A6DA21B771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654893-212E-4450-8F7A-27256B31F9FB}"/>
              </a:ext>
            </a:extLst>
          </p:cNvPr>
          <p:cNvSpPr>
            <a:spLocks noGrp="1"/>
          </p:cNvSpPr>
          <p:nvPr>
            <p:ph type="dt" sz="half" idx="10"/>
          </p:nvPr>
        </p:nvSpPr>
        <p:spPr/>
        <p:txBody>
          <a:bodyPr/>
          <a:lstStyle/>
          <a:p>
            <a:r>
              <a:rPr lang="en-US"/>
              <a:t>3/1/20XX</a:t>
            </a:r>
          </a:p>
        </p:txBody>
      </p:sp>
      <p:sp>
        <p:nvSpPr>
          <p:cNvPr id="5" name="Footer Placeholder 4">
            <a:extLst>
              <a:ext uri="{FF2B5EF4-FFF2-40B4-BE49-F238E27FC236}">
                <a16:creationId xmlns:a16="http://schemas.microsoft.com/office/drawing/2014/main" id="{600E881A-3958-44A9-9EDB-D86F4E4144C0}"/>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CFEDBC4F-D9B8-4BFA-BE4F-D4B9B739D1BA}"/>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090129563"/>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C8777-C460-4649-8822-CA943386D06D}"/>
              </a:ext>
            </a:extLst>
          </p:cNvPr>
          <p:cNvSpPr>
            <a:spLocks noGrp="1"/>
          </p:cNvSpPr>
          <p:nvPr>
            <p:ph type="title"/>
          </p:nvPr>
        </p:nvSpPr>
        <p:spPr/>
        <p:txBody>
          <a:bodyPr/>
          <a:lstStyle>
            <a:lvl1pPr>
              <a:defRPr sz="4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FDF69E6-1094-437B-AA7E-0E21B7136CCA}"/>
              </a:ext>
            </a:extLst>
          </p:cNvPr>
          <p:cNvSpPr>
            <a:spLocks noGrp="1"/>
          </p:cNvSpPr>
          <p:nvPr>
            <p:ph sz="half" idx="1"/>
          </p:nvPr>
        </p:nvSpPr>
        <p:spPr>
          <a:xfrm>
            <a:off x="838200" y="2057399"/>
            <a:ext cx="5181600" cy="4119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C20BC963-4591-4BE3-AE63-4999A13C5054}"/>
              </a:ext>
            </a:extLst>
          </p:cNvPr>
          <p:cNvSpPr>
            <a:spLocks noGrp="1"/>
          </p:cNvSpPr>
          <p:nvPr>
            <p:ph sz="half" idx="2"/>
          </p:nvPr>
        </p:nvSpPr>
        <p:spPr>
          <a:xfrm>
            <a:off x="6172200" y="2057399"/>
            <a:ext cx="5181600" cy="4119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504D5BB-DB84-4266-9B4F-E65CCFE5B310}"/>
              </a:ext>
            </a:extLst>
          </p:cNvPr>
          <p:cNvSpPr>
            <a:spLocks noGrp="1"/>
          </p:cNvSpPr>
          <p:nvPr>
            <p:ph type="dt" sz="half" idx="10"/>
          </p:nvPr>
        </p:nvSpPr>
        <p:spPr/>
        <p:txBody>
          <a:bodyPr/>
          <a:lstStyle/>
          <a:p>
            <a:r>
              <a:rPr lang="en-US"/>
              <a:t>3/1/20XX</a:t>
            </a:r>
          </a:p>
        </p:txBody>
      </p:sp>
      <p:sp>
        <p:nvSpPr>
          <p:cNvPr id="6" name="Footer Placeholder 5">
            <a:extLst>
              <a:ext uri="{FF2B5EF4-FFF2-40B4-BE49-F238E27FC236}">
                <a16:creationId xmlns:a16="http://schemas.microsoft.com/office/drawing/2014/main" id="{891A99B5-D493-4AB1-AF24-6660540D56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FE178D0-5F1E-43FA-B447-53501EDD17C0}"/>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406973079"/>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2DD4C-BFBC-4087-B94C-4DD0690E838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EB9D434-8228-4C7F-B520-14121EBC903B}"/>
              </a:ext>
            </a:extLst>
          </p:cNvPr>
          <p:cNvSpPr>
            <a:spLocks noGrp="1"/>
          </p:cNvSpPr>
          <p:nvPr>
            <p:ph type="dt" sz="half" idx="10"/>
          </p:nvPr>
        </p:nvSpPr>
        <p:spPr/>
        <p:txBody>
          <a:bodyPr/>
          <a:lstStyle/>
          <a:p>
            <a:r>
              <a:rPr lang="en-US"/>
              <a:t>3/1/20XX</a:t>
            </a:r>
          </a:p>
        </p:txBody>
      </p:sp>
      <p:sp>
        <p:nvSpPr>
          <p:cNvPr id="4" name="Footer Placeholder 3">
            <a:extLst>
              <a:ext uri="{FF2B5EF4-FFF2-40B4-BE49-F238E27FC236}">
                <a16:creationId xmlns:a16="http://schemas.microsoft.com/office/drawing/2014/main" id="{997B89BD-A70A-48D2-A3D9-DB2C0DB123B4}"/>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B4ACF4EF-5A2A-4A47-81DF-80CB513060F6}"/>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076813083"/>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10DAA-DDE3-4C9C-8171-385A3DAC81CF}"/>
              </a:ext>
            </a:extLst>
          </p:cNvPr>
          <p:cNvSpPr>
            <a:spLocks noGrp="1"/>
          </p:cNvSpPr>
          <p:nvPr>
            <p:ph type="title"/>
          </p:nvPr>
        </p:nvSpPr>
        <p:spPr>
          <a:xfrm>
            <a:off x="839788" y="685800"/>
            <a:ext cx="3932237" cy="1371600"/>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AF73DB2-BD72-4F5E-9CA2-197343A0908A}"/>
              </a:ext>
            </a:extLst>
          </p:cNvPr>
          <p:cNvSpPr>
            <a:spLocks noGrp="1"/>
          </p:cNvSpPr>
          <p:nvPr>
            <p:ph idx="1"/>
          </p:nvPr>
        </p:nvSpPr>
        <p:spPr>
          <a:xfrm>
            <a:off x="5183188" y="685801"/>
            <a:ext cx="6172200" cy="51752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71F01536-2B0A-42A2-827E-2EB2C324A5FE}"/>
              </a:ext>
            </a:extLst>
          </p:cNvPr>
          <p:cNvSpPr>
            <a:spLocks noGrp="1"/>
          </p:cNvSpPr>
          <p:nvPr>
            <p:ph type="body" sz="half" idx="2"/>
          </p:nvPr>
        </p:nvSpPr>
        <p:spPr>
          <a:xfrm>
            <a:off x="839788" y="2209800"/>
            <a:ext cx="3932237" cy="3659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722CD09-61EF-4733-831C-5B133DAE1F4C}"/>
              </a:ext>
            </a:extLst>
          </p:cNvPr>
          <p:cNvSpPr>
            <a:spLocks noGrp="1"/>
          </p:cNvSpPr>
          <p:nvPr>
            <p:ph type="dt" sz="half" idx="10"/>
          </p:nvPr>
        </p:nvSpPr>
        <p:spPr/>
        <p:txBody>
          <a:bodyPr/>
          <a:lstStyle/>
          <a:p>
            <a:r>
              <a:rPr lang="en-US"/>
              <a:t>3/1/20XX</a:t>
            </a:r>
          </a:p>
        </p:txBody>
      </p:sp>
      <p:sp>
        <p:nvSpPr>
          <p:cNvPr id="6" name="Footer Placeholder 5">
            <a:extLst>
              <a:ext uri="{FF2B5EF4-FFF2-40B4-BE49-F238E27FC236}">
                <a16:creationId xmlns:a16="http://schemas.microsoft.com/office/drawing/2014/main" id="{5B109FCF-96E4-4EBF-AAFB-5E9AD22A68AE}"/>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79E381A6-E580-49A4-989C-EF4A54F83B45}"/>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677615217"/>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CFA6E-F719-4613-8815-591471E722E5}"/>
              </a:ext>
            </a:extLst>
          </p:cNvPr>
          <p:cNvSpPr>
            <a:spLocks noGrp="1"/>
          </p:cNvSpPr>
          <p:nvPr>
            <p:ph type="title"/>
          </p:nvPr>
        </p:nvSpPr>
        <p:spPr>
          <a:xfrm>
            <a:off x="839788" y="685800"/>
            <a:ext cx="3932237" cy="1371600"/>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54384F3-CDE0-4329-B76D-45AAC94B04A8}"/>
              </a:ext>
            </a:extLst>
          </p:cNvPr>
          <p:cNvSpPr>
            <a:spLocks noGrp="1"/>
          </p:cNvSpPr>
          <p:nvPr>
            <p:ph type="pic" idx="1"/>
          </p:nvPr>
        </p:nvSpPr>
        <p:spPr>
          <a:xfrm>
            <a:off x="5183188" y="685801"/>
            <a:ext cx="6172200" cy="5175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9A9D7EB-40DA-460F-A48A-3E6D5E5612E7}"/>
              </a:ext>
            </a:extLst>
          </p:cNvPr>
          <p:cNvSpPr>
            <a:spLocks noGrp="1"/>
          </p:cNvSpPr>
          <p:nvPr>
            <p:ph type="body" sz="half" idx="2"/>
          </p:nvPr>
        </p:nvSpPr>
        <p:spPr>
          <a:xfrm>
            <a:off x="839788" y="2209800"/>
            <a:ext cx="3932237" cy="36591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E56944C-E229-457E-868E-C48FF47DA37A}"/>
              </a:ext>
            </a:extLst>
          </p:cNvPr>
          <p:cNvSpPr>
            <a:spLocks noGrp="1"/>
          </p:cNvSpPr>
          <p:nvPr>
            <p:ph type="dt" sz="half" idx="10"/>
          </p:nvPr>
        </p:nvSpPr>
        <p:spPr/>
        <p:txBody>
          <a:bodyPr/>
          <a:lstStyle/>
          <a:p>
            <a:r>
              <a:rPr lang="en-US"/>
              <a:t>3/1/20XX</a:t>
            </a:r>
          </a:p>
        </p:txBody>
      </p:sp>
      <p:sp>
        <p:nvSpPr>
          <p:cNvPr id="6" name="Footer Placeholder 5">
            <a:extLst>
              <a:ext uri="{FF2B5EF4-FFF2-40B4-BE49-F238E27FC236}">
                <a16:creationId xmlns:a16="http://schemas.microsoft.com/office/drawing/2014/main" id="{CC7115FE-359F-46EA-A3C8-0D18544E34AD}"/>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5165D17-3010-4FF5-9071-5CCD3E6995D6}"/>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574085464"/>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Frame 7">
            <a:extLst>
              <a:ext uri="{FF2B5EF4-FFF2-40B4-BE49-F238E27FC236}">
                <a16:creationId xmlns:a16="http://schemas.microsoft.com/office/drawing/2014/main" id="{DD7EAFE6-2BB9-41FB-9CF4-588CFC708774}"/>
              </a:ext>
            </a:extLst>
          </p:cNvPr>
          <p:cNvSpPr/>
          <p:nvPr/>
        </p:nvSpPr>
        <p:spPr>
          <a:xfrm>
            <a:off x="1524"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41447F1F-BFA8-4A56-894B-40120132EE48}"/>
              </a:ext>
            </a:extLst>
          </p:cNvPr>
          <p:cNvSpPr>
            <a:spLocks noGrp="1"/>
          </p:cNvSpPr>
          <p:nvPr>
            <p:ph type="title"/>
          </p:nvPr>
        </p:nvSpPr>
        <p:spPr>
          <a:xfrm>
            <a:off x="838200" y="68103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658FB99-0FA3-49F4-99A1-61919F942794}"/>
              </a:ext>
            </a:extLst>
          </p:cNvPr>
          <p:cNvSpPr>
            <a:spLocks noGrp="1"/>
          </p:cNvSpPr>
          <p:nvPr>
            <p:ph type="body" idx="1"/>
          </p:nvPr>
        </p:nvSpPr>
        <p:spPr>
          <a:xfrm>
            <a:off x="838200" y="2178657"/>
            <a:ext cx="10515600" cy="399830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CDCCAE5-4EB0-4174-BD15-4943899B0A29}"/>
              </a:ext>
            </a:extLst>
          </p:cNvPr>
          <p:cNvSpPr>
            <a:spLocks noGrp="1"/>
          </p:cNvSpPr>
          <p:nvPr>
            <p:ph type="dt" sz="half" idx="2"/>
          </p:nvPr>
        </p:nvSpPr>
        <p:spPr>
          <a:xfrm>
            <a:off x="838200" y="6429375"/>
            <a:ext cx="2743200" cy="365125"/>
          </a:xfrm>
          <a:prstGeom prst="rect">
            <a:avLst/>
          </a:prstGeom>
        </p:spPr>
        <p:txBody>
          <a:bodyPr vert="horz" lIns="91440" tIns="45720" rIns="91440" bIns="45720" rtlCol="0" anchor="ctr"/>
          <a:lstStyle>
            <a:lvl1pPr algn="l">
              <a:defRPr sz="900" cap="all" spc="150" baseline="0">
                <a:solidFill>
                  <a:srgbClr val="FFFFFF"/>
                </a:solidFill>
              </a:defRPr>
            </a:lvl1pPr>
          </a:lstStyle>
          <a:p>
            <a:r>
              <a:rPr lang="en-US"/>
              <a:t>3/1/20XX</a:t>
            </a:r>
            <a:endParaRPr lang="en-US" dirty="0"/>
          </a:p>
        </p:txBody>
      </p:sp>
      <p:sp>
        <p:nvSpPr>
          <p:cNvPr id="5" name="Footer Placeholder 4">
            <a:extLst>
              <a:ext uri="{FF2B5EF4-FFF2-40B4-BE49-F238E27FC236}">
                <a16:creationId xmlns:a16="http://schemas.microsoft.com/office/drawing/2014/main" id="{26A4189E-43B2-4CEE-B13E-61A1FBBBD25D}"/>
              </a:ext>
            </a:extLst>
          </p:cNvPr>
          <p:cNvSpPr>
            <a:spLocks noGrp="1"/>
          </p:cNvSpPr>
          <p:nvPr>
            <p:ph type="ftr" sz="quarter" idx="3"/>
          </p:nvPr>
        </p:nvSpPr>
        <p:spPr>
          <a:xfrm>
            <a:off x="4038600" y="6429375"/>
            <a:ext cx="4114800" cy="365125"/>
          </a:xfrm>
          <a:prstGeom prst="rect">
            <a:avLst/>
          </a:prstGeom>
        </p:spPr>
        <p:txBody>
          <a:bodyPr vert="horz" lIns="91440" tIns="45720" rIns="91440" bIns="45720" rtlCol="0" anchor="ctr"/>
          <a:lstStyle>
            <a:lvl1pPr algn="ctr">
              <a:defRPr sz="900" cap="all" spc="150" baseline="0">
                <a:solidFill>
                  <a:srgbClr val="FFFFFF"/>
                </a:solidFill>
              </a:defRPr>
            </a:lvl1pPr>
          </a:lstStyle>
          <a:p>
            <a:r>
              <a:rPr lang="en-US">
                <a:solidFill>
                  <a:srgbClr val="FFFFFF"/>
                </a:solidFill>
              </a:rPr>
              <a:t>SAMPLE FOOTER TEXT</a:t>
            </a:r>
          </a:p>
        </p:txBody>
      </p:sp>
      <p:sp>
        <p:nvSpPr>
          <p:cNvPr id="6" name="Slide Number Placeholder 5">
            <a:extLst>
              <a:ext uri="{FF2B5EF4-FFF2-40B4-BE49-F238E27FC236}">
                <a16:creationId xmlns:a16="http://schemas.microsoft.com/office/drawing/2014/main" id="{EAA0530F-0BC8-46EF-A765-DD58B5367528}"/>
              </a:ext>
            </a:extLst>
          </p:cNvPr>
          <p:cNvSpPr>
            <a:spLocks noGrp="1"/>
          </p:cNvSpPr>
          <p:nvPr>
            <p:ph type="sldNum" sz="quarter" idx="4"/>
          </p:nvPr>
        </p:nvSpPr>
        <p:spPr>
          <a:xfrm>
            <a:off x="8610600" y="6429375"/>
            <a:ext cx="2743200" cy="365125"/>
          </a:xfrm>
          <a:prstGeom prst="rect">
            <a:avLst/>
          </a:prstGeom>
        </p:spPr>
        <p:txBody>
          <a:bodyPr vert="horz" lIns="91440" tIns="45720" rIns="91440" bIns="45720" rtlCol="0" anchor="ctr"/>
          <a:lstStyle>
            <a:lvl1pPr algn="r">
              <a:defRPr sz="900" cap="all" spc="150" baseline="0">
                <a:solidFill>
                  <a:srgbClr val="FFFFFF"/>
                </a:solidFill>
              </a:defRPr>
            </a:lvl1pPr>
          </a:lstStyle>
          <a:p>
            <a:fld id="{28844951-7827-47D4-8276-7DDE1FA7D85A}" type="slidenum">
              <a:rPr lang="en-US" smtClean="0"/>
              <a:pPr/>
              <a:t>‹#›</a:t>
            </a:fld>
            <a:endParaRPr lang="en-US"/>
          </a:p>
        </p:txBody>
      </p:sp>
    </p:spTree>
    <p:extLst>
      <p:ext uri="{BB962C8B-B14F-4D97-AF65-F5344CB8AC3E}">
        <p14:creationId xmlns:p14="http://schemas.microsoft.com/office/powerpoint/2010/main" val="2314514164"/>
      </p:ext>
    </p:extLst>
  </p:cSld>
  <p:clrMap bg1="lt1" tx1="dk1" bg2="lt2" tx2="dk2" accent1="accent1" accent2="accent2" accent3="accent3" accent4="accent4" accent5="accent5" accent6="accent6" hlink="hlink" folHlink="folHlink"/>
  <p:sldLayoutIdLst>
    <p:sldLayoutId id="2147483697" r:id="rId1"/>
    <p:sldLayoutId id="2147483696" r:id="rId2"/>
    <p:sldLayoutId id="2147483699" r:id="rId3"/>
    <p:sldLayoutId id="2147483698" r:id="rId4"/>
    <p:sldLayoutId id="2147483686" r:id="rId5"/>
    <p:sldLayoutId id="2147483700" r:id="rId6"/>
    <p:sldLayoutId id="2147483705" r:id="rId7"/>
    <p:sldLayoutId id="2147483689" r:id="rId8"/>
    <p:sldLayoutId id="2147483704" r:id="rId9"/>
    <p:sldLayoutId id="2147483702" r:id="rId10"/>
    <p:sldLayoutId id="2147483701" r:id="rId11"/>
    <p:sldLayoutId id="2147483703" r:id="rId12"/>
    <p:sldLayoutId id="2147483685" r:id="rId13"/>
    <p:sldLayoutId id="2147483687" r:id="rId14"/>
    <p:sldLayoutId id="2147483688" r:id="rId15"/>
    <p:sldLayoutId id="2147483690" r:id="rId16"/>
    <p:sldLayoutId id="2147483692" r:id="rId17"/>
    <p:sldLayoutId id="2147483693" r:id="rId18"/>
  </p:sldLayoutIdLst>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hf hdr="0"/>
  <p:txStyles>
    <p:titleStyle>
      <a:lvl1pPr marL="0" algn="l" defTabSz="914400" rtl="0" eaLnBrk="1" latinLnBrk="0" hangingPunct="1">
        <a:lnSpc>
          <a:spcPct val="90000"/>
        </a:lnSpc>
        <a:spcBef>
          <a:spcPct val="0"/>
        </a:spcBef>
        <a:buNone/>
        <a:defRPr lang="en-US" sz="5200" kern="1200" dirty="0">
          <a:gradFill flip="none" rotWithShape="1">
            <a:gsLst>
              <a:gs pos="0">
                <a:schemeClr val="accent5"/>
              </a:gs>
              <a:gs pos="100000">
                <a:schemeClr val="accent1">
                  <a:alpha val="70000"/>
                </a:schemeClr>
              </a:gs>
            </a:gsLst>
            <a:lin ang="0" scaled="1"/>
            <a:tileRect/>
          </a:gradFill>
          <a:latin typeface="+mj-lt"/>
          <a:ea typeface="+mn-ea"/>
          <a:cs typeface="Angsana New" panose="02020603050405020304" pitchFamily="18" charset="-34"/>
        </a:defRPr>
      </a:lvl1pPr>
    </p:titleStyle>
    <p:bodyStyle>
      <a:lvl1pPr marL="457200" indent="-228600" algn="l" defTabSz="914400" rtl="0" eaLnBrk="1" latinLnBrk="0" hangingPunct="1">
        <a:lnSpc>
          <a:spcPct val="110000"/>
        </a:lnSpc>
        <a:spcBef>
          <a:spcPts val="1000"/>
        </a:spcBef>
        <a:buClr>
          <a:schemeClr val="tx2">
            <a:lumMod val="10000"/>
            <a:lumOff val="90000"/>
          </a:schemeClr>
        </a:buClr>
        <a:buSzPct val="80000"/>
        <a:buFont typeface="Wingdings" panose="05000000000000000000" pitchFamily="2" charset="2"/>
        <a:buChar char="§"/>
        <a:defRPr sz="3200" kern="1200">
          <a:solidFill>
            <a:schemeClr val="tx2">
              <a:alpha val="70000"/>
            </a:schemeClr>
          </a:solidFill>
          <a:latin typeface="+mn-lt"/>
          <a:ea typeface="+mn-ea"/>
          <a:cs typeface="+mn-cs"/>
        </a:defRPr>
      </a:lvl1pPr>
      <a:lvl2pPr marL="8001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800" kern="1200">
          <a:solidFill>
            <a:schemeClr val="tx2">
              <a:alpha val="70000"/>
            </a:schemeClr>
          </a:solidFill>
          <a:latin typeface="+mn-lt"/>
          <a:ea typeface="+mn-ea"/>
          <a:cs typeface="+mn-cs"/>
        </a:defRPr>
      </a:lvl2pPr>
      <a:lvl3pPr marL="125730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400" kern="1200">
          <a:solidFill>
            <a:schemeClr val="tx2">
              <a:alpha val="70000"/>
            </a:schemeClr>
          </a:solidFill>
          <a:latin typeface="+mn-lt"/>
          <a:ea typeface="+mn-ea"/>
          <a:cs typeface="+mn-cs"/>
        </a:defRPr>
      </a:lvl3pPr>
      <a:lvl4pPr marL="16573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000" kern="1200">
          <a:solidFill>
            <a:schemeClr val="tx2">
              <a:alpha val="70000"/>
            </a:schemeClr>
          </a:solidFill>
          <a:latin typeface="+mn-lt"/>
          <a:ea typeface="+mn-ea"/>
          <a:cs typeface="+mn-cs"/>
        </a:defRPr>
      </a:lvl4pPr>
      <a:lvl5pPr marL="2114550" indent="-228600" algn="l" defTabSz="914400" rtl="0" eaLnBrk="1" latinLnBrk="0" hangingPunct="1">
        <a:lnSpc>
          <a:spcPct val="110000"/>
        </a:lnSpc>
        <a:spcBef>
          <a:spcPts val="500"/>
        </a:spcBef>
        <a:buClr>
          <a:schemeClr val="tx2">
            <a:lumMod val="10000"/>
            <a:lumOff val="90000"/>
          </a:schemeClr>
        </a:buClr>
        <a:buSzPct val="80000"/>
        <a:buFont typeface="Wingdings" panose="05000000000000000000" pitchFamily="2" charset="2"/>
        <a:buChar char="§"/>
        <a:defRPr sz="2000" kern="1200">
          <a:solidFill>
            <a:schemeClr val="tx2">
              <a:alpha val="7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E9A7C78-91FD-4B88-953D-5A4363761BD1}"/>
              </a:ext>
            </a:extLst>
          </p:cNvPr>
          <p:cNvSpPr>
            <a:spLocks noGrp="1"/>
          </p:cNvSpPr>
          <p:nvPr>
            <p:ph type="ctrTitle"/>
          </p:nvPr>
        </p:nvSpPr>
        <p:spPr>
          <a:xfrm>
            <a:off x="1527050" y="1121700"/>
            <a:ext cx="9144000" cy="2387600"/>
          </a:xfrm>
        </p:spPr>
        <p:txBody>
          <a:bodyPr anchor="b" anchorCtr="0"/>
          <a:lstStyle/>
          <a:p>
            <a:r>
              <a:rPr lang="en-US" dirty="0"/>
              <a:t>D.T.G.S.S</a:t>
            </a:r>
          </a:p>
        </p:txBody>
      </p:sp>
      <p:sp>
        <p:nvSpPr>
          <p:cNvPr id="5" name="Subtitle 4">
            <a:extLst>
              <a:ext uri="{FF2B5EF4-FFF2-40B4-BE49-F238E27FC236}">
                <a16:creationId xmlns:a16="http://schemas.microsoft.com/office/drawing/2014/main" id="{AD04BED3-CF2E-4CAD-8CE8-ED3ED12AEBD6}"/>
              </a:ext>
            </a:extLst>
          </p:cNvPr>
          <p:cNvSpPr>
            <a:spLocks noGrp="1"/>
          </p:cNvSpPr>
          <p:nvPr>
            <p:ph type="body" sz="quarter" idx="15"/>
          </p:nvPr>
        </p:nvSpPr>
        <p:spPr>
          <a:xfrm>
            <a:off x="1527175" y="3600450"/>
            <a:ext cx="9144000" cy="2451100"/>
          </a:xfrm>
        </p:spPr>
        <p:txBody>
          <a:bodyPr/>
          <a:lstStyle/>
          <a:p>
            <a:r>
              <a:rPr lang="en-US" dirty="0"/>
              <a:t>Stephanie Rossi-White</a:t>
            </a:r>
          </a:p>
        </p:txBody>
      </p:sp>
    </p:spTree>
    <p:extLst>
      <p:ext uri="{BB962C8B-B14F-4D97-AF65-F5344CB8AC3E}">
        <p14:creationId xmlns:p14="http://schemas.microsoft.com/office/powerpoint/2010/main" val="703580386"/>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57686-487A-4245-814E-58B1C25C675C}"/>
              </a:ext>
            </a:extLst>
          </p:cNvPr>
          <p:cNvSpPr>
            <a:spLocks noGrp="1"/>
          </p:cNvSpPr>
          <p:nvPr>
            <p:ph type="title"/>
          </p:nvPr>
        </p:nvSpPr>
        <p:spPr>
          <a:xfrm>
            <a:off x="1634360" y="370400"/>
            <a:ext cx="9817359" cy="933062"/>
          </a:xfrm>
        </p:spPr>
        <p:txBody>
          <a:bodyPr/>
          <a:lstStyle/>
          <a:p>
            <a:r>
              <a:rPr lang="en-US" dirty="0"/>
              <a:t>                 What Is It?</a:t>
            </a:r>
          </a:p>
        </p:txBody>
      </p:sp>
      <p:sp>
        <p:nvSpPr>
          <p:cNvPr id="3" name="Content Placeholder 2">
            <a:extLst>
              <a:ext uri="{FF2B5EF4-FFF2-40B4-BE49-F238E27FC236}">
                <a16:creationId xmlns:a16="http://schemas.microsoft.com/office/drawing/2014/main" id="{DB6566BB-9632-4FD7-9FFC-FD3C43D3954E}"/>
              </a:ext>
            </a:extLst>
          </p:cNvPr>
          <p:cNvSpPr>
            <a:spLocks noGrp="1"/>
          </p:cNvSpPr>
          <p:nvPr>
            <p:ph idx="1"/>
          </p:nvPr>
        </p:nvSpPr>
        <p:spPr>
          <a:xfrm>
            <a:off x="838200" y="853440"/>
            <a:ext cx="10784840" cy="2297941"/>
          </a:xfrm>
        </p:spPr>
        <p:txBody>
          <a:bodyPr>
            <a:normAutofit/>
          </a:bodyPr>
          <a:lstStyle/>
          <a:p>
            <a:r>
              <a:rPr lang="en-US" sz="2000" dirty="0">
                <a:latin typeface="Cavolini" panose="03000502040302020204" pitchFamily="66" charset="0"/>
                <a:cs typeface="Cavolini" panose="03000502040302020204" pitchFamily="66" charset="0"/>
              </a:rPr>
              <a:t>The Delaware Teacher Classroom Observation Framework is a tool used for coaching and development. Administrators and teachers use the D.T.G.S.S. to align expectations for what high quality-teaching and learning looks like. The observer uses the framework to guide the collection of evidence from classroom observations to access the quality of teaching in both strengths and areas of growth.</a:t>
            </a:r>
          </a:p>
        </p:txBody>
      </p:sp>
      <p:sp>
        <p:nvSpPr>
          <p:cNvPr id="16" name="Date Placeholder 15">
            <a:extLst>
              <a:ext uri="{FF2B5EF4-FFF2-40B4-BE49-F238E27FC236}">
                <a16:creationId xmlns:a16="http://schemas.microsoft.com/office/drawing/2014/main" id="{7FFBE36B-5CC8-44EE-801B-6159157B5328}"/>
              </a:ext>
            </a:extLst>
          </p:cNvPr>
          <p:cNvSpPr>
            <a:spLocks noGrp="1"/>
          </p:cNvSpPr>
          <p:nvPr>
            <p:ph type="dt" sz="half" idx="10"/>
          </p:nvPr>
        </p:nvSpPr>
        <p:spPr>
          <a:xfrm>
            <a:off x="838200" y="6429375"/>
            <a:ext cx="2743200" cy="365125"/>
          </a:xfrm>
        </p:spPr>
        <p:txBody>
          <a:bodyPr/>
          <a:lstStyle/>
          <a:p>
            <a:r>
              <a:rPr lang="en-US"/>
              <a:t>3/1/20XX</a:t>
            </a:r>
          </a:p>
        </p:txBody>
      </p:sp>
      <p:sp>
        <p:nvSpPr>
          <p:cNvPr id="17" name="Footer Placeholder 16">
            <a:extLst>
              <a:ext uri="{FF2B5EF4-FFF2-40B4-BE49-F238E27FC236}">
                <a16:creationId xmlns:a16="http://schemas.microsoft.com/office/drawing/2014/main" id="{FF014D18-B223-4ED4-BCCA-1E4C38285697}"/>
              </a:ext>
            </a:extLst>
          </p:cNvPr>
          <p:cNvSpPr>
            <a:spLocks noGrp="1"/>
          </p:cNvSpPr>
          <p:nvPr>
            <p:ph type="ftr" sz="quarter" idx="11"/>
          </p:nvPr>
        </p:nvSpPr>
        <p:spPr>
          <a:xfrm>
            <a:off x="4038600" y="6429375"/>
            <a:ext cx="4114800" cy="365125"/>
          </a:xfrm>
        </p:spPr>
        <p:txBody>
          <a:bodyPr/>
          <a:lstStyle/>
          <a:p>
            <a:r>
              <a:rPr lang="en-US"/>
              <a:t>SAMPLE FOOTER TEXT</a:t>
            </a:r>
          </a:p>
        </p:txBody>
      </p:sp>
      <p:sp>
        <p:nvSpPr>
          <p:cNvPr id="18" name="Slide Number Placeholder 17">
            <a:extLst>
              <a:ext uri="{FF2B5EF4-FFF2-40B4-BE49-F238E27FC236}">
                <a16:creationId xmlns:a16="http://schemas.microsoft.com/office/drawing/2014/main" id="{41898C30-E58E-4EC9-8A27-DF1822A9863B}"/>
              </a:ext>
            </a:extLst>
          </p:cNvPr>
          <p:cNvSpPr>
            <a:spLocks noGrp="1"/>
          </p:cNvSpPr>
          <p:nvPr>
            <p:ph type="sldNum" sz="quarter" idx="12"/>
          </p:nvPr>
        </p:nvSpPr>
        <p:spPr>
          <a:xfrm>
            <a:off x="8610600" y="6429375"/>
            <a:ext cx="2743200" cy="365125"/>
          </a:xfrm>
        </p:spPr>
        <p:txBody>
          <a:bodyPr/>
          <a:lstStyle/>
          <a:p>
            <a:fld id="{28844951-7827-47D4-8276-7DDE1FA7D85A}" type="slidenum">
              <a:rPr lang="en-US" smtClean="0"/>
              <a:pPr/>
              <a:t>2</a:t>
            </a:fld>
            <a:endParaRPr lang="en-US"/>
          </a:p>
        </p:txBody>
      </p:sp>
      <p:sp>
        <p:nvSpPr>
          <p:cNvPr id="6" name="TextBox 5">
            <a:extLst>
              <a:ext uri="{FF2B5EF4-FFF2-40B4-BE49-F238E27FC236}">
                <a16:creationId xmlns:a16="http://schemas.microsoft.com/office/drawing/2014/main" id="{F6FA4A85-2F4B-F22F-08D4-B3358E2C5EA9}"/>
              </a:ext>
            </a:extLst>
          </p:cNvPr>
          <p:cNvSpPr txBox="1"/>
          <p:nvPr/>
        </p:nvSpPr>
        <p:spPr>
          <a:xfrm>
            <a:off x="949960" y="3864546"/>
            <a:ext cx="10784840" cy="2062103"/>
          </a:xfrm>
          <a:prstGeom prst="rect">
            <a:avLst/>
          </a:prstGeom>
          <a:noFill/>
          <a:ln>
            <a:solidFill>
              <a:schemeClr val="accent3"/>
            </a:solidFill>
          </a:ln>
        </p:spPr>
        <p:txBody>
          <a:bodyPr wrap="square" rtlCol="0">
            <a:spAutoFit/>
          </a:bodyPr>
          <a:lstStyle/>
          <a:p>
            <a:r>
              <a:rPr lang="en-US" sz="1600" dirty="0">
                <a:latin typeface="Cavolini" panose="03000502040302020204" pitchFamily="66" charset="0"/>
                <a:cs typeface="Cavolini" panose="03000502040302020204" pitchFamily="66" charset="0"/>
              </a:rPr>
              <a:t>These Performance Areas Are:</a:t>
            </a:r>
          </a:p>
          <a:p>
            <a:pPr marL="342900" indent="-342900">
              <a:buAutoNum type="arabicPeriod"/>
            </a:pPr>
            <a:r>
              <a:rPr lang="en-US" sz="1600" b="1" dirty="0">
                <a:latin typeface="Cavolini" panose="03000502040302020204" pitchFamily="66" charset="0"/>
                <a:cs typeface="Cavolini" panose="03000502040302020204" pitchFamily="66" charset="0"/>
              </a:rPr>
              <a:t>Learning Environment</a:t>
            </a:r>
          </a:p>
          <a:p>
            <a:r>
              <a:rPr lang="en-US" sz="1600" dirty="0">
                <a:latin typeface="Cavolini" panose="03000502040302020204" pitchFamily="66" charset="0"/>
                <a:cs typeface="Cavolini" panose="03000502040302020204" pitchFamily="66" charset="0"/>
              </a:rPr>
              <a:t>     A. To what extent does the classroom environment support all students to learn?</a:t>
            </a:r>
          </a:p>
          <a:p>
            <a:r>
              <a:rPr lang="en-US" sz="1600" b="1" dirty="0">
                <a:latin typeface="Cavolini" panose="03000502040302020204" pitchFamily="66" charset="0"/>
                <a:cs typeface="Cavolini" panose="03000502040302020204" pitchFamily="66" charset="0"/>
              </a:rPr>
              <a:t>2.   Engagement in Learning</a:t>
            </a:r>
          </a:p>
          <a:p>
            <a:r>
              <a:rPr lang="en-US" sz="1600" dirty="0">
                <a:latin typeface="Cavolini" panose="03000502040302020204" pitchFamily="66" charset="0"/>
                <a:cs typeface="Cavolini" panose="03000502040302020204" pitchFamily="66" charset="0"/>
              </a:rPr>
              <a:t>     A. To what extent does the instruction support and engage all students?</a:t>
            </a:r>
          </a:p>
          <a:p>
            <a:pPr marL="342900" indent="-342900">
              <a:buAutoNum type="arabicPeriod" startAt="3"/>
            </a:pPr>
            <a:r>
              <a:rPr lang="en-US" sz="1600" b="1" dirty="0">
                <a:latin typeface="Cavolini" panose="03000502040302020204" pitchFamily="66" charset="0"/>
                <a:cs typeface="Cavolini" panose="03000502040302020204" pitchFamily="66" charset="0"/>
              </a:rPr>
              <a:t>Maximizing Learning</a:t>
            </a:r>
          </a:p>
          <a:p>
            <a:r>
              <a:rPr lang="en-US" sz="1600" b="1" dirty="0">
                <a:latin typeface="Cavolini" panose="03000502040302020204" pitchFamily="66" charset="0"/>
                <a:cs typeface="Cavolini" panose="03000502040302020204" pitchFamily="66" charset="0"/>
              </a:rPr>
              <a:t>     </a:t>
            </a:r>
            <a:r>
              <a:rPr lang="en-US" sz="1600" dirty="0">
                <a:latin typeface="Cavolini" panose="03000502040302020204" pitchFamily="66" charset="0"/>
                <a:cs typeface="Cavolini" panose="03000502040302020204" pitchFamily="66" charset="0"/>
              </a:rPr>
              <a:t>A.  To what extent do all students retain and apply their learning with productive struggle?</a:t>
            </a:r>
          </a:p>
        </p:txBody>
      </p:sp>
      <p:sp>
        <p:nvSpPr>
          <p:cNvPr id="22" name="TextBox 21">
            <a:extLst>
              <a:ext uri="{FF2B5EF4-FFF2-40B4-BE49-F238E27FC236}">
                <a16:creationId xmlns:a16="http://schemas.microsoft.com/office/drawing/2014/main" id="{69B81241-2192-3613-E58B-E4C7E9466F0F}"/>
              </a:ext>
            </a:extLst>
          </p:cNvPr>
          <p:cNvSpPr txBox="1"/>
          <p:nvPr/>
        </p:nvSpPr>
        <p:spPr>
          <a:xfrm>
            <a:off x="922513" y="2964255"/>
            <a:ext cx="10319527" cy="923330"/>
          </a:xfrm>
          <a:prstGeom prst="rect">
            <a:avLst/>
          </a:prstGeom>
          <a:noFill/>
        </p:spPr>
        <p:txBody>
          <a:bodyPr wrap="square" rtlCol="0">
            <a:spAutoFit/>
          </a:bodyPr>
          <a:lstStyle/>
          <a:p>
            <a:r>
              <a:rPr lang="en-US" dirty="0">
                <a:latin typeface="Cavolini" panose="020B0502040204020203" pitchFamily="66" charset="0"/>
                <a:cs typeface="Cavolini" panose="020B0502040204020203" pitchFamily="66" charset="0"/>
              </a:rPr>
              <a:t>The observation framework is divided into 3 Performance Area that describe the major elements of a successful classroom. Each Performance area is accompanied by an Essential question.</a:t>
            </a:r>
          </a:p>
        </p:txBody>
      </p:sp>
    </p:spTree>
    <p:extLst>
      <p:ext uri="{BB962C8B-B14F-4D97-AF65-F5344CB8AC3E}">
        <p14:creationId xmlns:p14="http://schemas.microsoft.com/office/powerpoint/2010/main" val="2262346778"/>
      </p:ext>
    </p:extLst>
  </p:cSld>
  <p:clrMapOvr>
    <a:masterClrMapping/>
  </p:clrMapOvr>
  <mc:AlternateContent xmlns:mc="http://schemas.openxmlformats.org/markup-compatibility/2006" xmlns:p14="http://schemas.microsoft.com/office/powerpoint/2010/main">
    <mc:Choice Requires="p14">
      <p:transition spd="slow" p14:dur="800" advTm="10000">
        <p:diamond/>
      </p:transition>
    </mc:Choice>
    <mc:Fallback xmlns="">
      <p:transition spd="slow" advTm="10000">
        <p:diamond/>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49352-2AB0-4ADD-96B9-AB0FAECB557C}"/>
              </a:ext>
            </a:extLst>
          </p:cNvPr>
          <p:cNvSpPr>
            <a:spLocks noGrp="1"/>
          </p:cNvSpPr>
          <p:nvPr>
            <p:ph type="title"/>
          </p:nvPr>
        </p:nvSpPr>
        <p:spPr>
          <a:xfrm>
            <a:off x="838200" y="104775"/>
            <a:ext cx="5914937" cy="1087921"/>
          </a:xfrm>
        </p:spPr>
        <p:txBody>
          <a:bodyPr/>
          <a:lstStyle/>
          <a:p>
            <a:r>
              <a:rPr lang="en-US" dirty="0"/>
              <a:t>Essential Questions</a:t>
            </a:r>
          </a:p>
        </p:txBody>
      </p:sp>
      <p:sp>
        <p:nvSpPr>
          <p:cNvPr id="3" name="Content Placeholder 2">
            <a:extLst>
              <a:ext uri="{FF2B5EF4-FFF2-40B4-BE49-F238E27FC236}">
                <a16:creationId xmlns:a16="http://schemas.microsoft.com/office/drawing/2014/main" id="{2F49AA98-AED4-4FAD-999C-98B64BB9DF71}"/>
              </a:ext>
            </a:extLst>
          </p:cNvPr>
          <p:cNvSpPr>
            <a:spLocks noGrp="1"/>
          </p:cNvSpPr>
          <p:nvPr>
            <p:ph idx="1"/>
          </p:nvPr>
        </p:nvSpPr>
        <p:spPr>
          <a:xfrm>
            <a:off x="653969" y="1192696"/>
            <a:ext cx="5914938" cy="1759226"/>
          </a:xfrm>
        </p:spPr>
        <p:txBody>
          <a:bodyPr>
            <a:noAutofit/>
          </a:bodyPr>
          <a:lstStyle/>
          <a:p>
            <a:r>
              <a:rPr lang="en-US" sz="1600" dirty="0"/>
              <a:t>Essential questions are there as guides for the observer to focus on 3 </a:t>
            </a:r>
            <a:r>
              <a:rPr lang="en-US" sz="1600" b="1" dirty="0"/>
              <a:t>Indicators</a:t>
            </a:r>
            <a:r>
              <a:rPr lang="en-US" sz="1600" dirty="0"/>
              <a:t>. The Indicators describe the Performance Area at 4 levels of performances. They are defined by several </a:t>
            </a:r>
            <a:r>
              <a:rPr lang="en-US" sz="1600" b="1" dirty="0"/>
              <a:t>Descriptors</a:t>
            </a:r>
            <a:r>
              <a:rPr lang="en-US" sz="1600" dirty="0"/>
              <a:t>. The descriptors are put there for the observer to assess how the teacher and students would see in the classroom, during instruction, at each of the 4 performance levels. The observer collect the evidence based of the assessment that was provided by the descriptors of those indicators for feedback to support teacher growth and development.</a:t>
            </a:r>
          </a:p>
        </p:txBody>
      </p:sp>
      <p:pic>
        <p:nvPicPr>
          <p:cNvPr id="8" name="Picture Placeholder 7" descr="Photo of a paint brush with blue and white paint">
            <a:extLst>
              <a:ext uri="{FF2B5EF4-FFF2-40B4-BE49-F238E27FC236}">
                <a16:creationId xmlns:a16="http://schemas.microsoft.com/office/drawing/2014/main" id="{2088C71B-3F8B-4679-8801-8C4C86D45C13}"/>
              </a:ext>
            </a:extLst>
          </p:cNvPr>
          <p:cNvPicPr>
            <a:picLocks noGrp="1" noChangeAspect="1"/>
          </p:cNvPicPr>
          <p:nvPr>
            <p:ph type="pic" sz="quarter" idx="13"/>
          </p:nvPr>
        </p:nvPicPr>
        <p:blipFill rotWithShape="1">
          <a:blip r:embed="rId3" cstate="screen">
            <a:extLst>
              <a:ext uri="{28A0092B-C50C-407E-A947-70E740481C1C}">
                <a14:useLocalDpi xmlns:a14="http://schemas.microsoft.com/office/drawing/2010/main" val="0"/>
              </a:ext>
            </a:extLst>
          </a:blip>
          <a:srcRect/>
          <a:stretch/>
        </p:blipFill>
        <p:spPr>
          <a:xfrm>
            <a:off x="7589520" y="0"/>
            <a:ext cx="4599432" cy="2286000"/>
          </a:xfrm>
        </p:spPr>
      </p:pic>
      <p:pic>
        <p:nvPicPr>
          <p:cNvPr id="10" name="Picture Placeholder 9" descr="Image of colorful triangular shapes">
            <a:extLst>
              <a:ext uri="{FF2B5EF4-FFF2-40B4-BE49-F238E27FC236}">
                <a16:creationId xmlns:a16="http://schemas.microsoft.com/office/drawing/2014/main" id="{96812000-377B-4B9A-A2C2-AFDD83B7A3F4}"/>
              </a:ext>
            </a:extLst>
          </p:cNvPr>
          <p:cNvPicPr>
            <a:picLocks noGrp="1" noChangeAspect="1"/>
          </p:cNvPicPr>
          <p:nvPr>
            <p:ph type="pic" sz="quarter" idx="14"/>
          </p:nvPr>
        </p:nvPicPr>
        <p:blipFill rotWithShape="1">
          <a:blip r:embed="rId4" cstate="screen">
            <a:extLst>
              <a:ext uri="{28A0092B-C50C-407E-A947-70E740481C1C}">
                <a14:useLocalDpi xmlns:a14="http://schemas.microsoft.com/office/drawing/2010/main" val="0"/>
              </a:ext>
            </a:extLst>
          </a:blip>
          <a:srcRect/>
          <a:stretch/>
        </p:blipFill>
        <p:spPr>
          <a:xfrm>
            <a:off x="7589520" y="2286000"/>
            <a:ext cx="4599432" cy="2286000"/>
          </a:xfrm>
        </p:spPr>
      </p:pic>
      <p:pic>
        <p:nvPicPr>
          <p:cNvPr id="12" name="Picture Placeholder 11" descr="Photo of hands with a reflection of colored lights">
            <a:extLst>
              <a:ext uri="{FF2B5EF4-FFF2-40B4-BE49-F238E27FC236}">
                <a16:creationId xmlns:a16="http://schemas.microsoft.com/office/drawing/2014/main" id="{4F42B7E8-FEA7-4E82-B22D-FA9926040956}"/>
              </a:ext>
            </a:extLst>
          </p:cNvPr>
          <p:cNvPicPr>
            <a:picLocks noGrp="1" noChangeAspect="1"/>
          </p:cNvPicPr>
          <p:nvPr>
            <p:ph type="pic" sz="quarter" idx="15"/>
          </p:nvPr>
        </p:nvPicPr>
        <p:blipFill rotWithShape="1">
          <a:blip r:embed="rId5" cstate="screen">
            <a:extLst>
              <a:ext uri="{28A0092B-C50C-407E-A947-70E740481C1C}">
                <a14:useLocalDpi xmlns:a14="http://schemas.microsoft.com/office/drawing/2010/main" val="0"/>
              </a:ext>
            </a:extLst>
          </a:blip>
          <a:srcRect/>
          <a:stretch/>
        </p:blipFill>
        <p:spPr>
          <a:xfrm>
            <a:off x="7589520" y="4572000"/>
            <a:ext cx="4599432" cy="2286000"/>
          </a:xfrm>
        </p:spPr>
      </p:pic>
      <p:sp>
        <p:nvSpPr>
          <p:cNvPr id="18" name="Slide Number Placeholder 17">
            <a:extLst>
              <a:ext uri="{FF2B5EF4-FFF2-40B4-BE49-F238E27FC236}">
                <a16:creationId xmlns:a16="http://schemas.microsoft.com/office/drawing/2014/main" id="{7CCCE07D-3B17-42EC-AE9C-222D13143DF6}"/>
              </a:ext>
            </a:extLst>
          </p:cNvPr>
          <p:cNvSpPr>
            <a:spLocks noGrp="1"/>
          </p:cNvSpPr>
          <p:nvPr>
            <p:ph type="sldNum" sz="quarter" idx="12"/>
          </p:nvPr>
        </p:nvSpPr>
        <p:spPr>
          <a:xfrm>
            <a:off x="8610600" y="6429375"/>
            <a:ext cx="2743200" cy="365125"/>
          </a:xfrm>
        </p:spPr>
        <p:txBody>
          <a:bodyPr/>
          <a:lstStyle/>
          <a:p>
            <a:fld id="{28844951-7827-47D4-8276-7DDE1FA7D85A}" type="slidenum">
              <a:rPr lang="en-US" smtClean="0"/>
              <a:pPr/>
              <a:t>3</a:t>
            </a:fld>
            <a:endParaRPr lang="en-US"/>
          </a:p>
        </p:txBody>
      </p:sp>
    </p:spTree>
    <p:extLst>
      <p:ext uri="{BB962C8B-B14F-4D97-AF65-F5344CB8AC3E}">
        <p14:creationId xmlns:p14="http://schemas.microsoft.com/office/powerpoint/2010/main" val="1590342866"/>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F8E50F-247A-4628-90BB-62A60E39664C}"/>
              </a:ext>
            </a:extLst>
          </p:cNvPr>
          <p:cNvSpPr>
            <a:spLocks noGrp="1"/>
          </p:cNvSpPr>
          <p:nvPr>
            <p:ph type="ctrTitle"/>
          </p:nvPr>
        </p:nvSpPr>
        <p:spPr>
          <a:xfrm>
            <a:off x="3952418" y="269924"/>
            <a:ext cx="5322618" cy="2125909"/>
          </a:xfrm>
        </p:spPr>
        <p:txBody>
          <a:bodyPr/>
          <a:lstStyle/>
          <a:p>
            <a:r>
              <a:rPr lang="en-US" dirty="0"/>
              <a:t>Why Is it Used?</a:t>
            </a:r>
          </a:p>
        </p:txBody>
      </p:sp>
      <p:sp>
        <p:nvSpPr>
          <p:cNvPr id="3" name="Subtitle 2">
            <a:extLst>
              <a:ext uri="{FF2B5EF4-FFF2-40B4-BE49-F238E27FC236}">
                <a16:creationId xmlns:a16="http://schemas.microsoft.com/office/drawing/2014/main" id="{DD2A8BE8-DC21-47DE-B6F3-7DC95B43C52E}"/>
              </a:ext>
            </a:extLst>
          </p:cNvPr>
          <p:cNvSpPr>
            <a:spLocks noGrp="1"/>
          </p:cNvSpPr>
          <p:nvPr>
            <p:ph type="body" sz="quarter" idx="15"/>
          </p:nvPr>
        </p:nvSpPr>
        <p:spPr>
          <a:xfrm>
            <a:off x="847206" y="1749825"/>
            <a:ext cx="8176213" cy="2451100"/>
          </a:xfrm>
        </p:spPr>
        <p:txBody>
          <a:bodyPr>
            <a:normAutofit fontScale="92500"/>
          </a:bodyPr>
          <a:lstStyle/>
          <a:p>
            <a:r>
              <a:rPr lang="en-US" dirty="0"/>
              <a:t>The D.T.G.S.S. was designed to use ongoing observation, feedback, and support to drive teacher growth. In D.T.G.S.S, teachers consistently reflect on current practice as well as set new goals for improvement that benefits students and teachers</a:t>
            </a:r>
          </a:p>
        </p:txBody>
      </p:sp>
      <p:pic>
        <p:nvPicPr>
          <p:cNvPr id="9" name="Picture Placeholder 8" descr="Photo of crayons &#10;">
            <a:extLst>
              <a:ext uri="{FF2B5EF4-FFF2-40B4-BE49-F238E27FC236}">
                <a16:creationId xmlns:a16="http://schemas.microsoft.com/office/drawing/2014/main" id="{8C7F1323-5935-4F21-BFEA-E642AAB30A75}"/>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val="0"/>
              </a:ext>
            </a:extLst>
          </a:blip>
          <a:srcRect/>
          <a:stretch/>
        </p:blipFill>
        <p:spPr>
          <a:xfrm>
            <a:off x="6784848" y="3520440"/>
            <a:ext cx="4581144" cy="2450592"/>
          </a:xfrm>
        </p:spPr>
      </p:pic>
      <p:sp>
        <p:nvSpPr>
          <p:cNvPr id="6" name="TextBox 5">
            <a:extLst>
              <a:ext uri="{FF2B5EF4-FFF2-40B4-BE49-F238E27FC236}">
                <a16:creationId xmlns:a16="http://schemas.microsoft.com/office/drawing/2014/main" id="{7DFCD2FE-B36F-1F8E-1722-5D1A52CEB55F}"/>
              </a:ext>
            </a:extLst>
          </p:cNvPr>
          <p:cNvSpPr txBox="1"/>
          <p:nvPr/>
        </p:nvSpPr>
        <p:spPr>
          <a:xfrm>
            <a:off x="1547854" y="4402202"/>
            <a:ext cx="5880771" cy="923330"/>
          </a:xfrm>
          <a:prstGeom prst="rect">
            <a:avLst/>
          </a:prstGeom>
          <a:noFill/>
        </p:spPr>
        <p:txBody>
          <a:bodyPr wrap="square" rtlCol="0">
            <a:spAutoFit/>
          </a:bodyPr>
          <a:lstStyle/>
          <a:p>
            <a:r>
              <a:rPr lang="en-US" dirty="0">
                <a:solidFill>
                  <a:schemeClr val="bg1"/>
                </a:solidFill>
              </a:rPr>
              <a:t>Provides Teachers with opportunities to receive ongoing feedback and support for professional growth and student learning goals</a:t>
            </a:r>
          </a:p>
        </p:txBody>
      </p:sp>
    </p:spTree>
    <p:extLst>
      <p:ext uri="{BB962C8B-B14F-4D97-AF65-F5344CB8AC3E}">
        <p14:creationId xmlns:p14="http://schemas.microsoft.com/office/powerpoint/2010/main" val="2693196608"/>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43182-22EB-43CF-838B-D35955098B4F}"/>
              </a:ext>
            </a:extLst>
          </p:cNvPr>
          <p:cNvSpPr>
            <a:spLocks noGrp="1"/>
          </p:cNvSpPr>
          <p:nvPr>
            <p:ph type="title"/>
          </p:nvPr>
        </p:nvSpPr>
        <p:spPr>
          <a:xfrm>
            <a:off x="838200" y="681037"/>
            <a:ext cx="10515600" cy="1325563"/>
          </a:xfrm>
        </p:spPr>
        <p:txBody>
          <a:bodyPr/>
          <a:lstStyle/>
          <a:p>
            <a:r>
              <a:rPr lang="en-US" dirty="0"/>
              <a:t>4 Performance Areas</a:t>
            </a:r>
          </a:p>
        </p:txBody>
      </p:sp>
      <p:sp>
        <p:nvSpPr>
          <p:cNvPr id="7" name="Date Placeholder 6">
            <a:extLst>
              <a:ext uri="{FF2B5EF4-FFF2-40B4-BE49-F238E27FC236}">
                <a16:creationId xmlns:a16="http://schemas.microsoft.com/office/drawing/2014/main" id="{CF9BF983-B96B-4610-9F94-9B626A8DFF69}"/>
              </a:ext>
            </a:extLst>
          </p:cNvPr>
          <p:cNvSpPr>
            <a:spLocks noGrp="1"/>
          </p:cNvSpPr>
          <p:nvPr>
            <p:ph type="dt" sz="half" idx="10"/>
          </p:nvPr>
        </p:nvSpPr>
        <p:spPr>
          <a:xfrm>
            <a:off x="838200" y="6429375"/>
            <a:ext cx="2743200" cy="365125"/>
          </a:xfrm>
        </p:spPr>
        <p:txBody>
          <a:bodyPr/>
          <a:lstStyle/>
          <a:p>
            <a:r>
              <a:rPr lang="en-US"/>
              <a:t>3/1/20XX</a:t>
            </a:r>
          </a:p>
        </p:txBody>
      </p:sp>
      <p:sp>
        <p:nvSpPr>
          <p:cNvPr id="8" name="Footer Placeholder 7">
            <a:extLst>
              <a:ext uri="{FF2B5EF4-FFF2-40B4-BE49-F238E27FC236}">
                <a16:creationId xmlns:a16="http://schemas.microsoft.com/office/drawing/2014/main" id="{55267946-87E4-4FCD-85C7-87A978DD9637}"/>
              </a:ext>
            </a:extLst>
          </p:cNvPr>
          <p:cNvSpPr>
            <a:spLocks noGrp="1"/>
          </p:cNvSpPr>
          <p:nvPr>
            <p:ph type="ftr" sz="quarter" idx="11"/>
          </p:nvPr>
        </p:nvSpPr>
        <p:spPr>
          <a:xfrm>
            <a:off x="4038600" y="6429375"/>
            <a:ext cx="4114800" cy="365125"/>
          </a:xfrm>
        </p:spPr>
        <p:txBody>
          <a:bodyPr/>
          <a:lstStyle/>
          <a:p>
            <a:r>
              <a:rPr lang="en-US"/>
              <a:t>SAMPLE FOOTER TEXT</a:t>
            </a:r>
          </a:p>
        </p:txBody>
      </p:sp>
      <p:sp>
        <p:nvSpPr>
          <p:cNvPr id="9" name="Slide Number Placeholder 8">
            <a:extLst>
              <a:ext uri="{FF2B5EF4-FFF2-40B4-BE49-F238E27FC236}">
                <a16:creationId xmlns:a16="http://schemas.microsoft.com/office/drawing/2014/main" id="{ECDBD4D7-D985-4FC0-B4DA-EFF28F39E846}"/>
              </a:ext>
            </a:extLst>
          </p:cNvPr>
          <p:cNvSpPr>
            <a:spLocks noGrp="1"/>
          </p:cNvSpPr>
          <p:nvPr>
            <p:ph type="sldNum" sz="quarter" idx="12"/>
          </p:nvPr>
        </p:nvSpPr>
        <p:spPr>
          <a:xfrm>
            <a:off x="8610600" y="6429375"/>
            <a:ext cx="2743200" cy="365125"/>
          </a:xfrm>
        </p:spPr>
        <p:txBody>
          <a:bodyPr/>
          <a:lstStyle/>
          <a:p>
            <a:fld id="{28844951-7827-47D4-8276-7DDE1FA7D85A}" type="slidenum">
              <a:rPr lang="en-US" smtClean="0"/>
              <a:pPr/>
              <a:t>5</a:t>
            </a:fld>
            <a:endParaRPr lang="en-US"/>
          </a:p>
        </p:txBody>
      </p:sp>
      <p:sp>
        <p:nvSpPr>
          <p:cNvPr id="4" name="Content Placeholder 3">
            <a:extLst>
              <a:ext uri="{FF2B5EF4-FFF2-40B4-BE49-F238E27FC236}">
                <a16:creationId xmlns:a16="http://schemas.microsoft.com/office/drawing/2014/main" id="{134F8398-04C4-6BC6-C12F-1D1BED567C20}"/>
              </a:ext>
            </a:extLst>
          </p:cNvPr>
          <p:cNvSpPr>
            <a:spLocks noGrp="1"/>
          </p:cNvSpPr>
          <p:nvPr>
            <p:ph idx="1"/>
          </p:nvPr>
        </p:nvSpPr>
        <p:spPr>
          <a:xfrm>
            <a:off x="838200" y="2178657"/>
            <a:ext cx="10515600" cy="4169756"/>
          </a:xfrm>
        </p:spPr>
        <p:txBody>
          <a:bodyPr>
            <a:normAutofit fontScale="92500"/>
          </a:bodyPr>
          <a:lstStyle/>
          <a:p>
            <a:pPr marL="228600" indent="0">
              <a:buNone/>
            </a:pPr>
            <a:r>
              <a:rPr lang="en-US" dirty="0"/>
              <a:t>Four Performance Areas drive D.T.G.S.S.</a:t>
            </a:r>
          </a:p>
          <a:p>
            <a:pPr marL="228600" indent="0">
              <a:buNone/>
            </a:pPr>
            <a:r>
              <a:rPr lang="en-US" dirty="0"/>
              <a:t>Each Performance area outlines a key element of teaching and learning that is critical to student success.</a:t>
            </a:r>
          </a:p>
          <a:p>
            <a:pPr marL="228600" indent="0">
              <a:buNone/>
            </a:pPr>
            <a:endParaRPr lang="en-US" dirty="0"/>
          </a:p>
          <a:p>
            <a:pPr>
              <a:buFont typeface="Wingdings" panose="05000000000000000000" pitchFamily="2" charset="2"/>
              <a:buChar char="q"/>
            </a:pPr>
            <a:r>
              <a:rPr lang="en-US" dirty="0"/>
              <a:t>Performance Area 4- Includes both professional growth goals for teachers as well as student learning goals.</a:t>
            </a:r>
          </a:p>
          <a:p>
            <a:pPr marL="228600" indent="0">
              <a:buNone/>
            </a:pPr>
            <a:endParaRPr lang="en-US" dirty="0"/>
          </a:p>
          <a:p>
            <a:pPr marL="228600" indent="0">
              <a:buNone/>
            </a:pPr>
            <a:endParaRPr lang="en-US" dirty="0"/>
          </a:p>
        </p:txBody>
      </p:sp>
    </p:spTree>
    <p:extLst>
      <p:ext uri="{BB962C8B-B14F-4D97-AF65-F5344CB8AC3E}">
        <p14:creationId xmlns:p14="http://schemas.microsoft.com/office/powerpoint/2010/main" val="33020697"/>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Photo of paint brush mixing colors  on a palette&#10;">
            <a:extLst>
              <a:ext uri="{FF2B5EF4-FFF2-40B4-BE49-F238E27FC236}">
                <a16:creationId xmlns:a16="http://schemas.microsoft.com/office/drawing/2014/main" id="{1BBA7D00-FBC1-4E10-8B44-A05F4AD3FA84}"/>
              </a:ext>
            </a:extLst>
          </p:cNvPr>
          <p:cNvPicPr>
            <a:picLocks noGrp="1" noChangeAspect="1"/>
          </p:cNvPicPr>
          <p:nvPr>
            <p:ph type="pic" sz="quarter" idx="13"/>
          </p:nvPr>
        </p:nvPicPr>
        <p:blipFill rotWithShape="1">
          <a:blip r:embed="rId3" cstate="screen">
            <a:extLst>
              <a:ext uri="{28A0092B-C50C-407E-A947-70E740481C1C}">
                <a14:useLocalDpi xmlns:a14="http://schemas.microsoft.com/office/drawing/2010/main" val="0"/>
              </a:ext>
            </a:extLst>
          </a:blip>
          <a:srcRect/>
          <a:stretch/>
        </p:blipFill>
        <p:spPr>
          <a:xfrm>
            <a:off x="12192" y="522351"/>
            <a:ext cx="12179808" cy="5907024"/>
          </a:xfrm>
        </p:spPr>
      </p:pic>
      <p:sp>
        <p:nvSpPr>
          <p:cNvPr id="7" name="Date Placeholder 6">
            <a:extLst>
              <a:ext uri="{FF2B5EF4-FFF2-40B4-BE49-F238E27FC236}">
                <a16:creationId xmlns:a16="http://schemas.microsoft.com/office/drawing/2014/main" id="{66CB554B-73A5-4106-A48D-001C726CE46C}"/>
              </a:ext>
            </a:extLst>
          </p:cNvPr>
          <p:cNvSpPr>
            <a:spLocks noGrp="1"/>
          </p:cNvSpPr>
          <p:nvPr>
            <p:ph type="dt" sz="half" idx="10"/>
          </p:nvPr>
        </p:nvSpPr>
        <p:spPr>
          <a:xfrm>
            <a:off x="838200" y="6429375"/>
            <a:ext cx="2743200" cy="365125"/>
          </a:xfrm>
        </p:spPr>
        <p:txBody>
          <a:bodyPr/>
          <a:lstStyle/>
          <a:p>
            <a:r>
              <a:rPr lang="en-US"/>
              <a:t>3/1/20XX</a:t>
            </a:r>
          </a:p>
        </p:txBody>
      </p:sp>
      <p:sp>
        <p:nvSpPr>
          <p:cNvPr id="8" name="Footer Placeholder 7">
            <a:extLst>
              <a:ext uri="{FF2B5EF4-FFF2-40B4-BE49-F238E27FC236}">
                <a16:creationId xmlns:a16="http://schemas.microsoft.com/office/drawing/2014/main" id="{2B464640-8ACA-4AEB-B9BF-A79783A19988}"/>
              </a:ext>
            </a:extLst>
          </p:cNvPr>
          <p:cNvSpPr>
            <a:spLocks noGrp="1"/>
          </p:cNvSpPr>
          <p:nvPr>
            <p:ph type="ftr" sz="quarter" idx="11"/>
          </p:nvPr>
        </p:nvSpPr>
        <p:spPr>
          <a:xfrm>
            <a:off x="4038600" y="6429375"/>
            <a:ext cx="4114800" cy="365125"/>
          </a:xfrm>
        </p:spPr>
        <p:txBody>
          <a:bodyPr/>
          <a:lstStyle/>
          <a:p>
            <a:r>
              <a:rPr lang="en-US"/>
              <a:t>SAMPLE FOOTER TEXT</a:t>
            </a:r>
          </a:p>
        </p:txBody>
      </p:sp>
      <p:sp>
        <p:nvSpPr>
          <p:cNvPr id="9" name="Slide Number Placeholder 8">
            <a:extLst>
              <a:ext uri="{FF2B5EF4-FFF2-40B4-BE49-F238E27FC236}">
                <a16:creationId xmlns:a16="http://schemas.microsoft.com/office/drawing/2014/main" id="{A36E7A03-635E-4F0D-9A7F-96B13283D131}"/>
              </a:ext>
            </a:extLst>
          </p:cNvPr>
          <p:cNvSpPr>
            <a:spLocks noGrp="1"/>
          </p:cNvSpPr>
          <p:nvPr>
            <p:ph type="sldNum" sz="quarter" idx="12"/>
          </p:nvPr>
        </p:nvSpPr>
        <p:spPr>
          <a:xfrm>
            <a:off x="8610600" y="6429375"/>
            <a:ext cx="2743200" cy="365125"/>
          </a:xfrm>
        </p:spPr>
        <p:txBody>
          <a:bodyPr/>
          <a:lstStyle/>
          <a:p>
            <a:fld id="{28844951-7827-47D4-8276-7DDE1FA7D85A}" type="slidenum">
              <a:rPr lang="en-US" smtClean="0"/>
              <a:pPr/>
              <a:t>6</a:t>
            </a:fld>
            <a:endParaRPr lang="en-US"/>
          </a:p>
        </p:txBody>
      </p:sp>
      <p:sp>
        <p:nvSpPr>
          <p:cNvPr id="3" name="Title 2">
            <a:extLst>
              <a:ext uri="{FF2B5EF4-FFF2-40B4-BE49-F238E27FC236}">
                <a16:creationId xmlns:a16="http://schemas.microsoft.com/office/drawing/2014/main" id="{05C81766-74DA-3128-4B41-B4E0A59BC831}"/>
              </a:ext>
            </a:extLst>
          </p:cNvPr>
          <p:cNvSpPr>
            <a:spLocks noGrp="1"/>
          </p:cNvSpPr>
          <p:nvPr>
            <p:ph type="title"/>
          </p:nvPr>
        </p:nvSpPr>
        <p:spPr>
          <a:xfrm>
            <a:off x="1264920" y="229827"/>
            <a:ext cx="8488680" cy="1066800"/>
          </a:xfrm>
        </p:spPr>
        <p:txBody>
          <a:bodyPr/>
          <a:lstStyle/>
          <a:p>
            <a:r>
              <a:rPr lang="en-US" dirty="0"/>
              <a:t>Performance Areas</a:t>
            </a:r>
          </a:p>
        </p:txBody>
      </p:sp>
      <p:graphicFrame>
        <p:nvGraphicFramePr>
          <p:cNvPr id="11" name="Table 10">
            <a:extLst>
              <a:ext uri="{FF2B5EF4-FFF2-40B4-BE49-F238E27FC236}">
                <a16:creationId xmlns:a16="http://schemas.microsoft.com/office/drawing/2014/main" id="{0AE1A266-2224-FA86-0212-3F08363E9F6A}"/>
              </a:ext>
            </a:extLst>
          </p:cNvPr>
          <p:cNvGraphicFramePr>
            <a:graphicFrameLocks noGrp="1"/>
          </p:cNvGraphicFramePr>
          <p:nvPr>
            <p:extLst>
              <p:ext uri="{D42A27DB-BD31-4B8C-83A1-F6EECF244321}">
                <p14:modId xmlns:p14="http://schemas.microsoft.com/office/powerpoint/2010/main" val="3838376897"/>
              </p:ext>
            </p:extLst>
          </p:nvPr>
        </p:nvGraphicFramePr>
        <p:xfrm>
          <a:off x="518160" y="1296627"/>
          <a:ext cx="11155680" cy="5270098"/>
        </p:xfrm>
        <a:graphic>
          <a:graphicData uri="http://schemas.openxmlformats.org/drawingml/2006/table">
            <a:tbl>
              <a:tblPr/>
              <a:tblGrid>
                <a:gridCol w="3718560">
                  <a:extLst>
                    <a:ext uri="{9D8B030D-6E8A-4147-A177-3AD203B41FA5}">
                      <a16:colId xmlns:a16="http://schemas.microsoft.com/office/drawing/2014/main" val="908204391"/>
                    </a:ext>
                  </a:extLst>
                </a:gridCol>
                <a:gridCol w="3718560">
                  <a:extLst>
                    <a:ext uri="{9D8B030D-6E8A-4147-A177-3AD203B41FA5}">
                      <a16:colId xmlns:a16="http://schemas.microsoft.com/office/drawing/2014/main" val="1765694548"/>
                    </a:ext>
                  </a:extLst>
                </a:gridCol>
                <a:gridCol w="3718560">
                  <a:extLst>
                    <a:ext uri="{9D8B030D-6E8A-4147-A177-3AD203B41FA5}">
                      <a16:colId xmlns:a16="http://schemas.microsoft.com/office/drawing/2014/main" val="2393334124"/>
                    </a:ext>
                  </a:extLst>
                </a:gridCol>
              </a:tblGrid>
              <a:tr h="986706">
                <a:tc>
                  <a:txBody>
                    <a:bodyPr/>
                    <a:lstStyle/>
                    <a:p>
                      <a:pPr algn="l"/>
                      <a:r>
                        <a:rPr lang="en-US" sz="1400" b="1" dirty="0">
                          <a:effectLst/>
                          <a:latin typeface="var(--h4_typography-font-family)"/>
                        </a:rPr>
                        <a:t>Performance Area #1</a:t>
                      </a:r>
                      <a:br>
                        <a:rPr lang="en-US" sz="1400" dirty="0">
                          <a:effectLst/>
                          <a:latin typeface="var(--h4_typography-font-family)"/>
                        </a:rPr>
                      </a:br>
                      <a:r>
                        <a:rPr lang="en-US" sz="1400" dirty="0">
                          <a:effectLst/>
                          <a:latin typeface="var(--h4_typography-font-family)"/>
                        </a:rPr>
                        <a:t>Learning Environment:</a:t>
                      </a:r>
                      <a:br>
                        <a:rPr lang="en-US" sz="1400" dirty="0">
                          <a:effectLst/>
                          <a:latin typeface="var(--h4_typography-font-family)"/>
                        </a:rPr>
                      </a:br>
                      <a:r>
                        <a:rPr lang="en-US" sz="1400" i="1" dirty="0">
                          <a:effectLst/>
                          <a:latin typeface="var(--h4_typography-font-family)"/>
                        </a:rPr>
                        <a:t>To what extent does the classroom environment support all students to learn?</a:t>
                      </a:r>
                      <a:endParaRPr lang="en-US" sz="1400" dirty="0">
                        <a:effectLst/>
                        <a:latin typeface="var(--h4_typography-font-family)"/>
                      </a:endParaRPr>
                    </a:p>
                  </a:txBody>
                  <a:tcPr marL="80299" marR="80299" marT="80299" marB="80299" anchor="ctr">
                    <a:lnL w="7620" cap="flat" cmpd="sng" algn="ctr">
                      <a:solidFill>
                        <a:srgbClr val="DCDCDC"/>
                      </a:solidFill>
                      <a:prstDash val="solid"/>
                      <a:round/>
                      <a:headEnd type="none" w="med" len="med"/>
                      <a:tailEnd type="none" w="med" len="med"/>
                    </a:lnL>
                    <a:lnR w="7620" cap="flat" cmpd="sng" algn="ctr">
                      <a:solidFill>
                        <a:srgbClr val="DCDCDC"/>
                      </a:solidFill>
                      <a:prstDash val="solid"/>
                      <a:round/>
                      <a:headEnd type="none" w="med" len="med"/>
                      <a:tailEnd type="none" w="med" len="med"/>
                    </a:lnR>
                    <a:lnT w="7620" cap="flat" cmpd="sng" algn="ctr">
                      <a:solidFill>
                        <a:srgbClr val="DCDCDC"/>
                      </a:solidFill>
                      <a:prstDash val="solid"/>
                      <a:round/>
                      <a:headEnd type="none" w="med" len="med"/>
                      <a:tailEnd type="none" w="med" len="med"/>
                    </a:lnT>
                    <a:lnB w="7620" cap="flat" cmpd="sng" algn="ctr">
                      <a:solidFill>
                        <a:srgbClr val="DCDCDC"/>
                      </a:solidFill>
                      <a:prstDash val="solid"/>
                      <a:round/>
                      <a:headEnd type="none" w="med" len="med"/>
                      <a:tailEnd type="none" w="med" len="med"/>
                    </a:lnB>
                    <a:solidFill>
                      <a:srgbClr val="F6F6F6"/>
                    </a:solidFill>
                  </a:tcPr>
                </a:tc>
                <a:tc>
                  <a:txBody>
                    <a:bodyPr/>
                    <a:lstStyle/>
                    <a:p>
                      <a:pPr algn="l"/>
                      <a:r>
                        <a:rPr lang="en-US" sz="1600" b="1" dirty="0">
                          <a:effectLst/>
                          <a:latin typeface="var(--h4_typography-font-family)"/>
                        </a:rPr>
                        <a:t>Performance Area #2</a:t>
                      </a:r>
                      <a:br>
                        <a:rPr lang="en-US" sz="1600" dirty="0">
                          <a:effectLst/>
                          <a:latin typeface="var(--h4_typography-font-family)"/>
                        </a:rPr>
                      </a:br>
                      <a:r>
                        <a:rPr lang="en-US" sz="1600" b="1" dirty="0">
                          <a:effectLst/>
                          <a:latin typeface="var(--h4_typography-font-family)"/>
                        </a:rPr>
                        <a:t>Engagement in Learning:</a:t>
                      </a:r>
                      <a:br>
                        <a:rPr lang="en-US" sz="1600" dirty="0">
                          <a:effectLst/>
                          <a:latin typeface="var(--h4_typography-font-family)"/>
                        </a:rPr>
                      </a:br>
                      <a:r>
                        <a:rPr lang="en-US" sz="1600" i="1" dirty="0">
                          <a:effectLst/>
                          <a:latin typeface="var(--h4_typography-font-family)"/>
                        </a:rPr>
                        <a:t>To what extent does the instruction support and engage all students?</a:t>
                      </a:r>
                      <a:endParaRPr lang="en-US" sz="1600" dirty="0">
                        <a:effectLst/>
                        <a:latin typeface="var(--h4_typography-font-family)"/>
                      </a:endParaRPr>
                    </a:p>
                  </a:txBody>
                  <a:tcPr marL="80299" marR="80299" marT="80299" marB="80299" anchor="ctr">
                    <a:lnL w="7620" cap="flat" cmpd="sng" algn="ctr">
                      <a:solidFill>
                        <a:srgbClr val="DCDCDC"/>
                      </a:solidFill>
                      <a:prstDash val="solid"/>
                      <a:round/>
                      <a:headEnd type="none" w="med" len="med"/>
                      <a:tailEnd type="none" w="med" len="med"/>
                    </a:lnL>
                    <a:lnR w="7620" cap="flat" cmpd="sng" algn="ctr">
                      <a:solidFill>
                        <a:srgbClr val="DCDCDC"/>
                      </a:solidFill>
                      <a:prstDash val="solid"/>
                      <a:round/>
                      <a:headEnd type="none" w="med" len="med"/>
                      <a:tailEnd type="none" w="med" len="med"/>
                    </a:lnR>
                    <a:lnT w="7620" cap="flat" cmpd="sng" algn="ctr">
                      <a:solidFill>
                        <a:srgbClr val="DCDCDC"/>
                      </a:solidFill>
                      <a:prstDash val="solid"/>
                      <a:round/>
                      <a:headEnd type="none" w="med" len="med"/>
                      <a:tailEnd type="none" w="med" len="med"/>
                    </a:lnT>
                    <a:lnB w="7620" cap="flat" cmpd="sng" algn="ctr">
                      <a:solidFill>
                        <a:srgbClr val="DCDCDC"/>
                      </a:solidFill>
                      <a:prstDash val="solid"/>
                      <a:round/>
                      <a:headEnd type="none" w="med" len="med"/>
                      <a:tailEnd type="none" w="med" len="med"/>
                    </a:lnB>
                    <a:solidFill>
                      <a:srgbClr val="F6F6F6"/>
                    </a:solidFill>
                  </a:tcPr>
                </a:tc>
                <a:tc>
                  <a:txBody>
                    <a:bodyPr/>
                    <a:lstStyle/>
                    <a:p>
                      <a:pPr algn="l"/>
                      <a:r>
                        <a:rPr lang="en-US" sz="1400" b="1" dirty="0">
                          <a:effectLst/>
                          <a:latin typeface="var(--h4_typography-font-family)"/>
                        </a:rPr>
                        <a:t>Performance Area #3</a:t>
                      </a:r>
                      <a:br>
                        <a:rPr lang="en-US" sz="1400" dirty="0">
                          <a:effectLst/>
                          <a:latin typeface="var(--h4_typography-font-family)"/>
                        </a:rPr>
                      </a:br>
                      <a:r>
                        <a:rPr lang="en-US" sz="1400" b="1" dirty="0">
                          <a:effectLst/>
                          <a:latin typeface="var(--h4_typography-font-family)"/>
                        </a:rPr>
                        <a:t>Maximizing Learning:</a:t>
                      </a:r>
                      <a:br>
                        <a:rPr lang="en-US" sz="1400" dirty="0">
                          <a:effectLst/>
                          <a:latin typeface="var(--h4_typography-font-family)"/>
                        </a:rPr>
                      </a:br>
                      <a:r>
                        <a:rPr lang="en-US" sz="1400" i="1" dirty="0">
                          <a:effectLst/>
                          <a:latin typeface="var(--h4_typography-font-family)"/>
                        </a:rPr>
                        <a:t>To what extent do students retain and apply their learning?</a:t>
                      </a:r>
                      <a:endParaRPr lang="en-US" sz="1400" dirty="0">
                        <a:effectLst/>
                        <a:latin typeface="var(--h4_typography-font-family)"/>
                      </a:endParaRPr>
                    </a:p>
                  </a:txBody>
                  <a:tcPr marL="80299" marR="80299" marT="80299" marB="80299" anchor="ctr">
                    <a:lnL w="7620" cap="flat" cmpd="sng" algn="ctr">
                      <a:solidFill>
                        <a:srgbClr val="DCDCDC"/>
                      </a:solidFill>
                      <a:prstDash val="solid"/>
                      <a:round/>
                      <a:headEnd type="none" w="med" len="med"/>
                      <a:tailEnd type="none" w="med" len="med"/>
                    </a:lnL>
                    <a:lnR w="7620" cap="flat" cmpd="sng" algn="ctr">
                      <a:solidFill>
                        <a:srgbClr val="DCDCDC"/>
                      </a:solidFill>
                      <a:prstDash val="solid"/>
                      <a:round/>
                      <a:headEnd type="none" w="med" len="med"/>
                      <a:tailEnd type="none" w="med" len="med"/>
                    </a:lnR>
                    <a:lnT w="7620" cap="flat" cmpd="sng" algn="ctr">
                      <a:solidFill>
                        <a:srgbClr val="DCDCDC"/>
                      </a:solidFill>
                      <a:prstDash val="solid"/>
                      <a:round/>
                      <a:headEnd type="none" w="med" len="med"/>
                      <a:tailEnd type="none" w="med" len="med"/>
                    </a:lnT>
                    <a:lnB w="7620" cap="flat" cmpd="sng" algn="ctr">
                      <a:solidFill>
                        <a:srgbClr val="DCDCDC"/>
                      </a:solidFill>
                      <a:prstDash val="solid"/>
                      <a:round/>
                      <a:headEnd type="none" w="med" len="med"/>
                      <a:tailEnd type="none" w="med" len="med"/>
                    </a:lnB>
                    <a:solidFill>
                      <a:srgbClr val="F6F6F6"/>
                    </a:solidFill>
                  </a:tcPr>
                </a:tc>
                <a:extLst>
                  <a:ext uri="{0D108BD9-81ED-4DB2-BD59-A6C34878D82A}">
                    <a16:rowId xmlns:a16="http://schemas.microsoft.com/office/drawing/2014/main" val="3983689328"/>
                  </a:ext>
                </a:extLst>
              </a:tr>
              <a:tr h="3961615">
                <a:tc>
                  <a:txBody>
                    <a:bodyPr/>
                    <a:lstStyle/>
                    <a:p>
                      <a:pPr algn="l"/>
                      <a:r>
                        <a:rPr lang="en-US" sz="1400" b="1" dirty="0">
                          <a:effectLst/>
                        </a:rPr>
                        <a:t>1.1 Structures for Learning</a:t>
                      </a:r>
                      <a:endParaRPr lang="en-US" sz="1400" dirty="0">
                        <a:effectLst/>
                      </a:endParaRPr>
                    </a:p>
                    <a:p>
                      <a:pPr algn="l">
                        <a:buFont typeface="Arial" panose="020B0604020202020204" pitchFamily="34" charset="0"/>
                        <a:buChar char="•"/>
                      </a:pPr>
                      <a:r>
                        <a:rPr lang="en-US" sz="1400" dirty="0">
                          <a:effectLst/>
                        </a:rPr>
                        <a:t>Routines and procedures</a:t>
                      </a:r>
                    </a:p>
                    <a:p>
                      <a:pPr algn="l">
                        <a:buFont typeface="Arial" panose="020B0604020202020204" pitchFamily="34" charset="0"/>
                        <a:buChar char="•"/>
                      </a:pPr>
                      <a:r>
                        <a:rPr lang="en-US" sz="1400" dirty="0">
                          <a:effectLst/>
                        </a:rPr>
                        <a:t>Behavior expectations</a:t>
                      </a:r>
                    </a:p>
                    <a:p>
                      <a:pPr algn="l">
                        <a:buFont typeface="Arial" panose="020B0604020202020204" pitchFamily="34" charset="0"/>
                        <a:buChar char="•"/>
                      </a:pPr>
                      <a:r>
                        <a:rPr lang="en-US" sz="1400" dirty="0">
                          <a:effectLst/>
                        </a:rPr>
                        <a:t>Instructional time</a:t>
                      </a:r>
                    </a:p>
                    <a:p>
                      <a:pPr algn="l">
                        <a:buFont typeface="Arial" panose="020B0604020202020204" pitchFamily="34" charset="0"/>
                        <a:buChar char="•"/>
                      </a:pPr>
                      <a:r>
                        <a:rPr lang="en-US" sz="1400" dirty="0">
                          <a:effectLst/>
                        </a:rPr>
                        <a:t>Student Behavior</a:t>
                      </a:r>
                    </a:p>
                    <a:p>
                      <a:pPr algn="l"/>
                      <a:r>
                        <a:rPr lang="en-US" sz="1400" b="1" dirty="0">
                          <a:effectLst/>
                        </a:rPr>
                        <a:t>1.2 Positive Classroom Climate</a:t>
                      </a:r>
                      <a:endParaRPr lang="en-US" sz="1400" dirty="0">
                        <a:effectLst/>
                      </a:endParaRPr>
                    </a:p>
                    <a:p>
                      <a:pPr algn="l">
                        <a:buFont typeface="Arial" panose="020B0604020202020204" pitchFamily="34" charset="0"/>
                        <a:buChar char="•"/>
                      </a:pPr>
                      <a:r>
                        <a:rPr lang="en-US" sz="1400" dirty="0">
                          <a:effectLst/>
                        </a:rPr>
                        <a:t>Classroom Interactions</a:t>
                      </a:r>
                    </a:p>
                    <a:p>
                      <a:pPr algn="l">
                        <a:buFont typeface="Arial" panose="020B0604020202020204" pitchFamily="34" charset="0"/>
                        <a:buChar char="•"/>
                      </a:pPr>
                      <a:r>
                        <a:rPr lang="en-US" sz="1400" dirty="0">
                          <a:effectLst/>
                        </a:rPr>
                        <a:t>Ownership and responsibility</a:t>
                      </a:r>
                    </a:p>
                    <a:p>
                      <a:pPr algn="l">
                        <a:buFont typeface="Arial" panose="020B0604020202020204" pitchFamily="34" charset="0"/>
                        <a:buChar char="•"/>
                      </a:pPr>
                      <a:r>
                        <a:rPr lang="en-US" sz="1400" dirty="0">
                          <a:effectLst/>
                        </a:rPr>
                        <a:t>Student perseverance</a:t>
                      </a:r>
                    </a:p>
                    <a:p>
                      <a:pPr algn="l"/>
                      <a:r>
                        <a:rPr lang="en-US" sz="1400" b="1" dirty="0">
                          <a:effectLst/>
                        </a:rPr>
                        <a:t> 1.3 Equitable Access</a:t>
                      </a:r>
                      <a:endParaRPr lang="en-US" sz="1400" dirty="0">
                        <a:effectLst/>
                      </a:endParaRPr>
                    </a:p>
                    <a:p>
                      <a:pPr algn="l">
                        <a:buFont typeface="Arial" panose="020B0604020202020204" pitchFamily="34" charset="0"/>
                        <a:buChar char="•"/>
                      </a:pPr>
                      <a:r>
                        <a:rPr lang="en-US" sz="1400" dirty="0">
                          <a:effectLst/>
                        </a:rPr>
                        <a:t>Expectations for learning and achievement</a:t>
                      </a:r>
                    </a:p>
                    <a:p>
                      <a:pPr algn="l">
                        <a:buFont typeface="Arial" panose="020B0604020202020204" pitchFamily="34" charset="0"/>
                        <a:buChar char="•"/>
                      </a:pPr>
                      <a:r>
                        <a:rPr lang="en-US" sz="1400" dirty="0">
                          <a:effectLst/>
                        </a:rPr>
                        <a:t>Variety of tools and/or materials</a:t>
                      </a:r>
                    </a:p>
                    <a:p>
                      <a:pPr algn="l">
                        <a:buFont typeface="Arial" panose="020B0604020202020204" pitchFamily="34" charset="0"/>
                        <a:buChar char="•"/>
                      </a:pPr>
                      <a:r>
                        <a:rPr lang="en-US" sz="1400" dirty="0">
                          <a:effectLst/>
                        </a:rPr>
                        <a:t>Opportunities</a:t>
                      </a:r>
                    </a:p>
                    <a:p>
                      <a:pPr algn="l">
                        <a:buFont typeface="Arial" panose="020B0604020202020204" pitchFamily="34" charset="0"/>
                        <a:buChar char="•"/>
                      </a:pPr>
                      <a:r>
                        <a:rPr lang="en-US" sz="1400" dirty="0">
                          <a:effectLst/>
                        </a:rPr>
                        <a:t>Consideration of interests/perspectives</a:t>
                      </a:r>
                    </a:p>
                    <a:p>
                      <a:pPr algn="l">
                        <a:buFont typeface="Arial" panose="020B0604020202020204" pitchFamily="34" charset="0"/>
                        <a:buChar char="•"/>
                      </a:pPr>
                      <a:r>
                        <a:rPr lang="en-US" sz="1400" dirty="0">
                          <a:effectLst/>
                        </a:rPr>
                        <a:t>Relationships and connections</a:t>
                      </a:r>
                    </a:p>
                    <a:p>
                      <a:pPr algn="l">
                        <a:buFont typeface="Arial" panose="020B0604020202020204" pitchFamily="34" charset="0"/>
                        <a:buChar char="•"/>
                      </a:pPr>
                      <a:r>
                        <a:rPr lang="en-US" sz="1400" dirty="0">
                          <a:effectLst/>
                        </a:rPr>
                        <a:t>Cultural differences</a:t>
                      </a:r>
                    </a:p>
                  </a:txBody>
                  <a:tcPr marL="80299" marR="80299" marT="40150" marB="40150" anchor="ctr">
                    <a:lnL w="7620" cap="flat" cmpd="sng" algn="ctr">
                      <a:solidFill>
                        <a:srgbClr val="DCDCDC"/>
                      </a:solidFill>
                      <a:prstDash val="solid"/>
                      <a:round/>
                      <a:headEnd type="none" w="med" len="med"/>
                      <a:tailEnd type="none" w="med" len="med"/>
                    </a:lnL>
                    <a:lnR w="7620" cap="flat" cmpd="sng" algn="ctr">
                      <a:solidFill>
                        <a:srgbClr val="DCDCDC"/>
                      </a:solidFill>
                      <a:prstDash val="solid"/>
                      <a:round/>
                      <a:headEnd type="none" w="med" len="med"/>
                      <a:tailEnd type="none" w="med" len="med"/>
                    </a:lnR>
                    <a:lnT w="7620" cap="flat" cmpd="sng" algn="ctr">
                      <a:solidFill>
                        <a:srgbClr val="DCDCDC"/>
                      </a:solidFill>
                      <a:prstDash val="solid"/>
                      <a:round/>
                      <a:headEnd type="none" w="med" len="med"/>
                      <a:tailEnd type="none" w="med" len="med"/>
                    </a:lnT>
                    <a:lnB w="7620" cap="flat" cmpd="sng" algn="ctr">
                      <a:solidFill>
                        <a:srgbClr val="DCDCDC"/>
                      </a:solidFill>
                      <a:prstDash val="solid"/>
                      <a:round/>
                      <a:headEnd type="none" w="med" len="med"/>
                      <a:tailEnd type="none" w="med" len="med"/>
                    </a:lnB>
                    <a:solidFill>
                      <a:srgbClr val="FFFFFF"/>
                    </a:solidFill>
                  </a:tcPr>
                </a:tc>
                <a:tc>
                  <a:txBody>
                    <a:bodyPr/>
                    <a:lstStyle/>
                    <a:p>
                      <a:pPr algn="l"/>
                      <a:r>
                        <a:rPr lang="en-US" sz="1400" b="1" dirty="0">
                          <a:effectLst/>
                        </a:rPr>
                        <a:t>2.1 Objectives for Learning</a:t>
                      </a:r>
                      <a:endParaRPr lang="en-US" sz="1400" dirty="0">
                        <a:effectLst/>
                      </a:endParaRPr>
                    </a:p>
                    <a:p>
                      <a:pPr algn="l">
                        <a:buFont typeface="Arial" panose="020B0604020202020204" pitchFamily="34" charset="0"/>
                        <a:buChar char="•"/>
                      </a:pPr>
                      <a:r>
                        <a:rPr lang="en-US" sz="1400" dirty="0">
                          <a:effectLst/>
                        </a:rPr>
                        <a:t>Aligned and student-friendly</a:t>
                      </a:r>
                    </a:p>
                    <a:p>
                      <a:pPr algn="l">
                        <a:buFont typeface="Arial" panose="020B0604020202020204" pitchFamily="34" charset="0"/>
                        <a:buChar char="•"/>
                      </a:pPr>
                      <a:r>
                        <a:rPr lang="en-US" sz="1400" dirty="0">
                          <a:effectLst/>
                        </a:rPr>
                        <a:t>Accessible, communicated, and revisited</a:t>
                      </a:r>
                    </a:p>
                    <a:p>
                      <a:pPr algn="l">
                        <a:buFont typeface="Arial" panose="020B0604020202020204" pitchFamily="34" charset="0"/>
                        <a:buChar char="•"/>
                      </a:pPr>
                      <a:r>
                        <a:rPr lang="en-US" sz="1400" dirty="0">
                          <a:effectLst/>
                        </a:rPr>
                        <a:t>Understood by students</a:t>
                      </a:r>
                    </a:p>
                    <a:p>
                      <a:pPr algn="l">
                        <a:buFont typeface="Arial" panose="020B0604020202020204" pitchFamily="34" charset="0"/>
                        <a:buChar char="•"/>
                      </a:pPr>
                      <a:r>
                        <a:rPr lang="en-US" sz="1400" dirty="0">
                          <a:effectLst/>
                        </a:rPr>
                        <a:t>Criteria for success</a:t>
                      </a:r>
                    </a:p>
                    <a:p>
                      <a:pPr algn="l"/>
                      <a:r>
                        <a:rPr lang="en-US" sz="1400" b="1" dirty="0">
                          <a:effectLst/>
                        </a:rPr>
                        <a:t>2.2 Learning Experiences</a:t>
                      </a:r>
                      <a:endParaRPr lang="en-US" sz="1400" dirty="0">
                        <a:effectLst/>
                      </a:endParaRPr>
                    </a:p>
                    <a:p>
                      <a:pPr algn="l">
                        <a:buFont typeface="Arial" panose="020B0604020202020204" pitchFamily="34" charset="0"/>
                        <a:buChar char="•"/>
                      </a:pPr>
                      <a:r>
                        <a:rPr lang="en-US" sz="1400" dirty="0">
                          <a:effectLst/>
                        </a:rPr>
                        <a:t>Aligned and sequenced</a:t>
                      </a:r>
                    </a:p>
                    <a:p>
                      <a:pPr algn="l">
                        <a:buFont typeface="Arial" panose="020B0604020202020204" pitchFamily="34" charset="0"/>
                        <a:buChar char="•"/>
                      </a:pPr>
                      <a:r>
                        <a:rPr lang="en-US" sz="1400" dirty="0">
                          <a:effectLst/>
                        </a:rPr>
                        <a:t>Teacher and student led</a:t>
                      </a:r>
                    </a:p>
                    <a:p>
                      <a:pPr algn="l">
                        <a:buFont typeface="Arial" panose="020B0604020202020204" pitchFamily="34" charset="0"/>
                        <a:buChar char="•"/>
                      </a:pPr>
                      <a:r>
                        <a:rPr lang="en-US" sz="1400" dirty="0">
                          <a:effectLst/>
                        </a:rPr>
                        <a:t>Processing time</a:t>
                      </a:r>
                    </a:p>
                    <a:p>
                      <a:pPr algn="l">
                        <a:buFont typeface="Arial" panose="020B0604020202020204" pitchFamily="34" charset="0"/>
                        <a:buChar char="•"/>
                      </a:pPr>
                      <a:r>
                        <a:rPr lang="en-US" sz="1400" dirty="0">
                          <a:effectLst/>
                        </a:rPr>
                        <a:t>Balance of content input and process</a:t>
                      </a:r>
                    </a:p>
                    <a:p>
                      <a:pPr algn="l">
                        <a:buFont typeface="Arial" panose="020B0604020202020204" pitchFamily="34" charset="0"/>
                        <a:buChar char="•"/>
                      </a:pPr>
                      <a:r>
                        <a:rPr lang="en-US" sz="1400" dirty="0">
                          <a:effectLst/>
                        </a:rPr>
                        <a:t>Activating and summarizing learning</a:t>
                      </a:r>
                    </a:p>
                    <a:p>
                      <a:pPr algn="l">
                        <a:buFont typeface="Arial" panose="020B0604020202020204" pitchFamily="34" charset="0"/>
                        <a:buChar char="•"/>
                      </a:pPr>
                      <a:r>
                        <a:rPr lang="en-US" sz="1400" dirty="0">
                          <a:effectLst/>
                        </a:rPr>
                        <a:t>Use of explanatory devices</a:t>
                      </a:r>
                    </a:p>
                    <a:p>
                      <a:pPr algn="l"/>
                      <a:r>
                        <a:rPr lang="en-US" sz="1400" b="1" dirty="0">
                          <a:effectLst/>
                        </a:rPr>
                        <a:t>2.3 Checks for Understanding and Feedback</a:t>
                      </a:r>
                      <a:endParaRPr lang="en-US" sz="1400" dirty="0">
                        <a:effectLst/>
                      </a:endParaRPr>
                    </a:p>
                    <a:p>
                      <a:pPr algn="l">
                        <a:buFont typeface="Arial" panose="020B0604020202020204" pitchFamily="34" charset="0"/>
                        <a:buChar char="•"/>
                      </a:pPr>
                      <a:r>
                        <a:rPr lang="en-US" sz="1400" dirty="0">
                          <a:effectLst/>
                        </a:rPr>
                        <a:t>Monitoring progress and adjusting instruction</a:t>
                      </a:r>
                    </a:p>
                    <a:p>
                      <a:pPr algn="l">
                        <a:buFont typeface="Arial" panose="020B0604020202020204" pitchFamily="34" charset="0"/>
                        <a:buChar char="•"/>
                      </a:pPr>
                      <a:r>
                        <a:rPr lang="en-US" sz="1400" dirty="0">
                          <a:effectLst/>
                        </a:rPr>
                        <a:t>Opportunities for demonstrating learning</a:t>
                      </a:r>
                    </a:p>
                    <a:p>
                      <a:pPr algn="l">
                        <a:buFont typeface="Arial" panose="020B0604020202020204" pitchFamily="34" charset="0"/>
                        <a:buChar char="•"/>
                      </a:pPr>
                      <a:r>
                        <a:rPr lang="en-US" sz="1400" dirty="0">
                          <a:effectLst/>
                        </a:rPr>
                        <a:t>Student self-assessment</a:t>
                      </a:r>
                    </a:p>
                    <a:p>
                      <a:pPr algn="l">
                        <a:buFont typeface="Arial" panose="020B0604020202020204" pitchFamily="34" charset="0"/>
                        <a:buChar char="•"/>
                      </a:pPr>
                      <a:r>
                        <a:rPr lang="en-US" sz="1400" dirty="0">
                          <a:effectLst/>
                        </a:rPr>
                        <a:t>Feedback to students</a:t>
                      </a:r>
                    </a:p>
                  </a:txBody>
                  <a:tcPr marL="80299" marR="80299" marT="40150" marB="40150" anchor="ctr">
                    <a:lnL w="7620" cap="flat" cmpd="sng" algn="ctr">
                      <a:solidFill>
                        <a:srgbClr val="DCDCDC"/>
                      </a:solidFill>
                      <a:prstDash val="solid"/>
                      <a:round/>
                      <a:headEnd type="none" w="med" len="med"/>
                      <a:tailEnd type="none" w="med" len="med"/>
                    </a:lnL>
                    <a:lnR w="7620" cap="flat" cmpd="sng" algn="ctr">
                      <a:solidFill>
                        <a:srgbClr val="DCDCDC"/>
                      </a:solidFill>
                      <a:prstDash val="solid"/>
                      <a:round/>
                      <a:headEnd type="none" w="med" len="med"/>
                      <a:tailEnd type="none" w="med" len="med"/>
                    </a:lnR>
                    <a:lnT w="7620" cap="flat" cmpd="sng" algn="ctr">
                      <a:solidFill>
                        <a:srgbClr val="DCDCDC"/>
                      </a:solidFill>
                      <a:prstDash val="solid"/>
                      <a:round/>
                      <a:headEnd type="none" w="med" len="med"/>
                      <a:tailEnd type="none" w="med" len="med"/>
                    </a:lnT>
                    <a:lnB w="7620" cap="flat" cmpd="sng" algn="ctr">
                      <a:solidFill>
                        <a:srgbClr val="DCDCDC"/>
                      </a:solidFill>
                      <a:prstDash val="solid"/>
                      <a:round/>
                      <a:headEnd type="none" w="med" len="med"/>
                      <a:tailEnd type="none" w="med" len="med"/>
                    </a:lnB>
                    <a:solidFill>
                      <a:srgbClr val="FFFFFF"/>
                    </a:solidFill>
                  </a:tcPr>
                </a:tc>
                <a:tc>
                  <a:txBody>
                    <a:bodyPr/>
                    <a:lstStyle/>
                    <a:p>
                      <a:pPr algn="l"/>
                      <a:r>
                        <a:rPr lang="en-US" sz="1400" b="1" dirty="0">
                          <a:effectLst/>
                        </a:rPr>
                        <a:t>3.1 Rigorous Assignments</a:t>
                      </a:r>
                      <a:endParaRPr lang="en-US" sz="1400" dirty="0">
                        <a:effectLst/>
                      </a:endParaRPr>
                    </a:p>
                    <a:p>
                      <a:pPr algn="l">
                        <a:buFont typeface="Arial" panose="020B0604020202020204" pitchFamily="34" charset="0"/>
                        <a:buChar char="•"/>
                      </a:pPr>
                      <a:r>
                        <a:rPr lang="en-US" sz="1400" dirty="0">
                          <a:effectLst/>
                        </a:rPr>
                        <a:t>Alignment to objective, content, and learner</a:t>
                      </a:r>
                    </a:p>
                    <a:p>
                      <a:pPr algn="l">
                        <a:buFont typeface="Arial" panose="020B0604020202020204" pitchFamily="34" charset="0"/>
                        <a:buChar char="•"/>
                      </a:pPr>
                      <a:r>
                        <a:rPr lang="en-US" sz="1400" dirty="0">
                          <a:effectLst/>
                        </a:rPr>
                        <a:t>Relevant and meaningful</a:t>
                      </a:r>
                    </a:p>
                    <a:p>
                      <a:pPr algn="l">
                        <a:buFont typeface="Arial" panose="020B0604020202020204" pitchFamily="34" charset="0"/>
                        <a:buChar char="•"/>
                      </a:pPr>
                      <a:r>
                        <a:rPr lang="en-US" sz="1400" dirty="0">
                          <a:effectLst/>
                        </a:rPr>
                        <a:t>Differentiated and supported</a:t>
                      </a:r>
                    </a:p>
                    <a:p>
                      <a:pPr algn="l">
                        <a:buFont typeface="Arial" panose="020B0604020202020204" pitchFamily="34" charset="0"/>
                        <a:buChar char="•"/>
                      </a:pPr>
                      <a:r>
                        <a:rPr lang="en-US" sz="1400" dirty="0">
                          <a:effectLst/>
                        </a:rPr>
                        <a:t>Application of content</a:t>
                      </a:r>
                    </a:p>
                    <a:p>
                      <a:pPr algn="l"/>
                      <a:r>
                        <a:rPr lang="en-US" sz="1400" b="1" dirty="0">
                          <a:effectLst/>
                        </a:rPr>
                        <a:t> 3.2 Questioning and Discussion</a:t>
                      </a:r>
                      <a:endParaRPr lang="en-US" sz="1400" dirty="0">
                        <a:effectLst/>
                      </a:endParaRPr>
                    </a:p>
                    <a:p>
                      <a:pPr algn="l">
                        <a:buFont typeface="Arial" panose="020B0604020202020204" pitchFamily="34" charset="0"/>
                        <a:buChar char="•"/>
                      </a:pPr>
                      <a:r>
                        <a:rPr lang="en-US" sz="1400" dirty="0">
                          <a:effectLst/>
                        </a:rPr>
                        <a:t>Alignment to objective, content, and learner</a:t>
                      </a:r>
                    </a:p>
                    <a:p>
                      <a:pPr algn="l">
                        <a:buFont typeface="Arial" panose="020B0604020202020204" pitchFamily="34" charset="0"/>
                        <a:buChar char="•"/>
                      </a:pPr>
                      <a:r>
                        <a:rPr lang="en-US" sz="1400" dirty="0">
                          <a:effectLst/>
                        </a:rPr>
                        <a:t>Continuum from simple to complex (concrete to abstract)</a:t>
                      </a:r>
                    </a:p>
                    <a:p>
                      <a:pPr algn="l">
                        <a:buFont typeface="Arial" panose="020B0604020202020204" pitchFamily="34" charset="0"/>
                        <a:buChar char="•"/>
                      </a:pPr>
                      <a:r>
                        <a:rPr lang="en-US" sz="1400" dirty="0">
                          <a:effectLst/>
                        </a:rPr>
                        <a:t>Wait time, prompting, and scaffolds</a:t>
                      </a:r>
                    </a:p>
                    <a:p>
                      <a:pPr algn="l">
                        <a:buFont typeface="Arial" panose="020B0604020202020204" pitchFamily="34" charset="0"/>
                        <a:buChar char="•"/>
                      </a:pPr>
                      <a:r>
                        <a:rPr lang="en-US" sz="1400" dirty="0">
                          <a:effectLst/>
                        </a:rPr>
                        <a:t>Robust and support engagement</a:t>
                      </a:r>
                    </a:p>
                    <a:p>
                      <a:pPr algn="l"/>
                      <a:r>
                        <a:rPr lang="en-US" sz="1400" b="1" dirty="0">
                          <a:effectLst/>
                        </a:rPr>
                        <a:t>3.3 Academic Language and Vocabulary</a:t>
                      </a:r>
                      <a:endParaRPr lang="en-US" sz="1400" dirty="0">
                        <a:effectLst/>
                      </a:endParaRPr>
                    </a:p>
                    <a:p>
                      <a:pPr algn="l">
                        <a:buFont typeface="Arial" panose="020B0604020202020204" pitchFamily="34" charset="0"/>
                        <a:buChar char="•"/>
                      </a:pPr>
                      <a:r>
                        <a:rPr lang="en-US" sz="1400" dirty="0">
                          <a:effectLst/>
                        </a:rPr>
                        <a:t>Teacher models</a:t>
                      </a:r>
                    </a:p>
                    <a:p>
                      <a:pPr algn="l">
                        <a:buFont typeface="Arial" panose="020B0604020202020204" pitchFamily="34" charset="0"/>
                        <a:buChar char="•"/>
                      </a:pPr>
                      <a:r>
                        <a:rPr lang="en-US" sz="1400" dirty="0">
                          <a:effectLst/>
                        </a:rPr>
                        <a:t>Explicitly taught</a:t>
                      </a:r>
                    </a:p>
                    <a:p>
                      <a:pPr algn="l">
                        <a:buFont typeface="Arial" panose="020B0604020202020204" pitchFamily="34" charset="0"/>
                        <a:buChar char="•"/>
                      </a:pPr>
                      <a:r>
                        <a:rPr lang="en-US" sz="1400" dirty="0">
                          <a:effectLst/>
                        </a:rPr>
                        <a:t>Authentic and rigorous</a:t>
                      </a:r>
                    </a:p>
                    <a:p>
                      <a:pPr algn="l">
                        <a:buFont typeface="Arial" panose="020B0604020202020204" pitchFamily="34" charset="0"/>
                        <a:buChar char="•"/>
                      </a:pPr>
                      <a:r>
                        <a:rPr lang="en-US" sz="1400" dirty="0">
                          <a:effectLst/>
                        </a:rPr>
                        <a:t>Students use to explain and elaborate thinking</a:t>
                      </a:r>
                    </a:p>
                  </a:txBody>
                  <a:tcPr marL="80299" marR="80299" marT="40150" marB="40150" anchor="ctr">
                    <a:lnL w="7620" cap="flat" cmpd="sng" algn="ctr">
                      <a:solidFill>
                        <a:srgbClr val="DCDCDC"/>
                      </a:solidFill>
                      <a:prstDash val="solid"/>
                      <a:round/>
                      <a:headEnd type="none" w="med" len="med"/>
                      <a:tailEnd type="none" w="med" len="med"/>
                    </a:lnL>
                    <a:lnR w="7620" cap="flat" cmpd="sng" algn="ctr">
                      <a:solidFill>
                        <a:srgbClr val="DCDCDC"/>
                      </a:solidFill>
                      <a:prstDash val="solid"/>
                      <a:round/>
                      <a:headEnd type="none" w="med" len="med"/>
                      <a:tailEnd type="none" w="med" len="med"/>
                    </a:lnR>
                    <a:lnT w="7620" cap="flat" cmpd="sng" algn="ctr">
                      <a:solidFill>
                        <a:srgbClr val="DCDCDC"/>
                      </a:solidFill>
                      <a:prstDash val="solid"/>
                      <a:round/>
                      <a:headEnd type="none" w="med" len="med"/>
                      <a:tailEnd type="none" w="med" len="med"/>
                    </a:lnT>
                    <a:lnB w="7620" cap="flat" cmpd="sng" algn="ctr">
                      <a:solidFill>
                        <a:srgbClr val="DCDCDC"/>
                      </a:solidFill>
                      <a:prstDash val="solid"/>
                      <a:round/>
                      <a:headEnd type="none" w="med" len="med"/>
                      <a:tailEnd type="none" w="med" len="med"/>
                    </a:lnB>
                    <a:solidFill>
                      <a:srgbClr val="FFFFFF"/>
                    </a:solidFill>
                  </a:tcPr>
                </a:tc>
                <a:extLst>
                  <a:ext uri="{0D108BD9-81ED-4DB2-BD59-A6C34878D82A}">
                    <a16:rowId xmlns:a16="http://schemas.microsoft.com/office/drawing/2014/main" val="1203202383"/>
                  </a:ext>
                </a:extLst>
              </a:tr>
            </a:tbl>
          </a:graphicData>
        </a:graphic>
      </p:graphicFrame>
    </p:spTree>
    <p:extLst>
      <p:ext uri="{BB962C8B-B14F-4D97-AF65-F5344CB8AC3E}">
        <p14:creationId xmlns:p14="http://schemas.microsoft.com/office/powerpoint/2010/main" val="3800068970"/>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D5648-EC4F-4D61-9453-4E038C0332BD}"/>
              </a:ext>
            </a:extLst>
          </p:cNvPr>
          <p:cNvSpPr>
            <a:spLocks noGrp="1"/>
          </p:cNvSpPr>
          <p:nvPr>
            <p:ph type="title"/>
          </p:nvPr>
        </p:nvSpPr>
        <p:spPr>
          <a:xfrm>
            <a:off x="838200" y="681038"/>
            <a:ext cx="10515600" cy="721052"/>
          </a:xfrm>
        </p:spPr>
        <p:txBody>
          <a:bodyPr>
            <a:normAutofit fontScale="90000"/>
          </a:bodyPr>
          <a:lstStyle/>
          <a:p>
            <a:r>
              <a:rPr lang="en-US" dirty="0"/>
              <a:t>Indicators</a:t>
            </a:r>
          </a:p>
        </p:txBody>
      </p:sp>
      <p:sp>
        <p:nvSpPr>
          <p:cNvPr id="5" name="Date Placeholder 4">
            <a:extLst>
              <a:ext uri="{FF2B5EF4-FFF2-40B4-BE49-F238E27FC236}">
                <a16:creationId xmlns:a16="http://schemas.microsoft.com/office/drawing/2014/main" id="{ADA3CCFA-9D3B-44D7-8242-579B453172D2}"/>
              </a:ext>
            </a:extLst>
          </p:cNvPr>
          <p:cNvSpPr>
            <a:spLocks noGrp="1"/>
          </p:cNvSpPr>
          <p:nvPr>
            <p:ph type="dt" sz="half" idx="10"/>
          </p:nvPr>
        </p:nvSpPr>
        <p:spPr>
          <a:xfrm>
            <a:off x="838200" y="6429375"/>
            <a:ext cx="2743200" cy="365125"/>
          </a:xfrm>
        </p:spPr>
        <p:txBody>
          <a:bodyPr/>
          <a:lstStyle/>
          <a:p>
            <a:r>
              <a:rPr lang="en-US"/>
              <a:t>3/1/20XX</a:t>
            </a:r>
          </a:p>
        </p:txBody>
      </p:sp>
      <p:sp>
        <p:nvSpPr>
          <p:cNvPr id="6" name="Footer Placeholder 5">
            <a:extLst>
              <a:ext uri="{FF2B5EF4-FFF2-40B4-BE49-F238E27FC236}">
                <a16:creationId xmlns:a16="http://schemas.microsoft.com/office/drawing/2014/main" id="{1011E6AD-E6EE-4A80-8931-5E7F66D2AEC7}"/>
              </a:ext>
            </a:extLst>
          </p:cNvPr>
          <p:cNvSpPr>
            <a:spLocks noGrp="1"/>
          </p:cNvSpPr>
          <p:nvPr>
            <p:ph type="ftr" sz="quarter" idx="11"/>
          </p:nvPr>
        </p:nvSpPr>
        <p:spPr>
          <a:xfrm>
            <a:off x="4038600" y="6429375"/>
            <a:ext cx="4114800" cy="365125"/>
          </a:xfrm>
        </p:spPr>
        <p:txBody>
          <a:bodyPr/>
          <a:lstStyle/>
          <a:p>
            <a:r>
              <a:rPr lang="en-US"/>
              <a:t>SAMPLE FOOTER TEXT</a:t>
            </a:r>
          </a:p>
        </p:txBody>
      </p:sp>
      <p:sp>
        <p:nvSpPr>
          <p:cNvPr id="7" name="Slide Number Placeholder 6">
            <a:extLst>
              <a:ext uri="{FF2B5EF4-FFF2-40B4-BE49-F238E27FC236}">
                <a16:creationId xmlns:a16="http://schemas.microsoft.com/office/drawing/2014/main" id="{E7BA18D9-DF9D-45C8-A71D-661F2BD20474}"/>
              </a:ext>
            </a:extLst>
          </p:cNvPr>
          <p:cNvSpPr>
            <a:spLocks noGrp="1"/>
          </p:cNvSpPr>
          <p:nvPr>
            <p:ph type="sldNum" sz="quarter" idx="12"/>
          </p:nvPr>
        </p:nvSpPr>
        <p:spPr>
          <a:xfrm>
            <a:off x="8610600" y="6429375"/>
            <a:ext cx="2743200" cy="365125"/>
          </a:xfrm>
        </p:spPr>
        <p:txBody>
          <a:bodyPr/>
          <a:lstStyle/>
          <a:p>
            <a:fld id="{28844951-7827-47D4-8276-7DDE1FA7D85A}" type="slidenum">
              <a:rPr lang="en-US" smtClean="0"/>
              <a:pPr/>
              <a:t>7</a:t>
            </a:fld>
            <a:endParaRPr lang="en-US"/>
          </a:p>
        </p:txBody>
      </p:sp>
      <p:sp>
        <p:nvSpPr>
          <p:cNvPr id="9" name="Rectangle 8">
            <a:extLst>
              <a:ext uri="{FF2B5EF4-FFF2-40B4-BE49-F238E27FC236}">
                <a16:creationId xmlns:a16="http://schemas.microsoft.com/office/drawing/2014/main" id="{CD083548-1059-794B-D0BB-25CECD6CF147}"/>
              </a:ext>
            </a:extLst>
          </p:cNvPr>
          <p:cNvSpPr/>
          <p:nvPr/>
        </p:nvSpPr>
        <p:spPr>
          <a:xfrm>
            <a:off x="838200" y="1657547"/>
            <a:ext cx="3867912" cy="197206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5" name="Rectangle 1">
            <a:extLst>
              <a:ext uri="{FF2B5EF4-FFF2-40B4-BE49-F238E27FC236}">
                <a16:creationId xmlns:a16="http://schemas.microsoft.com/office/drawing/2014/main" id="{48F269BF-79C8-1F48-7916-67E625678DFF}"/>
              </a:ext>
            </a:extLst>
          </p:cNvPr>
          <p:cNvSpPr>
            <a:spLocks noChangeArrowheads="1"/>
          </p:cNvSpPr>
          <p:nvPr/>
        </p:nvSpPr>
        <p:spPr bwMode="auto">
          <a:xfrm>
            <a:off x="1036320" y="1402090"/>
            <a:ext cx="7117080" cy="470898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rgbClr val="222222"/>
                </a:solidFill>
                <a:effectLst/>
                <a:latin typeface="var(--h4_typography-font-family)"/>
                <a:cs typeface="Open Sans" panose="020B0606030504020204" pitchFamily="34" charset="0"/>
              </a:rPr>
              <a:t>                                          </a:t>
            </a:r>
            <a:r>
              <a:rPr kumimoji="0" lang="en-US" altLang="en-US" sz="2400" b="1" i="0" u="none" strike="noStrike" cap="none" normalizeH="0" baseline="0" dirty="0">
                <a:ln>
                  <a:noFill/>
                </a:ln>
                <a:solidFill>
                  <a:srgbClr val="222222"/>
                </a:solidFill>
                <a:effectLst/>
                <a:highlight>
                  <a:srgbClr val="00FFFF"/>
                </a:highlight>
                <a:latin typeface="var(--h4_typography-font-family)"/>
                <a:cs typeface="Open Sans" panose="020B0606030504020204" pitchFamily="34" charset="0"/>
              </a:rPr>
              <a:t>Indicator 1.1: Structures for Learning</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222222"/>
                </a:solidFill>
                <a:effectLst/>
                <a:latin typeface="Open Sans" panose="020B0606030504020204" pitchFamily="34" charset="0"/>
                <a:cs typeface="Open Sans" panose="020B0606030504020204" pitchFamily="34" charset="0"/>
              </a:rPr>
              <a:t>                           Level 1       Level 2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rgbClr val="222222"/>
                </a:solidFill>
                <a:effectLst/>
                <a:latin typeface="Open Sans" panose="020B0606030504020204" pitchFamily="34" charset="0"/>
                <a:cs typeface="Open Sans" panose="020B0606030504020204" pitchFamily="34" charset="0"/>
              </a:rPr>
              <a:t>                           Level 3        Level 4</a:t>
            </a:r>
            <a:endParaRPr kumimoji="0" lang="en-US" altLang="en-US" sz="2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rgbClr val="222222"/>
                </a:solidFill>
                <a:effectLst/>
                <a:latin typeface="Open Sans" panose="020B0606030504020204" pitchFamily="34" charset="0"/>
                <a:cs typeface="Open Sans" panose="020B0606030504020204" pitchFamily="34" charset="0"/>
              </a:rPr>
              <a:t>           Routines, procedures, and behavior expectations</a:t>
            </a:r>
            <a:endParaRPr kumimoji="0" lang="en-US" altLang="en-US" sz="2400" b="0" i="0" u="none" strike="noStrike" cap="none" normalizeH="0" baseline="0" dirty="0">
              <a:ln>
                <a:noFill/>
              </a:ln>
              <a:solidFill>
                <a:srgbClr val="222222"/>
              </a:solidFill>
              <a:effectLst/>
              <a:latin typeface="Open Sans" panose="020B0606030504020204" pitchFamily="34" charset="0"/>
              <a:cs typeface="Open Sans" panose="020B0606030504020204"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2400" b="0" i="0" u="none" strike="noStrike" cap="none" normalizeH="0" baseline="0" dirty="0">
                <a:ln>
                  <a:noFill/>
                </a:ln>
                <a:solidFill>
                  <a:srgbClr val="222222"/>
                </a:solidFill>
                <a:effectLst/>
                <a:latin typeface="Open Sans" panose="020B0606030504020204" pitchFamily="34" charset="0"/>
                <a:cs typeface="Open Sans" panose="020B0606030504020204" pitchFamily="34" charset="0"/>
              </a:rPr>
              <a:t>                    are not taught</a:t>
            </a:r>
          </a:p>
          <a:p>
            <a:pPr marL="0" marR="0" lvl="0" indent="0" algn="l" defTabSz="914400" rtl="0" eaLnBrk="0" fontAlgn="base" latinLnBrk="0" hangingPunct="0">
              <a:lnSpc>
                <a:spcPct val="100000"/>
              </a:lnSpc>
              <a:spcBef>
                <a:spcPct val="0"/>
              </a:spcBef>
              <a:spcAft>
                <a:spcPct val="0"/>
              </a:spcAft>
              <a:buClrTx/>
              <a:buSzTx/>
              <a:tabLst/>
            </a:pPr>
            <a:r>
              <a:rPr kumimoji="0" lang="en-US" altLang="en-US" sz="2400" b="0" i="0" u="none" strike="noStrike" cap="none" normalizeH="0" baseline="0" dirty="0">
                <a:ln>
                  <a:noFill/>
                </a:ln>
                <a:solidFill>
                  <a:srgbClr val="222222"/>
                </a:solidFill>
                <a:effectLst/>
                <a:latin typeface="Open Sans" panose="020B0606030504020204" pitchFamily="34" charset="0"/>
                <a:cs typeface="Open Sans" panose="020B0606030504020204" pitchFamily="34" charset="0"/>
              </a:rPr>
              <a:t>                    are not clearly communicated, causing loss of </a:t>
            </a:r>
            <a:r>
              <a:rPr kumimoji="0" lang="en-US" altLang="en-US" sz="2400" b="1" i="0" u="none" strike="noStrike" cap="none" normalizeH="0" baseline="0" dirty="0">
                <a:ln>
                  <a:noFill/>
                </a:ln>
                <a:solidFill>
                  <a:srgbClr val="222222"/>
                </a:solidFill>
                <a:effectLst/>
                <a:latin typeface="Open Sans" panose="020B0606030504020204" pitchFamily="34" charset="0"/>
                <a:cs typeface="Open Sans" panose="020B0606030504020204" pitchFamily="34" charset="0"/>
              </a:rPr>
              <a:t>instructional time</a:t>
            </a:r>
            <a:endParaRPr kumimoji="0" lang="en-US" altLang="en-US" sz="2400" b="0" i="0" u="none" strike="noStrike" cap="none" normalizeH="0" baseline="0" dirty="0">
              <a:ln>
                <a:noFill/>
              </a:ln>
              <a:solidFill>
                <a:srgbClr val="222222"/>
              </a:solidFill>
              <a:effectLst/>
              <a:latin typeface="Open Sans" panose="020B0606030504020204" pitchFamily="34" charset="0"/>
              <a:cs typeface="Open Sans" panose="020B0606030504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1" i="0" u="none" strike="noStrike" cap="none" normalizeH="0" baseline="0" dirty="0">
                <a:ln>
                  <a:noFill/>
                </a:ln>
                <a:solidFill>
                  <a:srgbClr val="222222"/>
                </a:solidFill>
                <a:effectLst/>
                <a:latin typeface="Open Sans" panose="020B0606030504020204" pitchFamily="34" charset="0"/>
                <a:cs typeface="Open Sans" panose="020B0606030504020204" pitchFamily="34" charset="0"/>
              </a:rPr>
              <a:t>Student behavior</a:t>
            </a:r>
            <a:endParaRPr kumimoji="0" lang="en-US" altLang="en-US" sz="2400" b="0" i="0" u="none" strike="noStrike" cap="none" normalizeH="0" baseline="0" dirty="0">
              <a:ln>
                <a:noFill/>
              </a:ln>
              <a:solidFill>
                <a:srgbClr val="222222"/>
              </a:solidFill>
              <a:effectLst/>
              <a:latin typeface="Open Sans" panose="020B0606030504020204" pitchFamily="34" charset="0"/>
              <a:cs typeface="Open Sans" panose="020B0606030504020204"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2400" b="0" i="0" u="none" strike="noStrike" cap="none" normalizeH="0" baseline="0" dirty="0">
                <a:ln>
                  <a:noFill/>
                </a:ln>
                <a:solidFill>
                  <a:srgbClr val="222222"/>
                </a:solidFill>
                <a:effectLst/>
                <a:latin typeface="Open Sans" panose="020B0606030504020204" pitchFamily="34" charset="0"/>
                <a:cs typeface="Open Sans" panose="020B0606030504020204" pitchFamily="34" charset="0"/>
              </a:rPr>
              <a:t>                 detracts from others’ learning</a:t>
            </a:r>
          </a:p>
          <a:p>
            <a:pPr marL="0" marR="0" lvl="0" indent="0" algn="l" defTabSz="914400" rtl="0" eaLnBrk="0" fontAlgn="base" latinLnBrk="0" hangingPunct="0">
              <a:lnSpc>
                <a:spcPct val="100000"/>
              </a:lnSpc>
              <a:spcBef>
                <a:spcPct val="0"/>
              </a:spcBef>
              <a:spcAft>
                <a:spcPct val="0"/>
              </a:spcAft>
              <a:buClrTx/>
              <a:buSzTx/>
              <a:tabLst/>
            </a:pPr>
            <a:r>
              <a:rPr kumimoji="0" lang="en-US" altLang="en-US" sz="2400" b="0" i="0" u="none" strike="noStrike" cap="none" normalizeH="0" baseline="0" dirty="0">
                <a:ln>
                  <a:noFill/>
                </a:ln>
                <a:solidFill>
                  <a:srgbClr val="222222"/>
                </a:solidFill>
                <a:effectLst/>
                <a:latin typeface="Open Sans" panose="020B0606030504020204" pitchFamily="34" charset="0"/>
                <a:cs typeface="Open Sans" panose="020B0606030504020204" pitchFamily="34" charset="0"/>
              </a:rPr>
              <a:t>                 is not addressed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6" name="Oval 15">
            <a:extLst>
              <a:ext uri="{FF2B5EF4-FFF2-40B4-BE49-F238E27FC236}">
                <a16:creationId xmlns:a16="http://schemas.microsoft.com/office/drawing/2014/main" id="{4A9B5A09-486D-609D-1827-054468FDB967}"/>
              </a:ext>
            </a:extLst>
          </p:cNvPr>
          <p:cNvSpPr/>
          <p:nvPr/>
        </p:nvSpPr>
        <p:spPr>
          <a:xfrm>
            <a:off x="1805039" y="1739250"/>
            <a:ext cx="101703" cy="107977"/>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DB0C5816-1D2F-3762-F1AB-6DCC64709201}"/>
              </a:ext>
            </a:extLst>
          </p:cNvPr>
          <p:cNvSpPr/>
          <p:nvPr/>
        </p:nvSpPr>
        <p:spPr>
          <a:xfrm>
            <a:off x="2552856" y="1751441"/>
            <a:ext cx="101703" cy="107977"/>
          </a:xfrm>
          <a:prstGeom prst="ellips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9F7A922A-5B65-2456-060E-B3543D1D5E6B}"/>
              </a:ext>
            </a:extLst>
          </p:cNvPr>
          <p:cNvPicPr>
            <a:picLocks noChangeAspect="1"/>
          </p:cNvPicPr>
          <p:nvPr/>
        </p:nvPicPr>
        <p:blipFill>
          <a:blip r:embed="rId3"/>
          <a:stretch>
            <a:fillRect/>
          </a:stretch>
        </p:blipFill>
        <p:spPr>
          <a:xfrm>
            <a:off x="1797974" y="2006599"/>
            <a:ext cx="115834" cy="121931"/>
          </a:xfrm>
          <a:prstGeom prst="rect">
            <a:avLst/>
          </a:prstGeom>
        </p:spPr>
      </p:pic>
      <p:pic>
        <p:nvPicPr>
          <p:cNvPr id="19" name="Picture 18">
            <a:extLst>
              <a:ext uri="{FF2B5EF4-FFF2-40B4-BE49-F238E27FC236}">
                <a16:creationId xmlns:a16="http://schemas.microsoft.com/office/drawing/2014/main" id="{5C44B35A-3956-F67F-A00F-208B473432E1}"/>
              </a:ext>
            </a:extLst>
          </p:cNvPr>
          <p:cNvPicPr>
            <a:picLocks noChangeAspect="1"/>
          </p:cNvPicPr>
          <p:nvPr/>
        </p:nvPicPr>
        <p:blipFill>
          <a:blip r:embed="rId3"/>
          <a:stretch>
            <a:fillRect/>
          </a:stretch>
        </p:blipFill>
        <p:spPr>
          <a:xfrm>
            <a:off x="2552856" y="1929283"/>
            <a:ext cx="115834" cy="121931"/>
          </a:xfrm>
          <a:prstGeom prst="rect">
            <a:avLst/>
          </a:prstGeom>
        </p:spPr>
      </p:pic>
      <p:pic>
        <p:nvPicPr>
          <p:cNvPr id="20" name="Picture 19">
            <a:extLst>
              <a:ext uri="{FF2B5EF4-FFF2-40B4-BE49-F238E27FC236}">
                <a16:creationId xmlns:a16="http://schemas.microsoft.com/office/drawing/2014/main" id="{DB41DA72-8D0D-710E-2DB9-A3240D367658}"/>
              </a:ext>
            </a:extLst>
          </p:cNvPr>
          <p:cNvPicPr>
            <a:picLocks noChangeAspect="1"/>
          </p:cNvPicPr>
          <p:nvPr/>
        </p:nvPicPr>
        <p:blipFill>
          <a:blip r:embed="rId3"/>
          <a:stretch>
            <a:fillRect/>
          </a:stretch>
        </p:blipFill>
        <p:spPr>
          <a:xfrm>
            <a:off x="1505874" y="2285999"/>
            <a:ext cx="115834" cy="121931"/>
          </a:xfrm>
          <a:prstGeom prst="rect">
            <a:avLst/>
          </a:prstGeom>
        </p:spPr>
      </p:pic>
      <p:sp>
        <p:nvSpPr>
          <p:cNvPr id="21" name="TextBox 20">
            <a:extLst>
              <a:ext uri="{FF2B5EF4-FFF2-40B4-BE49-F238E27FC236}">
                <a16:creationId xmlns:a16="http://schemas.microsoft.com/office/drawing/2014/main" id="{65ABA57B-6B6E-5F33-4E56-72CEB3FC69EA}"/>
              </a:ext>
            </a:extLst>
          </p:cNvPr>
          <p:cNvSpPr txBox="1"/>
          <p:nvPr/>
        </p:nvSpPr>
        <p:spPr>
          <a:xfrm>
            <a:off x="1471320" y="2219960"/>
            <a:ext cx="115834" cy="253916"/>
          </a:xfrm>
          <a:prstGeom prst="rect">
            <a:avLst/>
          </a:prstGeom>
          <a:noFill/>
        </p:spPr>
        <p:txBody>
          <a:bodyPr wrap="square" rtlCol="0">
            <a:spAutoFit/>
          </a:bodyPr>
          <a:lstStyle/>
          <a:p>
            <a:r>
              <a:rPr lang="en-US" sz="1050" dirty="0"/>
              <a:t>1</a:t>
            </a:r>
          </a:p>
        </p:txBody>
      </p:sp>
      <p:pic>
        <p:nvPicPr>
          <p:cNvPr id="22" name="Picture 21">
            <a:extLst>
              <a:ext uri="{FF2B5EF4-FFF2-40B4-BE49-F238E27FC236}">
                <a16:creationId xmlns:a16="http://schemas.microsoft.com/office/drawing/2014/main" id="{AB6F4B13-58A4-F8B6-9C93-2D6FE1A503AD}"/>
              </a:ext>
            </a:extLst>
          </p:cNvPr>
          <p:cNvPicPr>
            <a:picLocks noChangeAspect="1"/>
          </p:cNvPicPr>
          <p:nvPr/>
        </p:nvPicPr>
        <p:blipFill>
          <a:blip r:embed="rId3"/>
          <a:stretch>
            <a:fillRect/>
          </a:stretch>
        </p:blipFill>
        <p:spPr>
          <a:xfrm>
            <a:off x="1471319" y="2462534"/>
            <a:ext cx="148395" cy="156206"/>
          </a:xfrm>
          <a:prstGeom prst="rect">
            <a:avLst/>
          </a:prstGeom>
        </p:spPr>
      </p:pic>
      <p:sp>
        <p:nvSpPr>
          <p:cNvPr id="23" name="TextBox 22">
            <a:extLst>
              <a:ext uri="{FF2B5EF4-FFF2-40B4-BE49-F238E27FC236}">
                <a16:creationId xmlns:a16="http://schemas.microsoft.com/office/drawing/2014/main" id="{B618E71F-2158-EBB6-CA85-F153B30D94F5}"/>
              </a:ext>
            </a:extLst>
          </p:cNvPr>
          <p:cNvSpPr txBox="1"/>
          <p:nvPr/>
        </p:nvSpPr>
        <p:spPr>
          <a:xfrm>
            <a:off x="1417574" y="2412957"/>
            <a:ext cx="176854" cy="253916"/>
          </a:xfrm>
          <a:prstGeom prst="rect">
            <a:avLst/>
          </a:prstGeom>
          <a:noFill/>
        </p:spPr>
        <p:txBody>
          <a:bodyPr wrap="square" rtlCol="0">
            <a:spAutoFit/>
          </a:bodyPr>
          <a:lstStyle/>
          <a:p>
            <a:r>
              <a:rPr lang="en-US" sz="1050" dirty="0"/>
              <a:t>1</a:t>
            </a:r>
          </a:p>
        </p:txBody>
      </p:sp>
      <p:pic>
        <p:nvPicPr>
          <p:cNvPr id="25" name="Picture 24">
            <a:extLst>
              <a:ext uri="{FF2B5EF4-FFF2-40B4-BE49-F238E27FC236}">
                <a16:creationId xmlns:a16="http://schemas.microsoft.com/office/drawing/2014/main" id="{45E63515-7644-44C0-A271-E6AADC7113B8}"/>
              </a:ext>
            </a:extLst>
          </p:cNvPr>
          <p:cNvPicPr>
            <a:picLocks noChangeAspect="1"/>
          </p:cNvPicPr>
          <p:nvPr/>
        </p:nvPicPr>
        <p:blipFill>
          <a:blip r:embed="rId3"/>
          <a:stretch>
            <a:fillRect/>
          </a:stretch>
        </p:blipFill>
        <p:spPr>
          <a:xfrm>
            <a:off x="1290552" y="3004840"/>
            <a:ext cx="176854" cy="186163"/>
          </a:xfrm>
          <a:prstGeom prst="rect">
            <a:avLst/>
          </a:prstGeom>
        </p:spPr>
      </p:pic>
      <p:sp>
        <p:nvSpPr>
          <p:cNvPr id="24" name="TextBox 23">
            <a:extLst>
              <a:ext uri="{FF2B5EF4-FFF2-40B4-BE49-F238E27FC236}">
                <a16:creationId xmlns:a16="http://schemas.microsoft.com/office/drawing/2014/main" id="{BADEEBC3-A237-55E8-48C4-A01E44A54E54}"/>
              </a:ext>
            </a:extLst>
          </p:cNvPr>
          <p:cNvSpPr txBox="1"/>
          <p:nvPr/>
        </p:nvSpPr>
        <p:spPr>
          <a:xfrm>
            <a:off x="1245817" y="2970963"/>
            <a:ext cx="260057" cy="253916"/>
          </a:xfrm>
          <a:prstGeom prst="rect">
            <a:avLst/>
          </a:prstGeom>
          <a:noFill/>
        </p:spPr>
        <p:txBody>
          <a:bodyPr wrap="square" rtlCol="0">
            <a:spAutoFit/>
          </a:bodyPr>
          <a:lstStyle/>
          <a:p>
            <a:r>
              <a:rPr lang="en-US" sz="1050" dirty="0"/>
              <a:t>1</a:t>
            </a:r>
          </a:p>
        </p:txBody>
      </p:sp>
      <p:pic>
        <p:nvPicPr>
          <p:cNvPr id="26" name="Picture 25">
            <a:extLst>
              <a:ext uri="{FF2B5EF4-FFF2-40B4-BE49-F238E27FC236}">
                <a16:creationId xmlns:a16="http://schemas.microsoft.com/office/drawing/2014/main" id="{CF7301F3-4C67-831C-57F6-3A40464AB413}"/>
              </a:ext>
            </a:extLst>
          </p:cNvPr>
          <p:cNvPicPr>
            <a:picLocks noChangeAspect="1"/>
          </p:cNvPicPr>
          <p:nvPr/>
        </p:nvPicPr>
        <p:blipFill>
          <a:blip r:embed="rId3"/>
          <a:stretch>
            <a:fillRect/>
          </a:stretch>
        </p:blipFill>
        <p:spPr>
          <a:xfrm>
            <a:off x="1279599" y="3191003"/>
            <a:ext cx="195661" cy="205960"/>
          </a:xfrm>
          <a:prstGeom prst="rect">
            <a:avLst/>
          </a:prstGeom>
        </p:spPr>
      </p:pic>
      <p:sp>
        <p:nvSpPr>
          <p:cNvPr id="28" name="TextBox 27">
            <a:extLst>
              <a:ext uri="{FF2B5EF4-FFF2-40B4-BE49-F238E27FC236}">
                <a16:creationId xmlns:a16="http://schemas.microsoft.com/office/drawing/2014/main" id="{3B2B5BEB-EC08-904D-E014-F3CCF5EB8424}"/>
              </a:ext>
            </a:extLst>
          </p:cNvPr>
          <p:cNvSpPr txBox="1"/>
          <p:nvPr/>
        </p:nvSpPr>
        <p:spPr>
          <a:xfrm flipH="1">
            <a:off x="1245817" y="3167025"/>
            <a:ext cx="195659" cy="253916"/>
          </a:xfrm>
          <a:prstGeom prst="rect">
            <a:avLst/>
          </a:prstGeom>
          <a:noFill/>
        </p:spPr>
        <p:txBody>
          <a:bodyPr wrap="square">
            <a:spAutoFit/>
          </a:bodyPr>
          <a:lstStyle/>
          <a:p>
            <a:r>
              <a:rPr lang="en-US" sz="1050" dirty="0"/>
              <a:t>1</a:t>
            </a:r>
          </a:p>
        </p:txBody>
      </p:sp>
    </p:spTree>
    <p:extLst>
      <p:ext uri="{BB962C8B-B14F-4D97-AF65-F5344CB8AC3E}">
        <p14:creationId xmlns:p14="http://schemas.microsoft.com/office/powerpoint/2010/main" val="2262191475"/>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360FCC-0BF5-45B2-9CDD-17A4BA1878EE}"/>
              </a:ext>
            </a:extLst>
          </p:cNvPr>
          <p:cNvSpPr>
            <a:spLocks noGrp="1"/>
          </p:cNvSpPr>
          <p:nvPr>
            <p:ph type="title"/>
          </p:nvPr>
        </p:nvSpPr>
        <p:spPr>
          <a:xfrm>
            <a:off x="839788" y="685800"/>
            <a:ext cx="10515600" cy="1325880"/>
          </a:xfrm>
        </p:spPr>
        <p:txBody>
          <a:bodyPr/>
          <a:lstStyle/>
          <a:p>
            <a:r>
              <a:rPr lang="en-US" dirty="0"/>
              <a:t>Getting a level 3 &amp; 4 </a:t>
            </a:r>
          </a:p>
        </p:txBody>
      </p:sp>
      <p:sp>
        <p:nvSpPr>
          <p:cNvPr id="3" name="Text Placeholder 2">
            <a:extLst>
              <a:ext uri="{FF2B5EF4-FFF2-40B4-BE49-F238E27FC236}">
                <a16:creationId xmlns:a16="http://schemas.microsoft.com/office/drawing/2014/main" id="{88BA67A4-895F-49F8-97D0-7158E0597C07}"/>
              </a:ext>
            </a:extLst>
          </p:cNvPr>
          <p:cNvSpPr>
            <a:spLocks noGrp="1"/>
          </p:cNvSpPr>
          <p:nvPr>
            <p:ph type="body" idx="1"/>
          </p:nvPr>
        </p:nvSpPr>
        <p:spPr>
          <a:xfrm>
            <a:off x="8363339" y="1667500"/>
            <a:ext cx="3383280" cy="530352"/>
          </a:xfrm>
        </p:spPr>
        <p:txBody>
          <a:bodyPr>
            <a:normAutofit fontScale="85000" lnSpcReduction="10000"/>
          </a:bodyPr>
          <a:lstStyle/>
          <a:p>
            <a:r>
              <a:rPr lang="en-US" dirty="0"/>
              <a:t>Learning Student-Centered</a:t>
            </a:r>
          </a:p>
        </p:txBody>
      </p:sp>
      <p:sp>
        <p:nvSpPr>
          <p:cNvPr id="4" name="Content Placeholder 3">
            <a:extLst>
              <a:ext uri="{FF2B5EF4-FFF2-40B4-BE49-F238E27FC236}">
                <a16:creationId xmlns:a16="http://schemas.microsoft.com/office/drawing/2014/main" id="{020BAF9D-516C-4AC0-B83C-33BFA6E280A1}"/>
              </a:ext>
            </a:extLst>
          </p:cNvPr>
          <p:cNvSpPr>
            <a:spLocks noGrp="1"/>
          </p:cNvSpPr>
          <p:nvPr>
            <p:ph sz="half" idx="2"/>
          </p:nvPr>
        </p:nvSpPr>
        <p:spPr>
          <a:xfrm>
            <a:off x="8217781" y="2242198"/>
            <a:ext cx="3383280" cy="3930002"/>
          </a:xfrm>
        </p:spPr>
        <p:txBody>
          <a:bodyPr>
            <a:normAutofit fontScale="92500" lnSpcReduction="20000"/>
          </a:bodyPr>
          <a:lstStyle/>
          <a:p>
            <a:r>
              <a:rPr lang="en-US" sz="1200" dirty="0"/>
              <a:t>Assignments are: </a:t>
            </a:r>
          </a:p>
          <a:p>
            <a:r>
              <a:rPr lang="en-US" sz="1200" dirty="0"/>
              <a:t> aligned to the standards &amp; lesson’s objective, matched to students and content, and therefore are cognitively challenging. </a:t>
            </a:r>
          </a:p>
          <a:p>
            <a:r>
              <a:rPr lang="en-US" sz="1200" dirty="0"/>
              <a:t>Assignments provide students the opportunity to: self evaluate, reflect and share their problem-solving strategies and/or new ideas.</a:t>
            </a:r>
          </a:p>
          <a:p>
            <a:r>
              <a:rPr lang="en-US" sz="1200" dirty="0"/>
              <a:t> • Students can self-select from options in assignments. • Students can apply content by developing possible solutions addressing local or global issues, and/or develop creative approaches.</a:t>
            </a:r>
          </a:p>
          <a:p>
            <a:pPr marL="228600" indent="0">
              <a:buNone/>
            </a:pPr>
            <a:r>
              <a:rPr lang="en-US" dirty="0"/>
              <a:t> • Students engage in accountable talk* to challenge thinking, push for evidence, and/or refine assignments. • Students initiate class discussions and peer collaboration</a:t>
            </a:r>
          </a:p>
        </p:txBody>
      </p:sp>
      <p:sp>
        <p:nvSpPr>
          <p:cNvPr id="5" name="Text Placeholder 4">
            <a:extLst>
              <a:ext uri="{FF2B5EF4-FFF2-40B4-BE49-F238E27FC236}">
                <a16:creationId xmlns:a16="http://schemas.microsoft.com/office/drawing/2014/main" id="{5951D7A3-45F6-43A4-8ADB-05DA212ADAAF}"/>
              </a:ext>
            </a:extLst>
          </p:cNvPr>
          <p:cNvSpPr>
            <a:spLocks noGrp="1"/>
          </p:cNvSpPr>
          <p:nvPr>
            <p:ph type="body" sz="quarter" idx="3"/>
          </p:nvPr>
        </p:nvSpPr>
        <p:spPr>
          <a:xfrm>
            <a:off x="4980059" y="1623154"/>
            <a:ext cx="3383280" cy="530352"/>
          </a:xfrm>
        </p:spPr>
        <p:txBody>
          <a:bodyPr>
            <a:normAutofit fontScale="92500"/>
          </a:bodyPr>
          <a:lstStyle/>
          <a:p>
            <a:r>
              <a:rPr lang="en-US" dirty="0"/>
              <a:t>Engagement In Learning</a:t>
            </a:r>
          </a:p>
        </p:txBody>
      </p:sp>
      <p:sp>
        <p:nvSpPr>
          <p:cNvPr id="6" name="Content Placeholder 5">
            <a:extLst>
              <a:ext uri="{FF2B5EF4-FFF2-40B4-BE49-F238E27FC236}">
                <a16:creationId xmlns:a16="http://schemas.microsoft.com/office/drawing/2014/main" id="{4E022558-08EA-41A8-88BE-1F82971F0E31}"/>
              </a:ext>
            </a:extLst>
          </p:cNvPr>
          <p:cNvSpPr>
            <a:spLocks noGrp="1"/>
          </p:cNvSpPr>
          <p:nvPr>
            <p:ph sz="quarter" idx="4"/>
          </p:nvPr>
        </p:nvSpPr>
        <p:spPr>
          <a:xfrm>
            <a:off x="4907280" y="1943218"/>
            <a:ext cx="3383280" cy="4344331"/>
          </a:xfrm>
        </p:spPr>
        <p:txBody>
          <a:bodyPr>
            <a:noAutofit/>
          </a:bodyPr>
          <a:lstStyle/>
          <a:p>
            <a:pPr marL="228600" indent="0">
              <a:buNone/>
            </a:pPr>
            <a:r>
              <a:rPr lang="en-US" dirty="0"/>
              <a:t>Lesson objectives </a:t>
            </a:r>
          </a:p>
          <a:p>
            <a:pPr marL="228600" indent="0">
              <a:buNone/>
            </a:pPr>
            <a:r>
              <a:rPr lang="en-US" dirty="0"/>
              <a:t> • Students make connections between what they are currently learning to previous learning and/or to content in other disciplines. </a:t>
            </a:r>
          </a:p>
          <a:p>
            <a:pPr marL="228600" indent="0">
              <a:buNone/>
            </a:pPr>
            <a:r>
              <a:rPr lang="en-US" dirty="0"/>
              <a:t>Students are able to articulate what they are learning and why it is important for them to know. </a:t>
            </a:r>
          </a:p>
          <a:p>
            <a:pPr marL="228600" indent="0">
              <a:buNone/>
            </a:pPr>
            <a:r>
              <a:rPr lang="en-US" dirty="0"/>
              <a:t>Criteria for success:</a:t>
            </a:r>
          </a:p>
          <a:p>
            <a:pPr marL="228600" indent="0">
              <a:buNone/>
            </a:pPr>
            <a:r>
              <a:rPr lang="en-US" dirty="0"/>
              <a:t> • is aligned to the objective </a:t>
            </a:r>
          </a:p>
          <a:p>
            <a:pPr marL="228600" indent="0">
              <a:buNone/>
            </a:pPr>
            <a:r>
              <a:rPr lang="en-US" dirty="0"/>
              <a:t>• is communicated and explained to students prior to beginning an assignment</a:t>
            </a:r>
          </a:p>
          <a:p>
            <a:pPr marL="228600" indent="0">
              <a:buNone/>
            </a:pPr>
            <a:r>
              <a:rPr lang="en-US" dirty="0"/>
              <a:t>Students are provided opportunities to progress at different learning rates</a:t>
            </a:r>
          </a:p>
        </p:txBody>
      </p:sp>
      <p:sp>
        <p:nvSpPr>
          <p:cNvPr id="7" name="Text Placeholder 6">
            <a:extLst>
              <a:ext uri="{FF2B5EF4-FFF2-40B4-BE49-F238E27FC236}">
                <a16:creationId xmlns:a16="http://schemas.microsoft.com/office/drawing/2014/main" id="{3EA34E7E-6BB0-4276-9993-7D15DAF830EB}"/>
              </a:ext>
            </a:extLst>
          </p:cNvPr>
          <p:cNvSpPr>
            <a:spLocks noGrp="1"/>
          </p:cNvSpPr>
          <p:nvPr>
            <p:ph type="body" sz="quarter" idx="13"/>
          </p:nvPr>
        </p:nvSpPr>
        <p:spPr>
          <a:xfrm>
            <a:off x="1021080" y="1574414"/>
            <a:ext cx="3383280" cy="530352"/>
          </a:xfrm>
        </p:spPr>
        <p:txBody>
          <a:bodyPr>
            <a:normAutofit/>
          </a:bodyPr>
          <a:lstStyle/>
          <a:p>
            <a:r>
              <a:rPr lang="en-US" dirty="0"/>
              <a:t>Learning Environment</a:t>
            </a:r>
          </a:p>
        </p:txBody>
      </p:sp>
      <p:sp>
        <p:nvSpPr>
          <p:cNvPr id="8" name="Content Placeholder 7">
            <a:extLst>
              <a:ext uri="{FF2B5EF4-FFF2-40B4-BE49-F238E27FC236}">
                <a16:creationId xmlns:a16="http://schemas.microsoft.com/office/drawing/2014/main" id="{C6AEC234-75AE-4C73-8E75-A426AAC54462}"/>
              </a:ext>
            </a:extLst>
          </p:cNvPr>
          <p:cNvSpPr>
            <a:spLocks noGrp="1"/>
          </p:cNvSpPr>
          <p:nvPr>
            <p:ph sz="quarter" idx="14"/>
          </p:nvPr>
        </p:nvSpPr>
        <p:spPr>
          <a:xfrm>
            <a:off x="839786" y="2434272"/>
            <a:ext cx="3383280" cy="3446463"/>
          </a:xfrm>
        </p:spPr>
        <p:txBody>
          <a:bodyPr>
            <a:noAutofit/>
          </a:bodyPr>
          <a:lstStyle/>
          <a:p>
            <a:r>
              <a:rPr lang="en-US" dirty="0"/>
              <a:t>Make sure student-teacher interactions are positives </a:t>
            </a:r>
          </a:p>
          <a:p>
            <a:r>
              <a:rPr lang="en-US" dirty="0"/>
              <a:t>Make sure students are engaged.</a:t>
            </a:r>
          </a:p>
          <a:p>
            <a:r>
              <a:rPr lang="en-US" dirty="0"/>
              <a:t>Make sure students understand Routines, Procedures and norms </a:t>
            </a:r>
          </a:p>
          <a:p>
            <a:r>
              <a:rPr lang="en-US" dirty="0"/>
              <a:t>Students understand and engage others to follow appropriate  behavior, procedures, and rules</a:t>
            </a:r>
          </a:p>
          <a:p>
            <a:r>
              <a:rPr lang="en-US" dirty="0"/>
              <a:t>Students can encourage and help others in the learning process</a:t>
            </a:r>
          </a:p>
          <a:p>
            <a:r>
              <a:rPr lang="en-US" dirty="0"/>
              <a:t>Create a diverse Learning Environment</a:t>
            </a:r>
          </a:p>
        </p:txBody>
      </p:sp>
    </p:spTree>
    <p:extLst>
      <p:ext uri="{BB962C8B-B14F-4D97-AF65-F5344CB8AC3E}">
        <p14:creationId xmlns:p14="http://schemas.microsoft.com/office/powerpoint/2010/main" val="2911269246"/>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sld>
</file>

<file path=ppt/theme/theme1.xml><?xml version="1.0" encoding="utf-8"?>
<a:theme xmlns:a="http://schemas.openxmlformats.org/drawingml/2006/main" name="LuminousVTI">
  <a:themeElements>
    <a:clrScheme name="Custom 54">
      <a:dk1>
        <a:sysClr val="windowText" lastClr="000000"/>
      </a:dk1>
      <a:lt1>
        <a:sysClr val="window" lastClr="FFFFFF"/>
      </a:lt1>
      <a:dk2>
        <a:srgbClr val="201449"/>
      </a:dk2>
      <a:lt2>
        <a:srgbClr val="EEEEEE"/>
      </a:lt2>
      <a:accent1>
        <a:srgbClr val="F900A0"/>
      </a:accent1>
      <a:accent2>
        <a:srgbClr val="4D4EE6"/>
      </a:accent2>
      <a:accent3>
        <a:srgbClr val="454B78"/>
      </a:accent3>
      <a:accent4>
        <a:srgbClr val="A3A3C1"/>
      </a:accent4>
      <a:accent5>
        <a:srgbClr val="7162FE"/>
      </a:accent5>
      <a:accent6>
        <a:srgbClr val="1EBE9B"/>
      </a:accent6>
      <a:hlink>
        <a:srgbClr val="F900A0"/>
      </a:hlink>
      <a:folHlink>
        <a:srgbClr val="8477FE"/>
      </a:folHlink>
    </a:clrScheme>
    <a:fontScheme name="Custom 51">
      <a:majorFont>
        <a:latin typeface="Sabon Next L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uminousVTI" id="{3EBF12FF-FD44-415B-AB75-5B4F7E5C3AC4}" vid="{521B7FAE-6A8D-4468-B79A-0706294A0D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3" Type="http://schemas.microsoft.com/office/2011/relationships/webextension" Target="webextension3.xml"/><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438" row="2">
    <wetp:webextensionref xmlns:r="http://schemas.openxmlformats.org/officeDocument/2006/relationships" r:id="rId1"/>
  </wetp:taskpane>
  <wetp:taskpane dockstate="right" visibility="0" width="438" row="3">
    <wetp:webextensionref xmlns:r="http://schemas.openxmlformats.org/officeDocument/2006/relationships" r:id="rId2"/>
  </wetp:taskpane>
  <wetp:taskpane dockstate="right" visibility="0" width="438" row="1">
    <wetp:webextensionref xmlns:r="http://schemas.openxmlformats.org/officeDocument/2006/relationships" r:id="rId3"/>
  </wetp:taskpane>
</wetp:taskpanes>
</file>

<file path=ppt/webextensions/webextension1.xml><?xml version="1.0" encoding="utf-8"?>
<we:webextension xmlns:we="http://schemas.microsoft.com/office/webextensions/webextension/2010/11" id="{C08A2381-5625-448D-B802-371E031096F7}">
  <we:reference id="wa104178141" version="4.3.3.0" store="en-US" storeType="OMEX"/>
  <we:alternateReferences>
    <we:reference id="WA104178141" version="4.3.3.0" store="WA104178141"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D963FEB-70BA-4C03-9A28-5D4CBFB86105}">
  <we:reference id="wa200005566" version="3.0.0.2" store="en-US" storeType="OMEX"/>
  <we:alternateReferences>
    <we:reference id="wa200005566" version="3.0.0.2" store="wa200005566" storeType="OMEX"/>
  </we:alternateReferences>
  <we:properties/>
  <we:bindings/>
  <we:snapshot xmlns:r="http://schemas.openxmlformats.org/officeDocument/2006/relationships"/>
</we:webextension>
</file>

<file path=ppt/webextensions/webextension3.xml><?xml version="1.0" encoding="utf-8"?>
<we:webextension xmlns:we="http://schemas.microsoft.com/office/webextensions/webextension/2010/11" id="{5D5EF3FF-C3CB-4308-A48A-46C07770C033}">
  <we:reference id="wa200004795" version="1.0.0.0" store="en-US" storeType="OMEX"/>
  <we:alternateReferences>
    <we:reference id="WA200004795" version="1.0.0.0" store="WA200004795"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8e22426a-1c7a-49fd-8a35-a4738804b529" xsi:nil="true"/>
    <_activity xmlns="8e22426a-1c7a-49fd-8a35-a4738804b529"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F198494F435A046A3559F973851CCCC" ma:contentTypeVersion="9" ma:contentTypeDescription="Create a new document." ma:contentTypeScope="" ma:versionID="7e58ff6bdfd7b93b13dc24909cb52a5a">
  <xsd:schema xmlns:xsd="http://www.w3.org/2001/XMLSchema" xmlns:xs="http://www.w3.org/2001/XMLSchema" xmlns:p="http://schemas.microsoft.com/office/2006/metadata/properties" xmlns:ns3="8e22426a-1c7a-49fd-8a35-a4738804b529" xmlns:ns4="f3af1192-908a-4e43-a408-5e9d345be723" targetNamespace="http://schemas.microsoft.com/office/2006/metadata/properties" ma:root="true" ma:fieldsID="d13dbad77997e9e2eb233086b24c7c18" ns3:_="" ns4:_="">
    <xsd:import namespace="8e22426a-1c7a-49fd-8a35-a4738804b529"/>
    <xsd:import namespace="f3af1192-908a-4e43-a408-5e9d345be723"/>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ObjectDetectorVersion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22426a-1c7a-49fd-8a35-a4738804b52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_activity" ma:index="16"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3af1192-908a-4e43-a408-5e9d345be723"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CF4B188-9E41-4609-81DC-EA2587D009AE}">
  <ds:schemaRefs>
    <ds:schemaRef ds:uri="http://schemas.microsoft.com/sharepoint/v3/contenttype/forms"/>
  </ds:schemaRefs>
</ds:datastoreItem>
</file>

<file path=customXml/itemProps2.xml><?xml version="1.0" encoding="utf-8"?>
<ds:datastoreItem xmlns:ds="http://schemas.openxmlformats.org/officeDocument/2006/customXml" ds:itemID="{DAAFE2A1-77F8-441E-9B9F-DD61C354F4FE}">
  <ds:schemaRefs>
    <ds:schemaRef ds:uri="http://schemas.microsoft.com/office/infopath/2007/PartnerControls"/>
    <ds:schemaRef ds:uri="http://www.w3.org/XML/1998/namespace"/>
    <ds:schemaRef ds:uri="http://purl.org/dc/elements/1.1/"/>
    <ds:schemaRef ds:uri="8e22426a-1c7a-49fd-8a35-a4738804b529"/>
    <ds:schemaRef ds:uri="f3af1192-908a-4e43-a408-5e9d345be723"/>
    <ds:schemaRef ds:uri="http://schemas.microsoft.com/office/2006/documentManagement/types"/>
    <ds:schemaRef ds:uri="http://purl.org/dc/terms/"/>
    <ds:schemaRef ds:uri="http://schemas.openxmlformats.org/package/2006/metadata/core-properties"/>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D6B645E0-0A9F-4EB7-9F94-3F1AD592EE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e22426a-1c7a-49fd-8a35-a4738804b529"/>
    <ds:schemaRef ds:uri="f3af1192-908a-4e43-a408-5e9d345be72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Luminous design</Template>
  <TotalTime>873</TotalTime>
  <Words>1448</Words>
  <Application>Microsoft Office PowerPoint</Application>
  <PresentationFormat>Widescreen</PresentationFormat>
  <Paragraphs>154</Paragraphs>
  <Slides>8</Slides>
  <Notes>8</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8</vt:i4>
      </vt:variant>
    </vt:vector>
  </HeadingPairs>
  <TitlesOfParts>
    <vt:vector size="18" baseType="lpstr">
      <vt:lpstr>Arial</vt:lpstr>
      <vt:lpstr>Avenir Next LT Pro</vt:lpstr>
      <vt:lpstr>Calibri</vt:lpstr>
      <vt:lpstr>Cambria</vt:lpstr>
      <vt:lpstr>Cavolini</vt:lpstr>
      <vt:lpstr>Open Sans</vt:lpstr>
      <vt:lpstr>Sabon Next LT</vt:lpstr>
      <vt:lpstr>var(--h4_typography-font-family)</vt:lpstr>
      <vt:lpstr>Wingdings</vt:lpstr>
      <vt:lpstr>LuminousVTI</vt:lpstr>
      <vt:lpstr>D.T.G.S.S</vt:lpstr>
      <vt:lpstr>                 What Is It?</vt:lpstr>
      <vt:lpstr>Essential Questions</vt:lpstr>
      <vt:lpstr>Why Is it Used?</vt:lpstr>
      <vt:lpstr>4 Performance Areas</vt:lpstr>
      <vt:lpstr>Performance Areas</vt:lpstr>
      <vt:lpstr>Indicators</vt:lpstr>
      <vt:lpstr>Getting a level 3 &amp; 4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D.T.G.S.S</dc:title>
  <dc:creator>Rossi-White, Stephanie (Student)</dc:creator>
  <cp:lastModifiedBy>Rossi-White, Stephanie (Student)</cp:lastModifiedBy>
  <cp:revision>17</cp:revision>
  <dcterms:created xsi:type="dcterms:W3CDTF">2024-02-23T18:16:20Z</dcterms:created>
  <dcterms:modified xsi:type="dcterms:W3CDTF">2024-02-25T04:59:22Z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0x010100FF198494F435A046A3559F973851CCCC</vt:lpwstr>
  </property>
</Properties>
</file>