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79665B-939C-4422-9E9E-9FE20DD22F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4F95D88-D28B-44BE-A1E8-6DDD29D2BF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4CD355-FCD5-49F4-84CE-CE7D85687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75A92B-7E12-4E74-8CED-A072CFDBC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7137B-4F4C-40E6-A944-6B2E4175C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2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75F4CD-85F5-4983-AB1B-9FC8D8A7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C1A9FF-4697-4351-A961-5CEF6B78B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580E45-F711-47C4-A336-3E0341D19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21A56F-BD07-4CA1-9D03-B6C06102F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1059EAE-F14E-4D9E-A11A-115B0737F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337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A6F7F1-638C-4281-9860-D8AD064C8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3CF674-024E-4EBB-A1C7-BDCB80517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87158C-B522-4342-B39C-722E9FFE7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1378F6-AA47-4D5E-A4FC-CA01EB4AE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187060-C430-4252-9663-D89977C53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052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D62008-1FF0-4363-BDE8-33F28EBBA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E46C1C-6B5E-4A49-9F69-E9C0758A46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15DB4F0-A166-4994-8D00-7001DC655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FDB23-2AFC-4B16-808F-1E07AC67F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81FAF87-1DA9-4F42-BA8D-A5BFAF4DB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FFF28C8-C163-4B8B-92FE-7A91067A6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1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FE5040-91AD-49FD-8D1B-666BE71C5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79F9635-0DFB-418D-B0C2-066D6015E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7062C2-D4B4-483B-8063-B03A910E9D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AE0983E-D13C-4456-A658-A445622FD9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6FFBC4B-E814-441F-BF47-12A1ED1311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673DC70-4E58-4AB3-A5B9-961DF17D6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FD48A53-2C61-4626-8A64-58F2A29A5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4B15B3D-797C-4936-BBF4-7EF318F33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267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BF1305-021A-4C6A-878B-CA327C206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6FF4D58-DA46-42B5-ABBE-F46C5C797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665CD0C-8016-42F2-9108-DC4B08272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4465772-43A1-4288-A492-7CB2CA2AD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148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6EF4FF3-CA8C-43EC-9E74-B00A15656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33EBABA-016E-4E32-A32D-CF22E26B3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F97FFA7-D469-4DE5-B69F-C44574ED9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031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937D8D-AC8E-4EF8-AA79-677B866CA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A1CEDC2-A704-4DB0-ABB6-3AC2F0F1A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9D31F36-E5D9-43DC-AA70-4A3F86BD3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E505E7-78D0-4533-97D3-5B0D5FC7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DD672D-8DA7-450D-8E2E-13D9FAE2D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4873B7F-9CE4-4558-82DB-70905E07E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93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4B76F4-4DA0-4F57-8C76-AE1C355CE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FA0D32F-7C77-4F84-9747-DC4A6B4E50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AED368C-EC23-4479-B502-E95CB50C7B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963EDF-D003-44CB-844C-06DB0BD92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E16421-3DB8-4E8D-812B-77BAB6583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E02A58-8D75-4053-8FC5-26A044FCB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11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74AD2C-99C9-4CD2-B303-FB067193B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6BD1FF-37F6-4021-914E-9D452B05BC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BEECD0-E2CF-4C89-9320-0CA990F5A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F35B51-1085-4265-B5AD-56B0055AA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E704D6-F5A4-424C-B7C9-BB492A6C1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5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6637AF2-6526-448E-AA29-D41ACD0DAC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D51B0DD-099D-4AB4-91B3-2FC029573A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E9CEE3-76BC-4869-8E1A-15858E578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A4264B-9893-4887-869C-019EC2F3D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17E370-20DE-4315-96ED-FAD928A21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2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5A258EC-00FE-4A1F-A807-608D8E815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D4AC86-56FD-4D29-A303-C6DBD56B8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B7DA0-EA17-4F35-8741-1D0EC9228C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30786-B1A4-46E1-A099-5308E5693E6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0532F2-5B3B-400E-BC4F-96DAF58753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F07F54-8D59-4F52-8AD3-C5E43DCC3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EF88E-EE4B-42CD-AEDC-D914EC5A3B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1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A79A40-B3CA-481A-BD0C-5C330725A2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741D347-E76B-459D-9B3C-82A0230D52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Grabación de pantalla 3">
            <a:hlinkClick r:id="" action="ppaction://media"/>
            <a:extLst>
              <a:ext uri="{FF2B5EF4-FFF2-40B4-BE49-F238E27FC236}">
                <a16:creationId xmlns:a16="http://schemas.microsoft.com/office/drawing/2014/main" id="{92E7475E-34F2-4E52-A88E-6274E5A2E52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8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CIRO</dc:creator>
  <cp:lastModifiedBy>CIRO</cp:lastModifiedBy>
  <cp:revision>1</cp:revision>
  <dcterms:created xsi:type="dcterms:W3CDTF">2022-08-27T18:52:28Z</dcterms:created>
  <dcterms:modified xsi:type="dcterms:W3CDTF">2022-08-27T18:52:55Z</dcterms:modified>
</cp:coreProperties>
</file>