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V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020" y="-6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V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Ovr>
    <a:masterClrMapping/>
  </p:clrMapOvr>
  <p:transition advTm="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C04C0-65BE-42D1-ADD4-20FCFF8A4705}" type="datetimeFigureOut">
              <a:rPr lang="es-VE" smtClean="0"/>
              <a:pPr/>
              <a:t>28/03/2022</a:t>
            </a:fld>
            <a:endParaRPr lang="es-V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V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8CF9E-23DE-40C1-8BC5-8A45663AB356}" type="slidenum">
              <a:rPr lang="es-VE" smtClean="0"/>
              <a:pPr/>
              <a:t>‹Nº›</a:t>
            </a:fld>
            <a:endParaRPr 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equipo00\Downloads\musica-para-spots-publicitario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370013"/>
          </a:xfrm>
        </p:spPr>
        <p:txBody>
          <a:bodyPr>
            <a:noAutofit/>
          </a:bodyPr>
          <a:lstStyle/>
          <a:p>
            <a:r>
              <a:rPr lang="es-VE" sz="8000" dirty="0" smtClean="0">
                <a:solidFill>
                  <a:srgbClr val="FF0000"/>
                </a:solidFill>
                <a:latin typeface="Bernard MT Condensed" pitchFamily="18" charset="0"/>
              </a:rPr>
              <a:t>PESQUERA OCEANIC</a:t>
            </a:r>
            <a:endParaRPr lang="es-VE" sz="8000" dirty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500438"/>
            <a:ext cx="6400800" cy="642942"/>
          </a:xfrm>
        </p:spPr>
        <p:txBody>
          <a:bodyPr>
            <a:normAutofit/>
          </a:bodyPr>
          <a:lstStyle/>
          <a:p>
            <a:r>
              <a:rPr lang="es-VE" sz="3000" i="1" dirty="0" smtClean="0"/>
              <a:t>PESCADO, MARISCO, FILETES</a:t>
            </a:r>
            <a:endParaRPr lang="es-VE" sz="3000" i="1" dirty="0"/>
          </a:p>
        </p:txBody>
      </p:sp>
      <p:pic>
        <p:nvPicPr>
          <p:cNvPr id="5" name="musica-para-spots-publicitario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-714412" y="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571668" y="857232"/>
            <a:ext cx="7815290" cy="642943"/>
          </a:xfrm>
        </p:spPr>
        <p:txBody>
          <a:bodyPr>
            <a:noAutofit/>
          </a:bodyPr>
          <a:lstStyle/>
          <a:p>
            <a:r>
              <a:rPr lang="es-VE" sz="8000" dirty="0" smtClean="0">
                <a:solidFill>
                  <a:srgbClr val="FF0000"/>
                </a:solidFill>
                <a:latin typeface="Bernard MT Condensed" pitchFamily="18" charset="0"/>
              </a:rPr>
              <a:t>PESQUERA </a:t>
            </a:r>
            <a:br>
              <a:rPr lang="es-VE" sz="8000" dirty="0" smtClean="0">
                <a:solidFill>
                  <a:srgbClr val="FF0000"/>
                </a:solidFill>
                <a:latin typeface="Bernard MT Condensed" pitchFamily="18" charset="0"/>
              </a:rPr>
            </a:br>
            <a:r>
              <a:rPr lang="es-VE" sz="8000" dirty="0" smtClean="0">
                <a:solidFill>
                  <a:srgbClr val="FF0000"/>
                </a:solidFill>
                <a:latin typeface="Bernard MT Condensed" pitchFamily="18" charset="0"/>
              </a:rPr>
              <a:t>OCEANIC</a:t>
            </a:r>
            <a:endParaRPr lang="es-VE" sz="8000" dirty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714412" y="2214554"/>
            <a:ext cx="6400800" cy="500066"/>
          </a:xfrm>
        </p:spPr>
        <p:txBody>
          <a:bodyPr>
            <a:normAutofit fontScale="92500" lnSpcReduction="10000"/>
          </a:bodyPr>
          <a:lstStyle/>
          <a:p>
            <a:r>
              <a:rPr lang="es-VE" sz="3000" i="1" dirty="0" smtClean="0"/>
              <a:t>PESCADO, MARISCO, FILETES</a:t>
            </a:r>
            <a:endParaRPr lang="es-VE" sz="3000" i="1" dirty="0"/>
          </a:p>
        </p:txBody>
      </p:sp>
      <p:sp>
        <p:nvSpPr>
          <p:cNvPr id="5" name="4 Rectángulo"/>
          <p:cNvSpPr/>
          <p:nvPr/>
        </p:nvSpPr>
        <p:spPr>
          <a:xfrm rot="19034475">
            <a:off x="5534491" y="1081659"/>
            <a:ext cx="3676985" cy="343306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5 Rectángulo"/>
          <p:cNvSpPr/>
          <p:nvPr/>
        </p:nvSpPr>
        <p:spPr>
          <a:xfrm>
            <a:off x="0" y="6357957"/>
            <a:ext cx="4500562" cy="50004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7" name="6 Rectángulo"/>
          <p:cNvSpPr/>
          <p:nvPr/>
        </p:nvSpPr>
        <p:spPr>
          <a:xfrm rot="19034475">
            <a:off x="4218654" y="3137504"/>
            <a:ext cx="1217353" cy="15401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7 Rectángulo"/>
          <p:cNvSpPr/>
          <p:nvPr/>
        </p:nvSpPr>
        <p:spPr>
          <a:xfrm rot="19034475">
            <a:off x="5544412" y="4363042"/>
            <a:ext cx="769822" cy="85105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1500166" y="2714620"/>
            <a:ext cx="1580739" cy="78965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11 Rectángulo"/>
          <p:cNvSpPr/>
          <p:nvPr/>
        </p:nvSpPr>
        <p:spPr>
          <a:xfrm rot="19034475">
            <a:off x="7529171" y="4748204"/>
            <a:ext cx="1202446" cy="13295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13 Rectángulo"/>
          <p:cNvSpPr/>
          <p:nvPr/>
        </p:nvSpPr>
        <p:spPr>
          <a:xfrm>
            <a:off x="1785918" y="2786058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chemeClr val="bg1"/>
                </a:solidFill>
              </a:rPr>
              <a:t>OFERTAS</a:t>
            </a:r>
            <a:endParaRPr lang="es-VE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428596" y="3929066"/>
            <a:ext cx="1963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TIEMPO LIMITADO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428596" y="4429132"/>
            <a:ext cx="42414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sz="2000" b="1" dirty="0" smtClean="0"/>
              <a:t>Conoce nuestra variedad de Pescados </a:t>
            </a:r>
          </a:p>
          <a:p>
            <a:r>
              <a:rPr lang="es-VE" sz="2000" b="1" dirty="0" smtClean="0"/>
              <a:t>Mariscos y Filetes  esta  Semana Santa</a:t>
            </a:r>
            <a:endParaRPr lang="es-VE" sz="2000" b="1" dirty="0"/>
          </a:p>
        </p:txBody>
      </p:sp>
      <p:sp>
        <p:nvSpPr>
          <p:cNvPr id="17" name="16 Rectángulo"/>
          <p:cNvSpPr/>
          <p:nvPr/>
        </p:nvSpPr>
        <p:spPr>
          <a:xfrm>
            <a:off x="0" y="6607979"/>
            <a:ext cx="4572000" cy="500042"/>
          </a:xfrm>
          <a:prstGeom prst="rect">
            <a:avLst/>
          </a:prstGeom>
          <a:solidFill>
            <a:srgbClr val="FFC00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pescado.jpg"/>
          <p:cNvPicPr>
            <a:picLocks noChangeAspect="1"/>
          </p:cNvPicPr>
          <p:nvPr/>
        </p:nvPicPr>
        <p:blipFill>
          <a:blip r:embed="rId2" cstate="print"/>
          <a:srcRect l="6250" t="6567" r="6250" b="1490"/>
          <a:stretch>
            <a:fillRect/>
          </a:stretch>
        </p:blipFill>
        <p:spPr>
          <a:xfrm rot="20871090">
            <a:off x="4154773" y="4771283"/>
            <a:ext cx="2000264" cy="100013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571800" y="642918"/>
            <a:ext cx="9001188" cy="642943"/>
          </a:xfrm>
        </p:spPr>
        <p:txBody>
          <a:bodyPr>
            <a:noAutofit/>
          </a:bodyPr>
          <a:lstStyle/>
          <a:p>
            <a: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  <a:t>PESQUERA </a:t>
            </a:r>
            <a:b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</a:br>
            <a: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  <a:t>OCEANIC</a:t>
            </a:r>
            <a:endParaRPr lang="es-VE" sz="6600" dirty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285916" y="1857364"/>
            <a:ext cx="6400800" cy="500066"/>
          </a:xfrm>
        </p:spPr>
        <p:txBody>
          <a:bodyPr>
            <a:normAutofit/>
          </a:bodyPr>
          <a:lstStyle/>
          <a:p>
            <a:r>
              <a:rPr lang="es-VE" sz="2000" i="1" dirty="0" smtClean="0"/>
              <a:t>PESCADO, MARISCO, FILETES</a:t>
            </a:r>
            <a:endParaRPr lang="es-VE" sz="2000" i="1" dirty="0"/>
          </a:p>
        </p:txBody>
      </p:sp>
      <p:sp>
        <p:nvSpPr>
          <p:cNvPr id="5" name="4 Rectángulo"/>
          <p:cNvSpPr/>
          <p:nvPr/>
        </p:nvSpPr>
        <p:spPr>
          <a:xfrm rot="19034475">
            <a:off x="6345448" y="463032"/>
            <a:ext cx="2526681" cy="242545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5 Rectángulo"/>
          <p:cNvSpPr/>
          <p:nvPr/>
        </p:nvSpPr>
        <p:spPr>
          <a:xfrm>
            <a:off x="0" y="6357957"/>
            <a:ext cx="4500562" cy="50004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7" name="6 Rectángulo"/>
          <p:cNvSpPr/>
          <p:nvPr/>
        </p:nvSpPr>
        <p:spPr>
          <a:xfrm rot="19034475">
            <a:off x="7004735" y="3851885"/>
            <a:ext cx="1217353" cy="154013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7 Rectángulo"/>
          <p:cNvSpPr/>
          <p:nvPr/>
        </p:nvSpPr>
        <p:spPr>
          <a:xfrm rot="19034475">
            <a:off x="6401668" y="3077159"/>
            <a:ext cx="769822" cy="85105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5715008" y="0"/>
            <a:ext cx="1580739" cy="78965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11 Rectángulo"/>
          <p:cNvSpPr/>
          <p:nvPr/>
        </p:nvSpPr>
        <p:spPr>
          <a:xfrm rot="19034475">
            <a:off x="7743485" y="5319708"/>
            <a:ext cx="1202446" cy="13295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13 Rectángulo"/>
          <p:cNvSpPr/>
          <p:nvPr/>
        </p:nvSpPr>
        <p:spPr>
          <a:xfrm>
            <a:off x="6000760" y="71414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chemeClr val="bg1"/>
                </a:solidFill>
              </a:rPr>
              <a:t>OFERTAS</a:t>
            </a:r>
            <a:endParaRPr lang="es-VE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85720" y="2500306"/>
            <a:ext cx="1835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COSTE DE CARITE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85720" y="2857496"/>
            <a:ext cx="3105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/>
              <a:t>FILETE, ENTERO, PORSIONADO</a:t>
            </a:r>
            <a:endParaRPr lang="es-VE" b="1" dirty="0"/>
          </a:p>
        </p:txBody>
      </p:sp>
      <p:sp>
        <p:nvSpPr>
          <p:cNvPr id="17" name="16 Rectángulo"/>
          <p:cNvSpPr/>
          <p:nvPr/>
        </p:nvSpPr>
        <p:spPr>
          <a:xfrm>
            <a:off x="0" y="6607979"/>
            <a:ext cx="4572000" cy="500042"/>
          </a:xfrm>
          <a:prstGeom prst="rect">
            <a:avLst/>
          </a:prstGeom>
          <a:solidFill>
            <a:srgbClr val="FFC00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18" name="17 Rectángulo"/>
          <p:cNvSpPr/>
          <p:nvPr/>
        </p:nvSpPr>
        <p:spPr>
          <a:xfrm>
            <a:off x="357158" y="3286124"/>
            <a:ext cx="12756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CAMARON 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357158" y="3714752"/>
            <a:ext cx="22362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/>
              <a:t>PRECOCIDO Y CRUDO</a:t>
            </a:r>
            <a:endParaRPr lang="es-VE" b="1" dirty="0"/>
          </a:p>
        </p:txBody>
      </p:sp>
      <p:sp>
        <p:nvSpPr>
          <p:cNvPr id="21" name="20 Rectángulo"/>
          <p:cNvSpPr/>
          <p:nvPr/>
        </p:nvSpPr>
        <p:spPr>
          <a:xfrm>
            <a:off x="357158" y="4214818"/>
            <a:ext cx="2048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COSTE DE CORVINA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357158" y="4643446"/>
            <a:ext cx="3105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/>
              <a:t>FILETE, ENTERO, PORSIONADO</a:t>
            </a:r>
            <a:endParaRPr lang="es-VE" b="1" dirty="0"/>
          </a:p>
        </p:txBody>
      </p:sp>
      <p:sp>
        <p:nvSpPr>
          <p:cNvPr id="23" name="22 Rectángulo"/>
          <p:cNvSpPr/>
          <p:nvPr/>
        </p:nvSpPr>
        <p:spPr>
          <a:xfrm>
            <a:off x="357158" y="557214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VE" b="1" dirty="0">
              <a:solidFill>
                <a:srgbClr val="FF0000"/>
              </a:solidFill>
            </a:endParaRPr>
          </a:p>
        </p:txBody>
      </p:sp>
      <p:pic>
        <p:nvPicPr>
          <p:cNvPr id="26" name="25 Imagen" descr="camaron1.jpg"/>
          <p:cNvPicPr>
            <a:picLocks noChangeAspect="1"/>
          </p:cNvPicPr>
          <p:nvPr/>
        </p:nvPicPr>
        <p:blipFill>
          <a:blip r:embed="rId5"/>
          <a:srcRect l="873" t="18886" r="7424" b="12336"/>
          <a:stretch>
            <a:fillRect/>
          </a:stretch>
        </p:blipFill>
        <p:spPr>
          <a:xfrm rot="20205529">
            <a:off x="3933673" y="1969909"/>
            <a:ext cx="1560783" cy="128588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27" name="26 Imagen" descr="liza.jpg"/>
          <p:cNvPicPr>
            <a:picLocks noChangeAspect="1"/>
          </p:cNvPicPr>
          <p:nvPr/>
        </p:nvPicPr>
        <p:blipFill>
          <a:blip r:embed="rId6"/>
          <a:srcRect t="6667" r="6665"/>
          <a:stretch>
            <a:fillRect/>
          </a:stretch>
        </p:blipFill>
        <p:spPr>
          <a:xfrm rot="974918">
            <a:off x="4143372" y="3357562"/>
            <a:ext cx="1357322" cy="135731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2571800" y="642918"/>
            <a:ext cx="9001188" cy="642943"/>
          </a:xfrm>
        </p:spPr>
        <p:txBody>
          <a:bodyPr>
            <a:noAutofit/>
          </a:bodyPr>
          <a:lstStyle/>
          <a:p>
            <a: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  <a:t>PESQUERA </a:t>
            </a:r>
            <a:b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</a:br>
            <a:r>
              <a:rPr lang="es-VE" sz="6600" dirty="0" smtClean="0">
                <a:solidFill>
                  <a:srgbClr val="FF0000"/>
                </a:solidFill>
                <a:latin typeface="Bernard MT Condensed" pitchFamily="18" charset="0"/>
              </a:rPr>
              <a:t>OCEANIC</a:t>
            </a:r>
            <a:endParaRPr lang="es-VE" sz="6600" dirty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285916" y="1857364"/>
            <a:ext cx="6400800" cy="500066"/>
          </a:xfrm>
        </p:spPr>
        <p:txBody>
          <a:bodyPr>
            <a:normAutofit/>
          </a:bodyPr>
          <a:lstStyle/>
          <a:p>
            <a:r>
              <a:rPr lang="es-VE" sz="2000" i="1" dirty="0" smtClean="0"/>
              <a:t>PESCADO, MARISCO, FILETES</a:t>
            </a:r>
            <a:endParaRPr lang="es-VE" sz="2000" i="1" dirty="0"/>
          </a:p>
        </p:txBody>
      </p:sp>
      <p:sp>
        <p:nvSpPr>
          <p:cNvPr id="5" name="4 Rectángulo"/>
          <p:cNvSpPr/>
          <p:nvPr/>
        </p:nvSpPr>
        <p:spPr>
          <a:xfrm rot="19034475">
            <a:off x="6345448" y="463032"/>
            <a:ext cx="2526681" cy="2425457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6" name="5 Rectángulo"/>
          <p:cNvSpPr/>
          <p:nvPr/>
        </p:nvSpPr>
        <p:spPr>
          <a:xfrm>
            <a:off x="0" y="6357957"/>
            <a:ext cx="4500562" cy="500042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7" name="6 Rectángulo"/>
          <p:cNvSpPr/>
          <p:nvPr/>
        </p:nvSpPr>
        <p:spPr>
          <a:xfrm rot="19034475">
            <a:off x="7004735" y="3851885"/>
            <a:ext cx="1217353" cy="154013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8" name="7 Rectángulo"/>
          <p:cNvSpPr/>
          <p:nvPr/>
        </p:nvSpPr>
        <p:spPr>
          <a:xfrm rot="19034475">
            <a:off x="6401668" y="3077159"/>
            <a:ext cx="769822" cy="85105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9" name="8 Triángulo isósceles"/>
          <p:cNvSpPr/>
          <p:nvPr/>
        </p:nvSpPr>
        <p:spPr>
          <a:xfrm rot="10800000">
            <a:off x="5715008" y="0"/>
            <a:ext cx="1580739" cy="789658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2" name="11 Rectángulo"/>
          <p:cNvSpPr/>
          <p:nvPr/>
        </p:nvSpPr>
        <p:spPr>
          <a:xfrm rot="19034475">
            <a:off x="7743485" y="5319708"/>
            <a:ext cx="1202446" cy="13295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/>
          </a:p>
        </p:txBody>
      </p:sp>
      <p:sp>
        <p:nvSpPr>
          <p:cNvPr id="14" name="13 Rectángulo"/>
          <p:cNvSpPr/>
          <p:nvPr/>
        </p:nvSpPr>
        <p:spPr>
          <a:xfrm>
            <a:off x="6000760" y="71414"/>
            <a:ext cx="10298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chemeClr val="bg1"/>
                </a:solidFill>
              </a:rPr>
              <a:t>OFERTAS</a:t>
            </a:r>
            <a:endParaRPr lang="es-VE" b="1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928662" y="2571744"/>
            <a:ext cx="3129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>
                <a:solidFill>
                  <a:srgbClr val="FF0000"/>
                </a:solidFill>
              </a:rPr>
              <a:t>CONTACTOS Y REDES SOCIALES</a:t>
            </a:r>
            <a:endParaRPr lang="es-VE" b="1" dirty="0">
              <a:solidFill>
                <a:srgbClr val="FF0000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928662" y="3071810"/>
            <a:ext cx="3721853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VE" b="1" dirty="0" smtClean="0"/>
              <a:t>0414-062-9634</a:t>
            </a:r>
          </a:p>
          <a:p>
            <a:endParaRPr lang="es-VE" b="1" dirty="0" smtClean="0"/>
          </a:p>
          <a:p>
            <a:endParaRPr lang="es-VE" b="1" dirty="0"/>
          </a:p>
          <a:p>
            <a:r>
              <a:rPr lang="es-VE" b="1" dirty="0" smtClean="0"/>
              <a:t>Isaias_galue_2014@hotmail.com</a:t>
            </a:r>
          </a:p>
          <a:p>
            <a:endParaRPr lang="es-VE" b="1" dirty="0" smtClean="0"/>
          </a:p>
          <a:p>
            <a:endParaRPr lang="es-VE" b="1" dirty="0"/>
          </a:p>
          <a:p>
            <a:r>
              <a:rPr lang="es-VE" b="1" dirty="0" smtClean="0"/>
              <a:t>San francisco Barrio San </a:t>
            </a:r>
            <a:r>
              <a:rPr lang="es-VE" b="1" dirty="0" err="1" smtClean="0"/>
              <a:t>Ramon</a:t>
            </a:r>
            <a:r>
              <a:rPr lang="es-VE" b="1" dirty="0" smtClean="0"/>
              <a:t> </a:t>
            </a:r>
            <a:r>
              <a:rPr lang="es-VE" b="1" dirty="0" err="1" smtClean="0"/>
              <a:t>Av</a:t>
            </a:r>
            <a:r>
              <a:rPr lang="es-VE" b="1" dirty="0" smtClean="0"/>
              <a:t> 9 </a:t>
            </a:r>
          </a:p>
          <a:p>
            <a:r>
              <a:rPr lang="es-VE" b="1" dirty="0" smtClean="0"/>
              <a:t>Calle 20D Casa 9-46</a:t>
            </a:r>
            <a:endParaRPr lang="es-VE" b="1" dirty="0"/>
          </a:p>
        </p:txBody>
      </p:sp>
      <p:sp>
        <p:nvSpPr>
          <p:cNvPr id="17" name="16 Rectángulo"/>
          <p:cNvSpPr/>
          <p:nvPr/>
        </p:nvSpPr>
        <p:spPr>
          <a:xfrm>
            <a:off x="0" y="6607979"/>
            <a:ext cx="4572000" cy="500042"/>
          </a:xfrm>
          <a:prstGeom prst="rect">
            <a:avLst/>
          </a:prstGeom>
          <a:solidFill>
            <a:srgbClr val="FFC000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VE" dirty="0"/>
          </a:p>
        </p:txBody>
      </p:sp>
      <p:sp>
        <p:nvSpPr>
          <p:cNvPr id="23" name="22 Rectángulo"/>
          <p:cNvSpPr/>
          <p:nvPr/>
        </p:nvSpPr>
        <p:spPr>
          <a:xfrm>
            <a:off x="357158" y="5572140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VE" b="1" dirty="0">
              <a:solidFill>
                <a:srgbClr val="FF0000"/>
              </a:solidFill>
            </a:endParaRPr>
          </a:p>
        </p:txBody>
      </p:sp>
      <p:pic>
        <p:nvPicPr>
          <p:cNvPr id="25" name="24 Imagen" descr="TELEFON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2928934"/>
            <a:ext cx="551546" cy="578450"/>
          </a:xfrm>
          <a:prstGeom prst="rect">
            <a:avLst/>
          </a:prstGeom>
        </p:spPr>
      </p:pic>
      <p:pic>
        <p:nvPicPr>
          <p:cNvPr id="29" name="28 Imagen" descr="ICONO FAC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3929066"/>
            <a:ext cx="500066" cy="500066"/>
          </a:xfrm>
          <a:prstGeom prst="rect">
            <a:avLst/>
          </a:prstGeom>
        </p:spPr>
      </p:pic>
      <p:pic>
        <p:nvPicPr>
          <p:cNvPr id="30" name="29 Imagen" descr="uv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4714884"/>
            <a:ext cx="719134" cy="719134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370013"/>
          </a:xfrm>
        </p:spPr>
        <p:txBody>
          <a:bodyPr>
            <a:noAutofit/>
          </a:bodyPr>
          <a:lstStyle/>
          <a:p>
            <a:r>
              <a:rPr lang="es-VE" sz="8000" dirty="0" smtClean="0">
                <a:solidFill>
                  <a:srgbClr val="FF0000"/>
                </a:solidFill>
                <a:latin typeface="Bernard MT Condensed" pitchFamily="18" charset="0"/>
              </a:rPr>
              <a:t>PESQUERA OCEANIC</a:t>
            </a:r>
            <a:endParaRPr lang="es-VE" sz="8000" dirty="0">
              <a:solidFill>
                <a:srgbClr val="FF0000"/>
              </a:solidFill>
              <a:latin typeface="Bernard MT Condensed" pitchFamily="18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500438"/>
            <a:ext cx="6400800" cy="642942"/>
          </a:xfrm>
        </p:spPr>
        <p:txBody>
          <a:bodyPr>
            <a:normAutofit/>
          </a:bodyPr>
          <a:lstStyle/>
          <a:p>
            <a:r>
              <a:rPr lang="es-VE" sz="3000" i="1" dirty="0" smtClean="0"/>
              <a:t>PESCADO, MARISCO, FILETES</a:t>
            </a:r>
            <a:endParaRPr lang="es-VE" sz="3000" i="1" dirty="0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85</Words>
  <Application>Microsoft Office PowerPoint</Application>
  <PresentationFormat>Presentación en pantalla (4:3)</PresentationFormat>
  <Paragraphs>31</Paragraphs>
  <Slides>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PESQUERA OCEANIC</vt:lpstr>
      <vt:lpstr>PESQUERA  OCEANIC</vt:lpstr>
      <vt:lpstr>PESQUERA  OCEANIC</vt:lpstr>
      <vt:lpstr>PESQUERA  OCEANIC</vt:lpstr>
      <vt:lpstr>PESQUERA OCEANIC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equipo00</dc:creator>
  <cp:lastModifiedBy>equipo00</cp:lastModifiedBy>
  <cp:revision>29</cp:revision>
  <dcterms:created xsi:type="dcterms:W3CDTF">2022-03-28T01:12:34Z</dcterms:created>
  <dcterms:modified xsi:type="dcterms:W3CDTF">2022-03-28T04:49:30Z</dcterms:modified>
</cp:coreProperties>
</file>