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6" r:id="rId9"/>
    <p:sldId id="265" r:id="rId10"/>
    <p:sldId id="264" r:id="rId11"/>
    <p:sldId id="262" r:id="rId12"/>
  </p:sldIdLst>
  <p:sldSz cx="9144000" cy="6858000" type="screen4x3"/>
  <p:notesSz cx="6888163" cy="100203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6C2BF-7D5A-479F-927F-7AFF2DED81A2}" type="datetimeFigureOut">
              <a:rPr lang="en-US" smtClean="0"/>
              <a:pPr/>
              <a:t>2/22/2022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6288-28C6-4688-8580-016CE42F49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6C2BF-7D5A-479F-927F-7AFF2DED81A2}" type="datetimeFigureOut">
              <a:rPr lang="en-US" smtClean="0"/>
              <a:pPr/>
              <a:t>2/22/2022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6288-28C6-4688-8580-016CE42F49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6C2BF-7D5A-479F-927F-7AFF2DED81A2}" type="datetimeFigureOut">
              <a:rPr lang="en-US" smtClean="0"/>
              <a:pPr/>
              <a:t>2/22/2022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6288-28C6-4688-8580-016CE42F49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6C2BF-7D5A-479F-927F-7AFF2DED81A2}" type="datetimeFigureOut">
              <a:rPr lang="en-US" smtClean="0"/>
              <a:pPr/>
              <a:t>2/22/2022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6288-28C6-4688-8580-016CE42F49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6C2BF-7D5A-479F-927F-7AFF2DED81A2}" type="datetimeFigureOut">
              <a:rPr lang="en-US" smtClean="0"/>
              <a:pPr/>
              <a:t>2/22/2022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6288-28C6-4688-8580-016CE42F49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6C2BF-7D5A-479F-927F-7AFF2DED81A2}" type="datetimeFigureOut">
              <a:rPr lang="en-US" smtClean="0"/>
              <a:pPr/>
              <a:t>2/22/2022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6288-28C6-4688-8580-016CE42F49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6C2BF-7D5A-479F-927F-7AFF2DED81A2}" type="datetimeFigureOut">
              <a:rPr lang="en-US" smtClean="0"/>
              <a:pPr/>
              <a:t>2/22/2022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6288-28C6-4688-8580-016CE42F49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6C2BF-7D5A-479F-927F-7AFF2DED81A2}" type="datetimeFigureOut">
              <a:rPr lang="en-US" smtClean="0"/>
              <a:pPr/>
              <a:t>2/22/2022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6288-28C6-4688-8580-016CE42F49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6C2BF-7D5A-479F-927F-7AFF2DED81A2}" type="datetimeFigureOut">
              <a:rPr lang="en-US" smtClean="0"/>
              <a:pPr/>
              <a:t>2/22/2022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6288-28C6-4688-8580-016CE42F49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6C2BF-7D5A-479F-927F-7AFF2DED81A2}" type="datetimeFigureOut">
              <a:rPr lang="en-US" smtClean="0"/>
              <a:pPr/>
              <a:t>2/22/2022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6288-28C6-4688-8580-016CE42F49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6C2BF-7D5A-479F-927F-7AFF2DED81A2}" type="datetimeFigureOut">
              <a:rPr lang="en-US" smtClean="0"/>
              <a:pPr/>
              <a:t>2/22/2022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6288-28C6-4688-8580-016CE42F49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96C2BF-7D5A-479F-927F-7AFF2DED81A2}" type="datetimeFigureOut">
              <a:rPr lang="en-US" smtClean="0"/>
              <a:pPr/>
              <a:t>2/22/2022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1C6288-28C6-4688-8580-016CE42F49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3789040"/>
          </a:xfrm>
        </p:spPr>
        <p:txBody>
          <a:bodyPr>
            <a:normAutofit/>
          </a:bodyPr>
          <a:lstStyle/>
          <a:p>
            <a:r>
              <a:rPr lang="hi-IN" sz="6000" b="1" dirty="0" smtClean="0"/>
              <a:t>कोई भी दवा खरीदने से पहले </a:t>
            </a:r>
            <a:br>
              <a:rPr lang="hi-IN" sz="6000" b="1" dirty="0" smtClean="0"/>
            </a:br>
            <a:r>
              <a:rPr lang="hi-IN" sz="6000" b="1" dirty="0" smtClean="0"/>
              <a:t>कृपया नाम और नंबर जरुर लिखवाए</a:t>
            </a:r>
            <a:endParaRPr lang="en-US" sz="60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886200"/>
            <a:ext cx="9144000" cy="2971800"/>
          </a:xfrm>
        </p:spPr>
        <p:txBody>
          <a:bodyPr>
            <a:noAutofit/>
          </a:bodyPr>
          <a:lstStyle/>
          <a:p>
            <a:r>
              <a:rPr lang="hi-IN" sz="8000" b="1" dirty="0" smtClean="0">
                <a:solidFill>
                  <a:srgbClr val="FF0000"/>
                </a:solidFill>
              </a:rPr>
              <a:t>और पाए अपनी दवा खरीद पे कई  लाभ </a:t>
            </a:r>
            <a:endParaRPr lang="en-US" sz="8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i-IN" sz="4800" b="1" dirty="0" smtClean="0">
                <a:solidFill>
                  <a:srgbClr val="FF0000"/>
                </a:solidFill>
              </a:rPr>
              <a:t>वृसा फार्मा </a:t>
            </a:r>
            <a:br>
              <a:rPr lang="hi-IN" sz="4800" b="1" dirty="0" smtClean="0">
                <a:solidFill>
                  <a:srgbClr val="FF0000"/>
                </a:solidFill>
              </a:rPr>
            </a:br>
            <a:r>
              <a:rPr lang="hi-IN" sz="4800" b="1" dirty="0" smtClean="0">
                <a:solidFill>
                  <a:srgbClr val="FF0000"/>
                </a:solidFill>
              </a:rPr>
              <a:t>ब्रांच:-      शुभम मेडिकल एजेंसी</a:t>
            </a:r>
            <a:endParaRPr lang="en-US" sz="4800" b="1" dirty="0">
              <a:solidFill>
                <a:srgbClr val="FF0000"/>
              </a:solidFill>
            </a:endParaRPr>
          </a:p>
        </p:txBody>
      </p:sp>
      <p:pic>
        <p:nvPicPr>
          <p:cNvPr id="6" name="Content Placeholder 5" descr="WhatsApp Image 2022-02-19 at 15.19.11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600200"/>
            <a:ext cx="9144000" cy="5257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i-IN" sz="8800" b="1" dirty="0" smtClean="0"/>
              <a:t>पहला लाभ </a:t>
            </a:r>
            <a:endParaRPr lang="en-US" sz="8800" b="1" dirty="0"/>
          </a:p>
        </p:txBody>
      </p:sp>
      <p:pic>
        <p:nvPicPr>
          <p:cNvPr id="4" name="Content Placeholder 3" descr="rubber-stamp-effect-free-registration-260nw-102878380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484784"/>
            <a:ext cx="9144000" cy="537321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i-IN" sz="8000" b="1" dirty="0" smtClean="0"/>
              <a:t>दूसरा लाभ </a:t>
            </a:r>
            <a:endParaRPr lang="en-US" sz="8000" b="1" dirty="0"/>
          </a:p>
        </p:txBody>
      </p:sp>
      <p:pic>
        <p:nvPicPr>
          <p:cNvPr id="4" name="Content Placeholder 3" descr="10-off-discount-promotion-sale-sale-promo-market-vector-2475919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600200"/>
            <a:ext cx="9144000" cy="5257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i-IN" sz="8800" b="1" dirty="0" smtClean="0"/>
              <a:t>तीसरा लाभ </a:t>
            </a:r>
            <a:endParaRPr lang="en-US" sz="8800" b="1" dirty="0"/>
          </a:p>
        </p:txBody>
      </p:sp>
      <p:pic>
        <p:nvPicPr>
          <p:cNvPr id="4" name="Content Placeholder 3" descr="248-2484145_home-delivery-image-png-transparent-png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600200"/>
            <a:ext cx="9144000" cy="5257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149080"/>
            <a:ext cx="9144000" cy="1218258"/>
          </a:xfrm>
        </p:spPr>
        <p:txBody>
          <a:bodyPr>
            <a:noAutofit/>
          </a:bodyPr>
          <a:lstStyle/>
          <a:p>
            <a:pPr algn="ctr"/>
            <a:r>
              <a:rPr lang="hi-IN" sz="7200" b="1" dirty="0" smtClean="0"/>
              <a:t>चौथा लाभ </a:t>
            </a:r>
            <a:endParaRPr lang="en-US" sz="7200" b="1" dirty="0"/>
          </a:p>
        </p:txBody>
      </p:sp>
      <p:pic>
        <p:nvPicPr>
          <p:cNvPr id="4" name="Content Placeholder 3" descr="128605-7th-cpc-2-pixabay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5556" r="5556"/>
          <a:stretch>
            <a:fillRect/>
          </a:stretch>
        </p:blipFill>
        <p:spPr>
          <a:xfrm>
            <a:off x="0" y="0"/>
            <a:ext cx="9144000" cy="4114800"/>
          </a:xfrm>
        </p:spPr>
      </p:pic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>
          <a:xfrm>
            <a:off x="0" y="5367338"/>
            <a:ext cx="9144000" cy="1490662"/>
          </a:xfrm>
        </p:spPr>
        <p:txBody>
          <a:bodyPr>
            <a:noAutofit/>
          </a:bodyPr>
          <a:lstStyle/>
          <a:p>
            <a:pPr algn="ctr"/>
            <a:r>
              <a:rPr lang="hi-IN" sz="6600" b="1" dirty="0" smtClean="0">
                <a:solidFill>
                  <a:srgbClr val="FF0000"/>
                </a:solidFill>
              </a:rPr>
              <a:t>लकी ड्रा 1000 रूपये का </a:t>
            </a:r>
            <a:endParaRPr lang="en-US" sz="6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941168"/>
            <a:ext cx="9144000" cy="1916832"/>
          </a:xfrm>
        </p:spPr>
        <p:txBody>
          <a:bodyPr>
            <a:noAutofit/>
          </a:bodyPr>
          <a:lstStyle/>
          <a:p>
            <a:pPr algn="ctr"/>
            <a:r>
              <a:rPr lang="hi-IN" sz="9600" dirty="0" smtClean="0">
                <a:solidFill>
                  <a:srgbClr val="FF0000"/>
                </a:solidFill>
              </a:rPr>
              <a:t>लकी ड्रा विजेता</a:t>
            </a:r>
            <a:endParaRPr lang="en-US" sz="9600" dirty="0"/>
          </a:p>
        </p:txBody>
      </p:sp>
      <p:pic>
        <p:nvPicPr>
          <p:cNvPr id="5" name="Picture Placeholder 4" descr="WhatsApp Image 2022-02-22 at 15.10.19.jpe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494116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085184"/>
            <a:ext cx="9144000" cy="1772816"/>
          </a:xfrm>
        </p:spPr>
        <p:txBody>
          <a:bodyPr>
            <a:noAutofit/>
          </a:bodyPr>
          <a:lstStyle/>
          <a:p>
            <a:pPr algn="ctr"/>
            <a:r>
              <a:rPr lang="hi-IN" sz="9600" dirty="0" smtClean="0">
                <a:solidFill>
                  <a:srgbClr val="FF0000"/>
                </a:solidFill>
              </a:rPr>
              <a:t>लकी ड्रा विजेता</a:t>
            </a:r>
            <a:endParaRPr lang="en-US" sz="9600" dirty="0"/>
          </a:p>
        </p:txBody>
      </p:sp>
      <p:pic>
        <p:nvPicPr>
          <p:cNvPr id="5" name="Picture Placeholder 4" descr="WhatsApp Image 2022-02-22 at 15.13.30.jpe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515719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085184"/>
            <a:ext cx="9144000" cy="1772816"/>
          </a:xfrm>
        </p:spPr>
        <p:txBody>
          <a:bodyPr>
            <a:normAutofit/>
          </a:bodyPr>
          <a:lstStyle/>
          <a:p>
            <a:pPr algn="ctr"/>
            <a:r>
              <a:rPr lang="hi-IN" sz="8800" dirty="0" smtClean="0">
                <a:solidFill>
                  <a:srgbClr val="FF0000"/>
                </a:solidFill>
              </a:rPr>
              <a:t>लकी ड्रा विजेता</a:t>
            </a:r>
            <a:endParaRPr lang="en-US" sz="8800" dirty="0"/>
          </a:p>
        </p:txBody>
      </p:sp>
      <p:pic>
        <p:nvPicPr>
          <p:cNvPr id="5" name="Picture Placeholder 4" descr="WhatsApp Image 2022-02-22 at 15.16.37.jpe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21875" b="21875"/>
          <a:stretch>
            <a:fillRect/>
          </a:stretch>
        </p:blipFill>
        <p:spPr>
          <a:xfrm>
            <a:off x="0" y="0"/>
            <a:ext cx="9144000" cy="537321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085184"/>
            <a:ext cx="9144000" cy="1772816"/>
          </a:xfrm>
        </p:spPr>
        <p:txBody>
          <a:bodyPr>
            <a:noAutofit/>
          </a:bodyPr>
          <a:lstStyle/>
          <a:p>
            <a:pPr algn="ctr"/>
            <a:r>
              <a:rPr lang="hi-IN" sz="9600" dirty="0" smtClean="0">
                <a:solidFill>
                  <a:srgbClr val="FF0000"/>
                </a:solidFill>
              </a:rPr>
              <a:t>लकी ड्रा विजेता</a:t>
            </a:r>
            <a:endParaRPr lang="en-US" sz="9600" dirty="0">
              <a:solidFill>
                <a:srgbClr val="FF0000"/>
              </a:solidFill>
            </a:endParaRPr>
          </a:p>
        </p:txBody>
      </p:sp>
      <p:pic>
        <p:nvPicPr>
          <p:cNvPr id="5" name="Picture Placeholder 4" descr="WhatsApp Image 2022-02-22 at 15.22.21.jpe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515719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800600"/>
            <a:ext cx="9144000" cy="566738"/>
          </a:xfrm>
        </p:spPr>
        <p:txBody>
          <a:bodyPr>
            <a:noAutofit/>
          </a:bodyPr>
          <a:lstStyle/>
          <a:p>
            <a:pPr algn="ctr"/>
            <a:r>
              <a:rPr lang="hi-IN" sz="3600" dirty="0" smtClean="0"/>
              <a:t>पाचवा लाभ:---------</a:t>
            </a:r>
            <a:endParaRPr lang="en-US" sz="3600" dirty="0"/>
          </a:p>
        </p:txBody>
      </p:sp>
      <p:pic>
        <p:nvPicPr>
          <p:cNvPr id="5" name="Picture Placeholder 4" descr="1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2441" r="12441"/>
          <a:stretch>
            <a:fillRect/>
          </a:stretch>
        </p:blipFill>
        <p:spPr>
          <a:xfrm>
            <a:off x="0" y="0"/>
            <a:ext cx="9144000" cy="4727575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0" y="5367338"/>
            <a:ext cx="9144000" cy="1490662"/>
          </a:xfrm>
        </p:spPr>
        <p:txBody>
          <a:bodyPr>
            <a:noAutofit/>
          </a:bodyPr>
          <a:lstStyle/>
          <a:p>
            <a:pPr algn="ctr"/>
            <a:r>
              <a:rPr lang="hi-IN" sz="4800" b="1" dirty="0" smtClean="0">
                <a:solidFill>
                  <a:srgbClr val="FF0000"/>
                </a:solidFill>
              </a:rPr>
              <a:t>मेगा लकी ड्रा– हर 6 महीने पर (हजारो का नगद ईनाम)</a:t>
            </a:r>
            <a:endParaRPr lang="en-US" sz="4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58</Words>
  <Application>Microsoft Office PowerPoint</Application>
  <PresentationFormat>On-screen Show (4:3)</PresentationFormat>
  <Paragraphs>14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कोई भी दवा खरीदने से पहले  कृपया नाम और नंबर जरुर लिखवाए</vt:lpstr>
      <vt:lpstr>वृसा फार्मा  ब्रांच:-      शुभम मेडिकल एजेंसी</vt:lpstr>
      <vt:lpstr>पहला लाभ </vt:lpstr>
      <vt:lpstr>दूसरा लाभ </vt:lpstr>
      <vt:lpstr>तीसरा लाभ </vt:lpstr>
      <vt:lpstr>चौथा लाभ </vt:lpstr>
      <vt:lpstr>लकी ड्रा विजेता</vt:lpstr>
      <vt:lpstr>लकी ड्रा विजेता</vt:lpstr>
      <vt:lpstr>लकी ड्रा विजेता</vt:lpstr>
      <vt:lpstr>लकी ड्रा विजेता</vt:lpstr>
      <vt:lpstr>पाचवा लाभ:---------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कोई भी दवा खरीदने से पहले  कृपया नाम और नंबर जरुर लिखवाए</dc:title>
  <dc:creator>Alok Srivastava</dc:creator>
  <cp:lastModifiedBy>Alok Srivastava</cp:lastModifiedBy>
  <cp:revision>7</cp:revision>
  <dcterms:created xsi:type="dcterms:W3CDTF">2022-02-22T09:08:13Z</dcterms:created>
  <dcterms:modified xsi:type="dcterms:W3CDTF">2022-02-22T10:01:11Z</dcterms:modified>
</cp:coreProperties>
</file>