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70" r:id="rId12"/>
    <p:sldId id="269" r:id="rId13"/>
    <p:sldId id="268" r:id="rId14"/>
    <p:sldId id="267" r:id="rId15"/>
    <p:sldId id="271" r:id="rId16"/>
    <p:sldId id="265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2505" autoAdjust="0"/>
  </p:normalViewPr>
  <p:slideViewPr>
    <p:cSldViewPr snapToGrid="0">
      <p:cViewPr varScale="1">
        <p:scale>
          <a:sx n="38" d="100"/>
          <a:sy n="38" d="100"/>
        </p:scale>
        <p:origin x="19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FC48DB-4A6C-49A8-88E3-555DF298E290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404979-6586-4D45-B896-E59689E5E10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76743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gu-IN" dirty="0"/>
              <a:t>વ્હાલા તાલીમાર્થી મિત્રો આજે આપણે એમ્પ્લોએબીલીટી સ્કીલ્સના મોડ્યુલ 2 નું નીમીના મોક ટેસ્ટ પેપરનું સોલ્યુશન કરીશું.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85798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gu-IN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1. 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નીચેનામાંથી કયો સ્વ</a:t>
            </a:r>
            <a:r>
              <a:rPr lang="en-GB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રોજગારનો વિચાર છે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UcPeriod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ફ્રીલાન્સ ટેલરિંગ સેવા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UcPeriod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બુટિક માલિક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UcPeriod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હોમ કેટરિંગ સેવા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UcPeriod"/>
            </a:pP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ઉપરોક્ત તમામ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gu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સાચો જવાબ છે ઓપ્શન ડી 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ઉપરોક્ત તમામ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gu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lvl="0" indent="0">
              <a:lnSpc>
                <a:spcPct val="150000"/>
              </a:lnSpc>
              <a:buFont typeface="+mj-lt"/>
              <a:buNone/>
            </a:pP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538114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1200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 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(_________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ટેકનોલોજીમાં ઝડપી પરિવર્તનથી પ્રભાવિત છે.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કામ\કાર્યનું ભવિષ્ય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કામની પ્રકૃતિ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કાર્યબળ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કાર્યશીલ મૂડી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gu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એ કાર્યનું ભવિષ્ય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lvl="0" indent="0">
              <a:lnSpc>
                <a:spcPct val="150000"/>
              </a:lnSpc>
              <a:buFont typeface="+mj-lt"/>
              <a:buNone/>
            </a:pP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18974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3.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(___________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એવો સમય છે જ્યારે તમે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તમારું કુટુંબ અને તમારા શિક્ષક એકબીજાને વધુ સારી રીતે સમજવા અને ટેકો આપવા માટે મળો અને સંપર્ક કરો.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કૌટુંબિક જોડાણ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કૌટુંબિક પ્રવાસ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કૌટુંબિક આવક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કૌટુંબિક બેઠક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gu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એ કૌટુંબિક જોડાણ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lvl="0" indent="0" algn="just">
              <a:lnSpc>
                <a:spcPct val="150000"/>
              </a:lnSpc>
              <a:buFont typeface="+mj-lt"/>
              <a:buNone/>
            </a:pP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5963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4. (સ્કીલ ઇન્ડિયા ડીજીટલ _____________ છે.)</a:t>
            </a:r>
            <a:endParaRPr lang="en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742950" lvl="0" indent="-7429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ડિજિટલ મૂવી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742950" lvl="0" indent="-7429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શિક્ષણ અને કારકિર્દી સંસાધનો માટેનું પ્લેટફોર્મ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742950" lvl="0" indent="-7429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કેન્દ્ર સરકારની કચેરી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742950" lvl="0" indent="-7429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ટ્રેડનું નામ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બી શિક્ષણ અને કારકિર્દી સંસાધનો માટેનું પ્લેટફોર્મ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57688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gu-IN" sz="1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5. </a:t>
            </a:r>
            <a:r>
              <a:rPr lang="gu-IN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ગ્રીન માઇન્ડ સેટ (હરિત માનસિકતા) માટે સારી પ્રેક્ટિસ </a:t>
            </a:r>
            <a:r>
              <a:rPr lang="en-IN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___________ </a:t>
            </a:r>
            <a:r>
              <a:rPr lang="gu-IN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છે.</a:t>
            </a:r>
            <a:endParaRPr lang="en-IN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ઘણી બધી પ્રિન્ટ કરવી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હંમેશા એર કંડિશનરનો ઉપયોગ કરવો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દરેક સમયે લાઇટ ચાલુ રાખવી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કચરાને અલગ અને રિસાયકલ કરવો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ડી કચરાને અલગ અને રિસાયકલ કરવો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480635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6. કોવિડ જેવા રોગચાળા પછી કાર્યસ્થળ કેવું દેખાય છે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ઘરેથી અને ઓફિસથી કામનું મિશ્રણ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ખાલી જગ્યા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ઓછા કર્મચારીઓ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ઓછું ઉત્પાદન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એ ઘરેથી અને ઓફિસથી કામનું મિશ્રણ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2980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0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7. તમે તમારા ટેક્નોલોજી કૌશલ્યને કેવી રીતે સુધારી શકો છો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(મોબાઇલ એપ્લિકેશન્સ) 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(ઑનલાઇન ડિજિટલ સાધનો)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(સોશિયલ મીડિયા) 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(ઉપરોક્ત તમામ)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ડી ઉપરોક્ત તમામ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71992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8.  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"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ગીગ" અર્થતંત્ર 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____________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છે.</a:t>
            </a:r>
            <a:endParaRPr lang="en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કામની સિસ્ટમ જ્યાં લોકો પાર્ટ ટાઇમ કામ કરે છે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ભારતીય અર્થતંત્ર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વિદેશી અર્થતંત્ર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નિયમિત નોકરી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એ કામની સિસ્ટમ જ્યાં લોકો પાર્ટ ટાઇમ કામ કરે છે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75712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9.  કામનું સ્થળાંતરણ એટલે 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__________.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(ઉદ્યોગનું સ્થળાંતર)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(નોકરી શોધવા માટે અલગ જગ્યાએ જવું)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(વ્યવસાય બદલવો) 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(વિવિધ શિફ્ટમાં કામ કરવું)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બી (નોકરી શોધવા માટે અલગ જગ્યાએ જવું)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lnSpc>
                <a:spcPct val="150000"/>
              </a:lnSpc>
              <a:buNone/>
            </a:pP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179782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10. નિયમિત</a:t>
            </a:r>
            <a:r>
              <a:rPr lang="en-US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બિન-એપ આધારિત ગિગ ઇકોનોમી નોકરીની તકો કઈ છે</a:t>
            </a:r>
            <a:r>
              <a:rPr lang="en-US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  <a:endParaRPr lang="en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ઉબેર</a:t>
            </a:r>
            <a:endParaRPr lang="en-IN" sz="1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ડંઝો</a:t>
            </a:r>
            <a:endParaRPr lang="en-IN" sz="1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હોમ કેટરિંગ</a:t>
            </a:r>
            <a:endParaRPr lang="en-IN" sz="14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સ્વીગી</a:t>
            </a:r>
            <a:endParaRPr lang="en-IN" sz="1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સી હોમ કેટરિંગ</a:t>
            </a:r>
            <a:endParaRPr lang="en-IN" sz="14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4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IN" sz="1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418944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11. કયું 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'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એપ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'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આધારિત ગીગ અર્થતંત્ર લોકોને પાર્ટ ટાઈમ જોબમાં મદદ કરે છે</a:t>
            </a:r>
            <a:r>
              <a:rPr lang="en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 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કાયમી કર્મચારી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સ્વતંત્ર ઠેકેદાર</a:t>
            </a:r>
            <a:r>
              <a:rPr lang="en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\</a:t>
            </a: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કોન્ટ્રાકટર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હોમ કેટરિંગ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સ્વીગી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ડી સ્વીગી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13157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12. ગીગ કામદારો માટે નોકરી શોધવા માટે </a:t>
            </a:r>
            <a:r>
              <a:rPr lang="en-US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એ શ્રેષ્ઠ માર્ગ છે.</a:t>
            </a:r>
            <a:endParaRPr lang="en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રોજગાર વિનિમય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ઓનલાઇન પ્લેટફોર્મ અને એપ્સ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રોજગાર અખબાર\વર્તમાનપત્ર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પ્લેસમેન્ટ સેલ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બી ઓનલાઇન પ્લેટફોર્મ અને એપ્સ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2333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13. ડિજિટલ </a:t>
            </a:r>
            <a:r>
              <a:rPr lang="en-US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CV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બનાવવું અને તેને </a:t>
            </a:r>
            <a:r>
              <a:rPr lang="en-US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QR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કોડ સાથે શેર કરવું એ __________ છે.</a:t>
            </a:r>
            <a:endParaRPr lang="en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તમારી ડિજિટલ ઓળખ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ડિજિટલ માર્કેટિંગ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સાહસિકતા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ઇન્ટરવ્યુ કૌશલ્ય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એ તમારી ડિજિટલ ઓળખ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38830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14.  કયા કાર્યસ્થળના ભવિષ્યના કૌશલ્યોનું મહત્વ ઓછુ છે?</a:t>
            </a:r>
            <a:endParaRPr lang="en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ઘરેથી કાર્ય\કામ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ડીજીટલ ટુલ સાથે કાર્ય કરવું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ફક્ત 9 AM થી 5 PM દરમિયાનના કાર્યના કલાકો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નવી ટેકનોલોજી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સી ફક્ત 9 AM થી 5 PM દરમિયાનના કાર્યના કલાકો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549124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 algn="just">
              <a:lnSpc>
                <a:spcPct val="100000"/>
              </a:lnSpc>
              <a:buNone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15.  જૈવિક કચરામાંથી કાગળ અને પ્લાસ્ટિકને ફેંકી દેતા પહેલા તેને અલગ કરવું એ </a:t>
            </a:r>
            <a:r>
              <a:rPr lang="en-US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____________ </a:t>
            </a: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છે.</a:t>
            </a:r>
            <a:endParaRPr lang="en-IN" sz="1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સર્જનાત્મકતા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હરિત માનસિકતા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નવીનતા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gu-IN" sz="1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વ્યવસાય</a:t>
            </a:r>
            <a:endParaRPr lang="en-IN" sz="1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gu-IN" sz="1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સાચો જવાબ છે ઓપ્શન બી હરિત માનસિકતા</a:t>
            </a:r>
            <a:endParaRPr lang="en-IN" sz="1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84547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gu-IN" dirty="0"/>
              <a:t>વ્હાલા તાલીમાર્થીઓ જો તમને આ વિડીયો ગમ્યો હોય તો તમારા મિત્રોને શેર કરો અને ચેનલ સબસ્ક્રાઈબ કરો.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404979-6586-4D45-B896-E59689E5E103}" type="slidenum">
              <a:rPr lang="en-IN" smtClean="0"/>
              <a:t>17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24884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6777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323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9846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8138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5988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8379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6866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4460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6295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6963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4699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" name="arrow.wav"/>
          </p:stSnd>
        </p:sndAc>
      </p:transition>
    </mc:Choice>
    <mc:Fallback xmlns="">
      <p:transition spd="slow">
        <p:fade/>
        <p:sndAc>
          <p:stSnd>
            <p:snd r:embed="rId3" name="arrow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A2E37-F6C4-466C-8854-FC6E4F484E84}" type="datetimeFigureOut">
              <a:rPr lang="en-IN" smtClean="0"/>
              <a:t>17-03-2024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D49BA-3011-4D6D-BAD8-8E252591342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1139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13" name="arrow.wav"/>
          </p:stSnd>
        </p:sndAc>
      </p:transition>
    </mc:Choice>
    <mc:Fallback xmlns="">
      <p:transition spd="slow">
        <p:fade/>
        <p:sndAc>
          <p:stSnd>
            <p:snd r:embed="rId14" name="arrow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6530" y="1488122"/>
            <a:ext cx="10164277" cy="2387600"/>
          </a:xfrm>
        </p:spPr>
        <p:txBody>
          <a:bodyPr/>
          <a:lstStyle/>
          <a:p>
            <a:r>
              <a:rPr lang="en-US" b="1" dirty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Module 2: Future Work Skills </a:t>
            </a:r>
            <a:r>
              <a:rPr lang="gu-IN" sz="4800" b="1" dirty="0">
                <a:solidFill>
                  <a:schemeClr val="accent4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(ભાવી કાર્ય કૌશલ્યો)</a:t>
            </a:r>
            <a:endParaRPr lang="en-IN" sz="4800" b="1" dirty="0">
              <a:solidFill>
                <a:schemeClr val="accent4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49129" y="4208429"/>
            <a:ext cx="9144000" cy="1655762"/>
          </a:xfrm>
        </p:spPr>
        <p:txBody>
          <a:bodyPr/>
          <a:lstStyle/>
          <a:p>
            <a:r>
              <a:rPr lang="en-IN" sz="4000" b="1" dirty="0">
                <a:solidFill>
                  <a:srgbClr val="7030A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NIMI Mock Test Paper Solution</a:t>
            </a:r>
            <a:endParaRPr lang="gu-IN" sz="4000" b="1" dirty="0">
              <a:solidFill>
                <a:srgbClr val="7030A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Language : English </a:t>
            </a:r>
            <a:r>
              <a:rPr lang="en-US" sz="4000" b="1" dirty="0">
                <a:solidFill>
                  <a:srgbClr val="7030A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\ </a:t>
            </a:r>
            <a:r>
              <a:rPr lang="gu-IN" sz="4000" b="1" dirty="0">
                <a:solidFill>
                  <a:srgbClr val="7030A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ગુજરાતી</a:t>
            </a:r>
            <a:endParaRPr lang="en-IN" sz="4000" b="1" dirty="0">
              <a:solidFill>
                <a:srgbClr val="7030A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IN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92" y="418448"/>
            <a:ext cx="4809005" cy="1795362"/>
          </a:xfrm>
          <a:prstGeom prst="rect">
            <a:avLst/>
          </a:prstGeom>
        </p:spPr>
      </p:pic>
      <p:pic>
        <p:nvPicPr>
          <p:cNvPr id="1030" name="Picture 6" descr="Employability Skills: 10 Highest In-Demand Examples of Skil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518" y="-2641665"/>
            <a:ext cx="7334250" cy="497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43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6" name="arrow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/>
          <a:lstStyle/>
          <a:p>
            <a:pPr marL="0" lvl="0" indent="0">
              <a:lnSpc>
                <a:spcPct val="150000"/>
              </a:lnSpc>
              <a:buNone/>
            </a:pPr>
            <a:r>
              <a:rPr lang="gu-IN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1. 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Which among the following is self employment idea? (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નીચેનામાંથી કયો સ્વ</a:t>
            </a:r>
            <a:r>
              <a:rPr lang="en-GB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રોજગારનો વિચાર છે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UcPeriod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freelance tailoring service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ફ્રીલાન્સ ટેલરિંગ સેવા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UcPeriod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boutique owner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બુટિક માલિક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UcPeriod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home catering service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હોમ કેટરિંગ સેવા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UcPeriod"/>
            </a:pP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all of the above (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ઉપરોક્ત તમામ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36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3897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 fontScale="92500" lnSpcReduction="10000"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4000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</a:t>
            </a:r>
            <a:r>
              <a:rPr lang="gu-IN" sz="4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 </a:t>
            </a:r>
            <a:r>
              <a:rPr lang="en-IN" sz="4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 is influenced by Rapid change in technology. (_________ </a:t>
            </a:r>
            <a:r>
              <a:rPr lang="gu-IN" sz="4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ટેકનોલોજીમાં ઝડપી પરિવર્તનથી પ્રભાવિત છે.</a:t>
            </a:r>
            <a:r>
              <a:rPr lang="en-IN" sz="4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4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future of work (</a:t>
            </a:r>
            <a:r>
              <a:rPr lang="gu-IN" sz="4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કામ\કાર્યનું ભવિષ્ય</a:t>
            </a:r>
            <a:r>
              <a:rPr lang="en-IN" sz="4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40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nature of work (</a:t>
            </a:r>
            <a:r>
              <a:rPr lang="gu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કામની પ્રકૃતિ</a:t>
            </a:r>
            <a:r>
              <a:rPr lang="en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workforce (</a:t>
            </a:r>
            <a:r>
              <a:rPr lang="gu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કાર્યબળ</a:t>
            </a:r>
            <a:r>
              <a:rPr lang="en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working capital (</a:t>
            </a:r>
            <a:r>
              <a:rPr lang="gu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કાર્યશીલ મૂડી</a:t>
            </a:r>
            <a:r>
              <a:rPr lang="en-IN" sz="4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8384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3. </a:t>
            </a:r>
            <a:r>
              <a:rPr lang="en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___________is a time when you, your family and your teacher meet and interact to understand and support </a:t>
            </a:r>
            <a:r>
              <a:rPr lang="gu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en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ach Other better. </a:t>
            </a:r>
            <a:endParaRPr lang="gu-IN" sz="30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en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(___________ </a:t>
            </a:r>
            <a:r>
              <a:rPr lang="gu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એવો સમય છે જ્યારે તમે</a:t>
            </a:r>
            <a:r>
              <a:rPr lang="en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gu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તમારું કુટુંબ અને તમારા શિક્ષક એકબીજાને વધુ સારી રીતે સમજવા અને ટેકો આપવા માટે મળો અને સંપર્ક કરો.</a:t>
            </a:r>
            <a:r>
              <a:rPr lang="en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family engagement (</a:t>
            </a:r>
            <a:r>
              <a:rPr lang="gu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કૌટુંબિક જોડાણ</a:t>
            </a:r>
            <a:r>
              <a:rPr lang="en-IN" sz="30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30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family tour (</a:t>
            </a:r>
            <a:r>
              <a:rPr lang="gu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કૌટુંબિક પ્રવાસ</a:t>
            </a:r>
            <a:r>
              <a:rPr lang="en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family income (</a:t>
            </a:r>
            <a:r>
              <a:rPr lang="gu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કૌટુંબિક આવક</a:t>
            </a:r>
            <a:r>
              <a:rPr lang="en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family meeting (</a:t>
            </a:r>
            <a:r>
              <a:rPr lang="gu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કૌટુંબિક બેઠક</a:t>
            </a:r>
            <a:r>
              <a:rPr lang="en-IN" sz="30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1647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4. 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Skill India Digital is _______ . </a:t>
            </a:r>
            <a:endParaRPr lang="gu-IN" sz="36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(સ્કીલ ઇન્ડિયા ડીજીટલ _____________ છે.)</a:t>
            </a:r>
            <a:endParaRPr lang="en-IN" sz="36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742950" lvl="0" indent="-7429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 digital movie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ડિજિટલ મૂવી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742950" lvl="0" indent="-7429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 platform for learning and career resources (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શિક્ષણ અને કારકિર્દી સંસાધનો માટેનું પ્લેટફોર્મ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36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742950" lvl="0" indent="-7429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Central Government office 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કેન્દ્ર સરકારની કચેરી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742950" lvl="0" indent="-7429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name of the trade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ટ્રેડનું નામ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1191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208580"/>
            <a:ext cx="11511012" cy="6230721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5. 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Good practice for green mind set is ___________ 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gu-IN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ગ્રીન માઇન્ડ સેટ (હરિત માનસિકતા) માટે સારી પ્રેક્ટિસ </a:t>
            </a:r>
            <a:r>
              <a:rPr lang="en-IN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___________ </a:t>
            </a:r>
            <a:r>
              <a:rPr lang="gu-IN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છે.</a:t>
            </a:r>
            <a:endParaRPr lang="en-IN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taking lot of printouts (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ઘણી બધી પ્રિન્ટ કરવી</a:t>
            </a:r>
            <a:r>
              <a:rPr lang="en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using air conditioners all the time (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હંમેશા એર કંડિશનરનો ઉપયોગ કરવો</a:t>
            </a:r>
            <a:r>
              <a:rPr lang="en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keep lights on all the times (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દરેક સમયે લાઇટ ચાલુ રાખવી</a:t>
            </a:r>
            <a:r>
              <a:rPr lang="en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separate and recycle waste (</a:t>
            </a: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કચરાને અલગ અને રિસાયકલ કરવો</a:t>
            </a:r>
            <a:r>
              <a:rPr lang="en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3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lnSpc>
                <a:spcPct val="150000"/>
              </a:lnSpc>
              <a:buNone/>
            </a:pP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5746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6. 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What does a workplace look like after </a:t>
            </a:r>
            <a:r>
              <a:rPr lang="en-IN" sz="3600" b="1" dirty="0" err="1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pendemic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like covid? </a:t>
            </a:r>
          </a:p>
          <a:p>
            <a:pPr marL="0" lvl="0" indent="0" algn="just">
              <a:lnSpc>
                <a:spcPct val="150000"/>
              </a:lnSpc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કોવિડ જેવા રોગચાળા પછી કાર્યસ્થળ કેવું દેખાય છે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Mix of work from home and office (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ઘરેથી અને ઓફિસથી કામનું મિશ્રણ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Empty space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ખાલી જગ્યા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Less employees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ઓછા કર્મચારીઓ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Less production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ઓછું ઉત્પાદન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8136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Autofit/>
          </a:bodyPr>
          <a:lstStyle/>
          <a:p>
            <a:pPr marL="0" lvl="0" indent="0" algn="just">
              <a:lnSpc>
                <a:spcPct val="100000"/>
              </a:lnSpc>
              <a:buNone/>
            </a:pPr>
            <a:r>
              <a:rPr lang="gu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7. </a:t>
            </a:r>
            <a:r>
              <a:rPr lang="en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Ways in which you can improve your technology skills?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gu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તમે તમારા ટેક્નોલોજી કૌશલ્યને કેવી રીતે સુધારી શકો છો</a:t>
            </a:r>
            <a:r>
              <a:rPr lang="en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mobile apps</a:t>
            </a:r>
            <a:r>
              <a:rPr lang="gu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(મોબાઇલ એપ્લિકેશન્સ) </a:t>
            </a:r>
            <a:endParaRPr lang="en-IN" sz="4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online digital tools </a:t>
            </a:r>
            <a:r>
              <a:rPr lang="gu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(ઑનલાઇન ડિજિટલ સાધનો)</a:t>
            </a:r>
            <a:endParaRPr lang="en-IN" sz="4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social media</a:t>
            </a:r>
            <a:r>
              <a:rPr lang="gu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(સોશિયલ મીડિયા) </a:t>
            </a:r>
            <a:endParaRPr lang="en-IN" sz="4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all of the above</a:t>
            </a:r>
            <a:r>
              <a:rPr lang="gu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(ઉપરોક્ત તમામ)</a:t>
            </a:r>
            <a:endParaRPr lang="en-IN" sz="44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37249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8. 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"Gig" economy is ____________ 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"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ગીગ" અર્થતંત્ર 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____________ 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છે.</a:t>
            </a:r>
            <a:endParaRPr lang="en-IN" sz="36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 system of work where people work in part time (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કામની સિસ્ટમ જ્યાં લોકો પાર્ટ ટાઇમ કામ કરે છે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  <a:endParaRPr lang="en-IN" sz="36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Indian economy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ભારતીય અર્થતંત્ર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foreign economy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વિદેશી અર્થતંત્ર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regular job (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નિયમિત નોકરી</a:t>
            </a: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</a:t>
            </a: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4741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815" y="218205"/>
            <a:ext cx="11511012" cy="6230721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9. 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Migration of work means __________ 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કામનું સ્થળાંતરણ એટલે </a:t>
            </a: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__________.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shifting the industry 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(ઉદ્યોગનું સ્થળાંતર)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going to a difference place to find a job 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(નોકરી શોધવા માટે અલગ જગ્યાએ જવું)</a:t>
            </a:r>
            <a:endParaRPr lang="en-IN" sz="36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shifting of profession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(વ્યવસાય બદલવો) 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working in different shifts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(વિવિધ શિફ્ટમાં કામ કરવું)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lnSpc>
                <a:spcPct val="150000"/>
              </a:lnSpc>
              <a:buNone/>
            </a:pP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9704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10. </a:t>
            </a:r>
            <a:r>
              <a:rPr lang="en-US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Which is the regular, non app based Gig economy job opportunities? </a:t>
            </a:r>
            <a:endParaRPr lang="en-IN" sz="3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નિયમિત</a:t>
            </a:r>
            <a:r>
              <a:rPr lang="en-US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બિન-એપ આધારિત ગિગ ઇકોનોમી નોકરીની તકો કઈ છે</a:t>
            </a:r>
            <a:r>
              <a:rPr lang="en-US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</a:t>
            </a:r>
            <a:endParaRPr lang="en-IN" sz="3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3600" dirty="0" err="1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Uber</a:t>
            </a:r>
            <a:r>
              <a:rPr lang="en-US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ઉબેર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3600" dirty="0" err="1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dunzo</a:t>
            </a:r>
            <a:r>
              <a:rPr lang="en-US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ડંઝો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home catering - 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હોમ કેટરિંગ</a:t>
            </a:r>
            <a:endParaRPr lang="en-IN" sz="36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3600" dirty="0" err="1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swiggy</a:t>
            </a:r>
            <a:r>
              <a:rPr lang="en-US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સ્વીગી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2334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buNone/>
            </a:pP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11. </a:t>
            </a:r>
            <a:r>
              <a:rPr lang="en-US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Which is an 'app' based Gig economy helps people in part time job? </a:t>
            </a:r>
            <a:endParaRPr lang="en-IN" sz="32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કયું </a:t>
            </a:r>
            <a:r>
              <a:rPr lang="en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'</a:t>
            </a: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એપ</a:t>
            </a:r>
            <a:r>
              <a:rPr lang="en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' </a:t>
            </a: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આધારિત ગીગ અર્થતંત્ર લોકોને પાર્ટ ટાઈમ જોબમાં મદદ કરે છે</a:t>
            </a:r>
            <a:r>
              <a:rPr lang="en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? </a:t>
            </a: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permanent employee - 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કાયમી કર્મચારી</a:t>
            </a:r>
            <a:endParaRPr lang="en-IN" sz="3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independent contractor - 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સ્વતંત્ર ઠેકેદાર</a:t>
            </a:r>
            <a:r>
              <a:rPr lang="en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\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કોન્ટ્રાકટર</a:t>
            </a:r>
            <a:endParaRPr lang="en-IN" sz="3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home catering 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 હોમ કેટરિંગ</a:t>
            </a:r>
            <a:endParaRPr lang="en-IN" sz="3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>
              <a:lnSpc>
                <a:spcPct val="150000"/>
              </a:lnSpc>
              <a:buFont typeface="+mj-lt"/>
              <a:buAutoNum type="alphaLcParenR"/>
            </a:pPr>
            <a:r>
              <a:rPr lang="en-US" sz="3200" b="1" dirty="0" err="1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swiggy</a:t>
            </a:r>
            <a:r>
              <a:rPr lang="en-US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સ્વીગી</a:t>
            </a:r>
            <a:endParaRPr lang="en-IN" sz="3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0020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 fontScale="85000" lnSpcReduction="20000"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45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12. </a:t>
            </a:r>
            <a:r>
              <a:rPr lang="en-US" sz="45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 are great way for gig workers to find jobs.</a:t>
            </a:r>
            <a:endParaRPr lang="en-IN" sz="45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gu-IN" sz="45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ગીગ કામદારો માટે નોકરી શોધવા માટે </a:t>
            </a:r>
            <a:r>
              <a:rPr lang="en-US" sz="45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 </a:t>
            </a:r>
            <a:r>
              <a:rPr lang="gu-IN" sz="45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એ શ્રેષ્ઠ માર્ગ છે.</a:t>
            </a:r>
            <a:endParaRPr lang="en-IN" sz="45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45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employment exchange </a:t>
            </a:r>
            <a:r>
              <a:rPr lang="gu-IN" sz="45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 રોજગાર વિનિમય</a:t>
            </a:r>
            <a:endParaRPr lang="en-IN" sz="45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45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online platform and apps </a:t>
            </a:r>
            <a:r>
              <a:rPr lang="gu-IN" sz="45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 ઓનલાઇન પ્લેટફોર્મ અને એપ્સ</a:t>
            </a:r>
            <a:endParaRPr lang="en-IN" sz="45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45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employment newspaper </a:t>
            </a:r>
            <a:r>
              <a:rPr lang="gu-IN" sz="45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 રોજગાર અખબાર\વર્તમાનપત્ર</a:t>
            </a:r>
            <a:endParaRPr lang="en-IN" sz="45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45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placement cell</a:t>
            </a:r>
            <a:r>
              <a:rPr lang="gu-IN" sz="45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પ્લેસમેન્ટ સેલ</a:t>
            </a:r>
            <a:endParaRPr lang="en-IN" sz="45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7953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Autofit/>
          </a:bodyPr>
          <a:lstStyle/>
          <a:p>
            <a:pPr marL="0" lvl="0" indent="0" algn="just">
              <a:lnSpc>
                <a:spcPct val="150000"/>
              </a:lnSpc>
              <a:buNone/>
            </a:pPr>
            <a:r>
              <a:rPr lang="gu-IN" sz="31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13. </a:t>
            </a:r>
            <a:r>
              <a:rPr lang="en-US" sz="31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Create a digital CV and share it with a QR code is ___________ .</a:t>
            </a:r>
            <a:endParaRPr lang="en-IN" sz="31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gu-IN" sz="31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ડિજિટલ </a:t>
            </a:r>
            <a:r>
              <a:rPr lang="en-US" sz="31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CV </a:t>
            </a:r>
            <a:r>
              <a:rPr lang="gu-IN" sz="31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બનાવવું અને તેને </a:t>
            </a:r>
            <a:r>
              <a:rPr lang="en-US" sz="31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QR </a:t>
            </a:r>
            <a:r>
              <a:rPr lang="gu-IN" sz="31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કોડ સાથે શેર કરવું એ __________ છે.</a:t>
            </a:r>
            <a:endParaRPr lang="en-IN" sz="31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your digital identity </a:t>
            </a:r>
            <a:r>
              <a:rPr lang="gu-IN" sz="32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 તમારી ડિજિટલ ઓળખ</a:t>
            </a:r>
            <a:endParaRPr lang="en-IN" sz="32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digital marketing 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 ડિજિટલ માર્કેટિંગ</a:t>
            </a:r>
            <a:endParaRPr lang="en-IN" sz="3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entrepreneurship 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- સાહસિકતા</a:t>
            </a:r>
            <a:endParaRPr lang="en-IN" sz="3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indent="-514350" algn="just">
              <a:lnSpc>
                <a:spcPct val="150000"/>
              </a:lnSpc>
              <a:buFont typeface="+mj-lt"/>
              <a:buAutoNum type="alphaLcParenR"/>
            </a:pPr>
            <a:r>
              <a:rPr 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interview skill</a:t>
            </a:r>
            <a:r>
              <a:rPr lang="gu-IN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ઇન્ટરવ્યુ કૌશલ્ય</a:t>
            </a:r>
            <a:endParaRPr lang="en-IN" sz="32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5848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 fontScale="92500"/>
          </a:bodyPr>
          <a:lstStyle/>
          <a:p>
            <a:pPr marL="0" lv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14. </a:t>
            </a:r>
            <a:r>
              <a:rPr lang="en-US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Future skills for work places, which has less importance?</a:t>
            </a:r>
            <a:endParaRPr lang="en-IN" sz="36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કયા કાર્યસ્થળના ભવિષ્યના કૌશલ્યોનું મહત્વ ઓછુ છે?</a:t>
            </a:r>
            <a:endParaRPr lang="en-IN" sz="36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Work from Home – 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ઘરેથી કાર્ય\કામ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Work with digital tools 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ડીજીટલ ટુલ સાથે કાર્ય કરવું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Working hours only in 9 AM to 5 PM </a:t>
            </a:r>
            <a:r>
              <a:rPr lang="gu-IN" sz="36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ફક્ત 9 AM થી 5 PM દરમિયાનના કાર્યના કલાકો</a:t>
            </a:r>
            <a:endParaRPr lang="en-IN" sz="36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New technology </a:t>
            </a:r>
            <a:r>
              <a:rPr lang="gu-IN" sz="36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– નવી ટેકનોલોજી</a:t>
            </a:r>
            <a:endParaRPr lang="en-IN" sz="36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9767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691" y="343333"/>
            <a:ext cx="11511012" cy="6230721"/>
          </a:xfrm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00000"/>
              </a:lnSpc>
              <a:buNone/>
            </a:pPr>
            <a:r>
              <a:rPr lang="gu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15. </a:t>
            </a:r>
            <a:r>
              <a:rPr lang="en-US" sz="4400" b="1" dirty="0" err="1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Seprating</a:t>
            </a:r>
            <a:r>
              <a:rPr lang="en-US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paper and plastic from bio waste before throwing them away is ____________ . </a:t>
            </a:r>
            <a:endParaRPr lang="en-IN" sz="44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gu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જૈવિક કચરામાંથી કાગળ અને પ્લાસ્ટિકને ફેંકી દેતા પહેલા તેને અલગ કરવું એ </a:t>
            </a:r>
            <a:r>
              <a:rPr lang="en-US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____________ </a:t>
            </a:r>
            <a:r>
              <a:rPr lang="gu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છે.</a:t>
            </a:r>
            <a:endParaRPr lang="en-IN" sz="4400" b="1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US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Creativity - </a:t>
            </a:r>
            <a:r>
              <a:rPr lang="gu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સર્જનાત્મકતા</a:t>
            </a:r>
            <a:endParaRPr lang="en-IN" sz="4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US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Green mindset - </a:t>
            </a:r>
            <a:r>
              <a:rPr lang="gu-IN" sz="4400" b="1" dirty="0">
                <a:solidFill>
                  <a:srgbClr val="C0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હરિત માનસિકતા</a:t>
            </a:r>
            <a:endParaRPr lang="en-IN" sz="4400" dirty="0">
              <a:solidFill>
                <a:srgbClr val="C0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US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Innovation</a:t>
            </a:r>
            <a:r>
              <a:rPr lang="gu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નવીનતા</a:t>
            </a:r>
            <a:endParaRPr lang="en-IN" sz="4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514350" lvl="0" indent="-514350" algn="just">
              <a:lnSpc>
                <a:spcPct val="100000"/>
              </a:lnSpc>
              <a:buFont typeface="+mj-lt"/>
              <a:buAutoNum type="alphaLcParenR"/>
            </a:pPr>
            <a:r>
              <a:rPr lang="en-US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Profession</a:t>
            </a:r>
            <a:r>
              <a:rPr lang="gu-IN" sz="4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- વ્યવસાય</a:t>
            </a:r>
            <a:endParaRPr lang="en-IN" sz="44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indent="0" algn="just">
              <a:buNone/>
            </a:pPr>
            <a:endParaRPr lang="en-IN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017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4" name="arrow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ow To Write A Thank You Note In Five Easy Step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237"/>
            <a:ext cx="11930863" cy="672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74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750">
        <p14:window dir="vert"/>
        <p:sndAc>
          <p:stSnd>
            <p:snd r:embed="rId3" name="arrow.wav"/>
          </p:stSnd>
        </p:sndAc>
      </p:transition>
    </mc:Choice>
    <mc:Fallback xmlns="">
      <p:transition spd="slow">
        <p:fade/>
        <p:sndAc>
          <p:stSnd>
            <p:snd r:embed="rId5" name="arrow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6AB795DA-131A-44EB-BADA-FE60A2D9014D}">
  <we:reference id="wa200004795" version="1.0.0.0" store="en-US" storeType="OMEX"/>
  <we:alternateReferences>
    <we:reference id="WA200004795" version="1.0.0.0" store="WA200004795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1461</Words>
  <Application>Microsoft Office PowerPoint</Application>
  <PresentationFormat>Widescreen</PresentationFormat>
  <Paragraphs>206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 Unicode MS</vt:lpstr>
      <vt:lpstr>Aptos</vt:lpstr>
      <vt:lpstr>Arial</vt:lpstr>
      <vt:lpstr>Calibri</vt:lpstr>
      <vt:lpstr>Calibri Light</vt:lpstr>
      <vt:lpstr>Times New Roman</vt:lpstr>
      <vt:lpstr>Office Theme</vt:lpstr>
      <vt:lpstr>Module 2: Future Work Skills (ભાવી કાર્ય કૌશલ્યો)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Hardik Sutariya</cp:lastModifiedBy>
  <cp:revision>43</cp:revision>
  <dcterms:created xsi:type="dcterms:W3CDTF">2024-03-17T09:08:50Z</dcterms:created>
  <dcterms:modified xsi:type="dcterms:W3CDTF">2024-03-17T17:12:28Z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2024-03-17T14:06:52Z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a435f6e8-92a9-4c32-babc-e9ba76034053</vt:lpwstr>
  </property>
  <property fmtid="{D5CDD505-2E9C-101B-9397-08002B2CF9AE}" pid="7" name="MSIP_Label_defa4170-0d19-0005-0004-bc88714345d2_ActionId">
    <vt:lpwstr>38467f83-9f77-4cf3-b988-7d32d4a62875</vt:lpwstr>
  </property>
  <property fmtid="{D5CDD505-2E9C-101B-9397-08002B2CF9AE}" pid="8" name="MSIP_Label_defa4170-0d19-0005-0004-bc88714345d2_ContentBits">
    <vt:lpwstr>0</vt:lpwstr>
  </property>
</Properties>
</file>