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828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C945980-DCA3-4282-A83D-046453C7515E}" type="doc">
      <dgm:prSet loTypeId="urn:microsoft.com/office/officeart/2005/8/layout/cycle2" loCatId="cycle" qsTypeId="urn:microsoft.com/office/officeart/2005/8/quickstyle/3d3" qsCatId="3D" csTypeId="urn:microsoft.com/office/officeart/2005/8/colors/accent2_3" csCatId="accent2" phldr="1"/>
      <dgm:spPr/>
      <dgm:t>
        <a:bodyPr/>
        <a:lstStyle/>
        <a:p>
          <a:endParaRPr lang="en-US"/>
        </a:p>
      </dgm:t>
    </dgm:pt>
    <dgm:pt modelId="{EC9A7BE5-C527-46C4-9307-3B0B0FF47DB5}">
      <dgm:prSet/>
      <dgm:spPr/>
      <dgm:t>
        <a:bodyPr/>
        <a:lstStyle/>
        <a:p>
          <a:pPr rtl="0"/>
          <a:r>
            <a:rPr lang="id-ID" dirty="0" smtClean="0"/>
            <a:t>2015 – 2019</a:t>
          </a:r>
          <a:r>
            <a:rPr lang="en-US" dirty="0" smtClean="0"/>
            <a:t> </a:t>
          </a:r>
          <a:r>
            <a:rPr lang="id-ID" dirty="0" smtClean="0"/>
            <a:t>Fakultas Ekonomi dan Bisnis Universitas Riau </a:t>
          </a:r>
          <a:endParaRPr lang="en-US" dirty="0"/>
        </a:p>
      </dgm:t>
    </dgm:pt>
    <dgm:pt modelId="{0B0CB10A-1F67-4E67-9E54-4ABB42D5AC00}" type="parTrans" cxnId="{0B78A857-8F1B-4176-8F6F-64BF8E676791}">
      <dgm:prSet/>
      <dgm:spPr/>
      <dgm:t>
        <a:bodyPr/>
        <a:lstStyle/>
        <a:p>
          <a:endParaRPr lang="en-US"/>
        </a:p>
      </dgm:t>
    </dgm:pt>
    <dgm:pt modelId="{C4B7B249-4E6D-49C1-9753-7AF91A0116ED}" type="sibTrans" cxnId="{0B78A857-8F1B-4176-8F6F-64BF8E676791}">
      <dgm:prSet/>
      <dgm:spPr/>
      <dgm:t>
        <a:bodyPr/>
        <a:lstStyle/>
        <a:p>
          <a:endParaRPr lang="en-US"/>
        </a:p>
      </dgm:t>
    </dgm:pt>
    <dgm:pt modelId="{206A73C6-531D-48B5-85C0-E4486BE15C27}">
      <dgm:prSet/>
      <dgm:spPr/>
      <dgm:t>
        <a:bodyPr/>
        <a:lstStyle/>
        <a:p>
          <a:pPr rtl="0"/>
          <a:r>
            <a:rPr lang="id-ID" dirty="0" smtClean="0"/>
            <a:t>2012 – 2015</a:t>
          </a:r>
          <a:endParaRPr lang="en-US" dirty="0" smtClean="0"/>
        </a:p>
        <a:p>
          <a:pPr rtl="0"/>
          <a:r>
            <a:rPr lang="id-ID" dirty="0" smtClean="0"/>
            <a:t>SMA Handayani Pekanbaru</a:t>
          </a:r>
          <a:endParaRPr lang="en-US" dirty="0"/>
        </a:p>
      </dgm:t>
    </dgm:pt>
    <dgm:pt modelId="{FB630280-52B0-4ADC-B3B2-93B4CEE3756D}" type="parTrans" cxnId="{9CEDB232-F595-4A02-A940-696156EB029E}">
      <dgm:prSet/>
      <dgm:spPr/>
      <dgm:t>
        <a:bodyPr/>
        <a:lstStyle/>
        <a:p>
          <a:endParaRPr lang="en-US"/>
        </a:p>
      </dgm:t>
    </dgm:pt>
    <dgm:pt modelId="{ABD04ADA-BE85-4277-9FB7-20B856E9A656}" type="sibTrans" cxnId="{9CEDB232-F595-4A02-A940-696156EB029E}">
      <dgm:prSet/>
      <dgm:spPr/>
      <dgm:t>
        <a:bodyPr/>
        <a:lstStyle/>
        <a:p>
          <a:endParaRPr lang="en-US"/>
        </a:p>
      </dgm:t>
    </dgm:pt>
    <dgm:pt modelId="{9955A8A4-343A-4EDB-A36C-63DF33C20BF1}">
      <dgm:prSet/>
      <dgm:spPr/>
      <dgm:t>
        <a:bodyPr/>
        <a:lstStyle/>
        <a:p>
          <a:pPr rtl="0"/>
          <a:r>
            <a:rPr lang="id-ID" dirty="0" smtClean="0"/>
            <a:t>2009 – 2012</a:t>
          </a:r>
          <a:endParaRPr lang="en-US" dirty="0" smtClean="0"/>
        </a:p>
        <a:p>
          <a:pPr rtl="0"/>
          <a:r>
            <a:rPr lang="id-ID" dirty="0" smtClean="0"/>
            <a:t>SMP Negeri 18 Pekanbaru</a:t>
          </a:r>
          <a:endParaRPr lang="en-US" dirty="0"/>
        </a:p>
      </dgm:t>
    </dgm:pt>
    <dgm:pt modelId="{3DB7154D-39CC-48A5-A8C2-B3C4616CBA97}" type="parTrans" cxnId="{EDB16C95-7D1F-4355-85B6-66DB8C45FE8B}">
      <dgm:prSet/>
      <dgm:spPr/>
      <dgm:t>
        <a:bodyPr/>
        <a:lstStyle/>
        <a:p>
          <a:endParaRPr lang="en-US"/>
        </a:p>
      </dgm:t>
    </dgm:pt>
    <dgm:pt modelId="{D1CB0336-C486-4635-88DC-CC27DDC7F58E}" type="sibTrans" cxnId="{EDB16C95-7D1F-4355-85B6-66DB8C45FE8B}">
      <dgm:prSet/>
      <dgm:spPr/>
      <dgm:t>
        <a:bodyPr/>
        <a:lstStyle/>
        <a:p>
          <a:endParaRPr lang="en-US"/>
        </a:p>
      </dgm:t>
    </dgm:pt>
    <dgm:pt modelId="{3CC2E062-02F0-48A8-BDE8-712BA7E0FED8}">
      <dgm:prSet/>
      <dgm:spPr/>
      <dgm:t>
        <a:bodyPr/>
        <a:lstStyle/>
        <a:p>
          <a:pPr rtl="0"/>
          <a:r>
            <a:rPr lang="id-ID" dirty="0" smtClean="0"/>
            <a:t>2003 – 2009</a:t>
          </a:r>
          <a:endParaRPr lang="en-US" dirty="0" smtClean="0"/>
        </a:p>
        <a:p>
          <a:pPr rtl="0"/>
          <a:r>
            <a:rPr lang="id-ID" dirty="0" smtClean="0"/>
            <a:t>SD Santa Maria Pekanbaru</a:t>
          </a:r>
          <a:endParaRPr lang="en-US" dirty="0"/>
        </a:p>
      </dgm:t>
    </dgm:pt>
    <dgm:pt modelId="{E3BD6CF9-A7CC-4E89-819C-962C64D1CC04}" type="parTrans" cxnId="{51456158-773B-45BF-8868-91D3EF4DF8D4}">
      <dgm:prSet/>
      <dgm:spPr/>
      <dgm:t>
        <a:bodyPr/>
        <a:lstStyle/>
        <a:p>
          <a:endParaRPr lang="en-US"/>
        </a:p>
      </dgm:t>
    </dgm:pt>
    <dgm:pt modelId="{AABB3410-E6F9-419F-A145-426A5027C2D0}" type="sibTrans" cxnId="{51456158-773B-45BF-8868-91D3EF4DF8D4}">
      <dgm:prSet/>
      <dgm:spPr/>
      <dgm:t>
        <a:bodyPr/>
        <a:lstStyle/>
        <a:p>
          <a:endParaRPr lang="en-US"/>
        </a:p>
      </dgm:t>
    </dgm:pt>
    <dgm:pt modelId="{4E190614-FD68-49E2-9AD3-0BD35107E93C}">
      <dgm:prSet/>
      <dgm:spPr/>
      <dgm:t>
        <a:bodyPr/>
        <a:lstStyle/>
        <a:p>
          <a:pPr rtl="0"/>
          <a:r>
            <a:rPr lang="en-US" dirty="0" smtClean="0"/>
            <a:t>2001 – 2002</a:t>
          </a:r>
        </a:p>
        <a:p>
          <a:pPr rtl="0"/>
          <a:r>
            <a:rPr lang="en-US" dirty="0" smtClean="0"/>
            <a:t>TK </a:t>
          </a:r>
          <a:r>
            <a:rPr lang="en-US" dirty="0" err="1" smtClean="0"/>
            <a:t>Aisyiyah</a:t>
          </a:r>
          <a:r>
            <a:rPr lang="en-US" dirty="0" smtClean="0"/>
            <a:t> </a:t>
          </a:r>
          <a:r>
            <a:rPr lang="en-US" dirty="0" err="1" smtClean="0"/>
            <a:t>Bustanul</a:t>
          </a:r>
          <a:r>
            <a:rPr lang="en-US" dirty="0" smtClean="0"/>
            <a:t> </a:t>
          </a:r>
          <a:r>
            <a:rPr lang="en-US" dirty="0" err="1" smtClean="0"/>
            <a:t>Athfal</a:t>
          </a:r>
          <a:r>
            <a:rPr lang="en-US" dirty="0" smtClean="0"/>
            <a:t> </a:t>
          </a:r>
          <a:r>
            <a:rPr lang="en-US" dirty="0" err="1" smtClean="0"/>
            <a:t>Pekanbaru</a:t>
          </a:r>
          <a:endParaRPr lang="en-US" dirty="0"/>
        </a:p>
      </dgm:t>
    </dgm:pt>
    <dgm:pt modelId="{EFE21743-693D-4BF1-AFDD-3C34307A46A3}" type="parTrans" cxnId="{56EC288B-A3C2-4F9C-8422-46337A8E8BAC}">
      <dgm:prSet/>
      <dgm:spPr/>
      <dgm:t>
        <a:bodyPr/>
        <a:lstStyle/>
        <a:p>
          <a:endParaRPr lang="en-US"/>
        </a:p>
      </dgm:t>
    </dgm:pt>
    <dgm:pt modelId="{25D7E8C0-4DF7-4CFD-AD88-15C78A4AACBB}" type="sibTrans" cxnId="{56EC288B-A3C2-4F9C-8422-46337A8E8BAC}">
      <dgm:prSet/>
      <dgm:spPr/>
      <dgm:t>
        <a:bodyPr/>
        <a:lstStyle/>
        <a:p>
          <a:endParaRPr lang="en-US"/>
        </a:p>
      </dgm:t>
    </dgm:pt>
    <dgm:pt modelId="{531D0444-1A36-445A-B841-A99BB21DFC95}" type="pres">
      <dgm:prSet presAssocID="{0C945980-DCA3-4282-A83D-046453C7515E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5B67F09-9663-4F2D-A7A1-7955573D00E9}" type="pres">
      <dgm:prSet presAssocID="{EC9A7BE5-C527-46C4-9307-3B0B0FF47DB5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BF49D0-6D32-4739-853A-F80164F78F09}" type="pres">
      <dgm:prSet presAssocID="{C4B7B249-4E6D-49C1-9753-7AF91A0116ED}" presName="sibTrans" presStyleLbl="sibTrans2D1" presStyleIdx="0" presStyleCnt="5"/>
      <dgm:spPr/>
      <dgm:t>
        <a:bodyPr/>
        <a:lstStyle/>
        <a:p>
          <a:endParaRPr lang="en-US"/>
        </a:p>
      </dgm:t>
    </dgm:pt>
    <dgm:pt modelId="{B95F39AE-3738-4B7F-830C-DD56D65A912E}" type="pres">
      <dgm:prSet presAssocID="{C4B7B249-4E6D-49C1-9753-7AF91A0116ED}" presName="connectorText" presStyleLbl="sibTrans2D1" presStyleIdx="0" presStyleCnt="5"/>
      <dgm:spPr/>
      <dgm:t>
        <a:bodyPr/>
        <a:lstStyle/>
        <a:p>
          <a:endParaRPr lang="en-US"/>
        </a:p>
      </dgm:t>
    </dgm:pt>
    <dgm:pt modelId="{9D9A01C8-CB64-466A-A471-DD52878BF70C}" type="pres">
      <dgm:prSet presAssocID="{206A73C6-531D-48B5-85C0-E4486BE15C27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03D7AA-F3AD-49B3-A254-2F128CF333C0}" type="pres">
      <dgm:prSet presAssocID="{ABD04ADA-BE85-4277-9FB7-20B856E9A656}" presName="sibTrans" presStyleLbl="sibTrans2D1" presStyleIdx="1" presStyleCnt="5"/>
      <dgm:spPr/>
      <dgm:t>
        <a:bodyPr/>
        <a:lstStyle/>
        <a:p>
          <a:endParaRPr lang="en-US"/>
        </a:p>
      </dgm:t>
    </dgm:pt>
    <dgm:pt modelId="{3481573F-04D1-4ED6-86FE-7CD4D5D0AB1C}" type="pres">
      <dgm:prSet presAssocID="{ABD04ADA-BE85-4277-9FB7-20B856E9A656}" presName="connectorText" presStyleLbl="sibTrans2D1" presStyleIdx="1" presStyleCnt="5"/>
      <dgm:spPr/>
      <dgm:t>
        <a:bodyPr/>
        <a:lstStyle/>
        <a:p>
          <a:endParaRPr lang="en-US"/>
        </a:p>
      </dgm:t>
    </dgm:pt>
    <dgm:pt modelId="{1B9019DD-55F6-4178-B25B-8E6A3BDFF8EE}" type="pres">
      <dgm:prSet presAssocID="{9955A8A4-343A-4EDB-A36C-63DF33C20BF1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C37BA6-CAB1-4BCC-8117-63E5F5393E0A}" type="pres">
      <dgm:prSet presAssocID="{D1CB0336-C486-4635-88DC-CC27DDC7F58E}" presName="sibTrans" presStyleLbl="sibTrans2D1" presStyleIdx="2" presStyleCnt="5"/>
      <dgm:spPr/>
      <dgm:t>
        <a:bodyPr/>
        <a:lstStyle/>
        <a:p>
          <a:endParaRPr lang="en-US"/>
        </a:p>
      </dgm:t>
    </dgm:pt>
    <dgm:pt modelId="{AF682B5E-4115-4D49-9977-DDF8F0775F3F}" type="pres">
      <dgm:prSet presAssocID="{D1CB0336-C486-4635-88DC-CC27DDC7F58E}" presName="connectorText" presStyleLbl="sibTrans2D1" presStyleIdx="2" presStyleCnt="5"/>
      <dgm:spPr/>
      <dgm:t>
        <a:bodyPr/>
        <a:lstStyle/>
        <a:p>
          <a:endParaRPr lang="en-US"/>
        </a:p>
      </dgm:t>
    </dgm:pt>
    <dgm:pt modelId="{8FDA749A-F764-455B-98E0-0FAB6C5C7E88}" type="pres">
      <dgm:prSet presAssocID="{3CC2E062-02F0-48A8-BDE8-712BA7E0FED8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FFFA4E-9DED-4E37-AE13-39A69CF943E9}" type="pres">
      <dgm:prSet presAssocID="{AABB3410-E6F9-419F-A145-426A5027C2D0}" presName="sibTrans" presStyleLbl="sibTrans2D1" presStyleIdx="3" presStyleCnt="5"/>
      <dgm:spPr/>
      <dgm:t>
        <a:bodyPr/>
        <a:lstStyle/>
        <a:p>
          <a:endParaRPr lang="en-US"/>
        </a:p>
      </dgm:t>
    </dgm:pt>
    <dgm:pt modelId="{DFB3AD97-F3E0-4707-A919-1CB711F6F8F9}" type="pres">
      <dgm:prSet presAssocID="{AABB3410-E6F9-419F-A145-426A5027C2D0}" presName="connectorText" presStyleLbl="sibTrans2D1" presStyleIdx="3" presStyleCnt="5"/>
      <dgm:spPr/>
      <dgm:t>
        <a:bodyPr/>
        <a:lstStyle/>
        <a:p>
          <a:endParaRPr lang="en-US"/>
        </a:p>
      </dgm:t>
    </dgm:pt>
    <dgm:pt modelId="{C3CA595D-0FEF-4265-9D7E-F9D6FBEC4719}" type="pres">
      <dgm:prSet presAssocID="{4E190614-FD68-49E2-9AD3-0BD35107E93C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B9E0CF-17C0-4227-B77F-42DCDE59C7BD}" type="pres">
      <dgm:prSet presAssocID="{25D7E8C0-4DF7-4CFD-AD88-15C78A4AACBB}" presName="sibTrans" presStyleLbl="sibTrans2D1" presStyleIdx="4" presStyleCnt="5"/>
      <dgm:spPr/>
      <dgm:t>
        <a:bodyPr/>
        <a:lstStyle/>
        <a:p>
          <a:endParaRPr lang="en-US"/>
        </a:p>
      </dgm:t>
    </dgm:pt>
    <dgm:pt modelId="{CD243A30-6B23-4F88-B243-61BEFB781330}" type="pres">
      <dgm:prSet presAssocID="{25D7E8C0-4DF7-4CFD-AD88-15C78A4AACBB}" presName="connectorText" presStyleLbl="sibTrans2D1" presStyleIdx="4" presStyleCnt="5"/>
      <dgm:spPr/>
      <dgm:t>
        <a:bodyPr/>
        <a:lstStyle/>
        <a:p>
          <a:endParaRPr lang="en-US"/>
        </a:p>
      </dgm:t>
    </dgm:pt>
  </dgm:ptLst>
  <dgm:cxnLst>
    <dgm:cxn modelId="{7EF3D6CB-CFDC-4D84-8527-84BDF4422027}" type="presOf" srcId="{C4B7B249-4E6D-49C1-9753-7AF91A0116ED}" destId="{B95F39AE-3738-4B7F-830C-DD56D65A912E}" srcOrd="1" destOrd="0" presId="urn:microsoft.com/office/officeart/2005/8/layout/cycle2"/>
    <dgm:cxn modelId="{28BA695A-2423-4E0E-81E4-D4C0B9D1B892}" type="presOf" srcId="{ABD04ADA-BE85-4277-9FB7-20B856E9A656}" destId="{4803D7AA-F3AD-49B3-A254-2F128CF333C0}" srcOrd="0" destOrd="0" presId="urn:microsoft.com/office/officeart/2005/8/layout/cycle2"/>
    <dgm:cxn modelId="{0B78A857-8F1B-4176-8F6F-64BF8E676791}" srcId="{0C945980-DCA3-4282-A83D-046453C7515E}" destId="{EC9A7BE5-C527-46C4-9307-3B0B0FF47DB5}" srcOrd="0" destOrd="0" parTransId="{0B0CB10A-1F67-4E67-9E54-4ABB42D5AC00}" sibTransId="{C4B7B249-4E6D-49C1-9753-7AF91A0116ED}"/>
    <dgm:cxn modelId="{EDB16C95-7D1F-4355-85B6-66DB8C45FE8B}" srcId="{0C945980-DCA3-4282-A83D-046453C7515E}" destId="{9955A8A4-343A-4EDB-A36C-63DF33C20BF1}" srcOrd="2" destOrd="0" parTransId="{3DB7154D-39CC-48A5-A8C2-B3C4616CBA97}" sibTransId="{D1CB0336-C486-4635-88DC-CC27DDC7F58E}"/>
    <dgm:cxn modelId="{F5F71648-18DD-4213-ACCE-4763A3C1D9CA}" type="presOf" srcId="{EC9A7BE5-C527-46C4-9307-3B0B0FF47DB5}" destId="{E5B67F09-9663-4F2D-A7A1-7955573D00E9}" srcOrd="0" destOrd="0" presId="urn:microsoft.com/office/officeart/2005/8/layout/cycle2"/>
    <dgm:cxn modelId="{37353A35-7D38-4133-B8AC-67DE6AF25D0A}" type="presOf" srcId="{25D7E8C0-4DF7-4CFD-AD88-15C78A4AACBB}" destId="{CD243A30-6B23-4F88-B243-61BEFB781330}" srcOrd="1" destOrd="0" presId="urn:microsoft.com/office/officeart/2005/8/layout/cycle2"/>
    <dgm:cxn modelId="{6640A4DB-E378-4E56-BBDA-12B390DB3183}" type="presOf" srcId="{C4B7B249-4E6D-49C1-9753-7AF91A0116ED}" destId="{40BF49D0-6D32-4739-853A-F80164F78F09}" srcOrd="0" destOrd="0" presId="urn:microsoft.com/office/officeart/2005/8/layout/cycle2"/>
    <dgm:cxn modelId="{56EC288B-A3C2-4F9C-8422-46337A8E8BAC}" srcId="{0C945980-DCA3-4282-A83D-046453C7515E}" destId="{4E190614-FD68-49E2-9AD3-0BD35107E93C}" srcOrd="4" destOrd="0" parTransId="{EFE21743-693D-4BF1-AFDD-3C34307A46A3}" sibTransId="{25D7E8C0-4DF7-4CFD-AD88-15C78A4AACBB}"/>
    <dgm:cxn modelId="{F794E64E-A439-4426-B404-0553DD7AE6DC}" type="presOf" srcId="{D1CB0336-C486-4635-88DC-CC27DDC7F58E}" destId="{AF682B5E-4115-4D49-9977-DDF8F0775F3F}" srcOrd="1" destOrd="0" presId="urn:microsoft.com/office/officeart/2005/8/layout/cycle2"/>
    <dgm:cxn modelId="{47D150E1-11A2-4DDB-8C4F-FC3C3F4A5A32}" type="presOf" srcId="{206A73C6-531D-48B5-85C0-E4486BE15C27}" destId="{9D9A01C8-CB64-466A-A471-DD52878BF70C}" srcOrd="0" destOrd="0" presId="urn:microsoft.com/office/officeart/2005/8/layout/cycle2"/>
    <dgm:cxn modelId="{9CEDB232-F595-4A02-A940-696156EB029E}" srcId="{0C945980-DCA3-4282-A83D-046453C7515E}" destId="{206A73C6-531D-48B5-85C0-E4486BE15C27}" srcOrd="1" destOrd="0" parTransId="{FB630280-52B0-4ADC-B3B2-93B4CEE3756D}" sibTransId="{ABD04ADA-BE85-4277-9FB7-20B856E9A656}"/>
    <dgm:cxn modelId="{405C4E07-59B1-4E0C-928E-AE2DFFF64997}" type="presOf" srcId="{4E190614-FD68-49E2-9AD3-0BD35107E93C}" destId="{C3CA595D-0FEF-4265-9D7E-F9D6FBEC4719}" srcOrd="0" destOrd="0" presId="urn:microsoft.com/office/officeart/2005/8/layout/cycle2"/>
    <dgm:cxn modelId="{C79888F7-4575-49D7-8ED2-7498787FE25B}" type="presOf" srcId="{AABB3410-E6F9-419F-A145-426A5027C2D0}" destId="{DFB3AD97-F3E0-4707-A919-1CB711F6F8F9}" srcOrd="1" destOrd="0" presId="urn:microsoft.com/office/officeart/2005/8/layout/cycle2"/>
    <dgm:cxn modelId="{9EC60D75-CCA5-464F-8F68-9D5C87B22CD3}" type="presOf" srcId="{D1CB0336-C486-4635-88DC-CC27DDC7F58E}" destId="{42C37BA6-CAB1-4BCC-8117-63E5F5393E0A}" srcOrd="0" destOrd="0" presId="urn:microsoft.com/office/officeart/2005/8/layout/cycle2"/>
    <dgm:cxn modelId="{5191714B-3C51-44FF-972F-37F77C51DB4C}" type="presOf" srcId="{0C945980-DCA3-4282-A83D-046453C7515E}" destId="{531D0444-1A36-445A-B841-A99BB21DFC95}" srcOrd="0" destOrd="0" presId="urn:microsoft.com/office/officeart/2005/8/layout/cycle2"/>
    <dgm:cxn modelId="{D89AB0F0-FC01-4B20-889D-96287BFA331A}" type="presOf" srcId="{25D7E8C0-4DF7-4CFD-AD88-15C78A4AACBB}" destId="{77B9E0CF-17C0-4227-B77F-42DCDE59C7BD}" srcOrd="0" destOrd="0" presId="urn:microsoft.com/office/officeart/2005/8/layout/cycle2"/>
    <dgm:cxn modelId="{98B1284F-6141-4301-9AB5-FEE1E40F7C58}" type="presOf" srcId="{AABB3410-E6F9-419F-A145-426A5027C2D0}" destId="{D7FFFA4E-9DED-4E37-AE13-39A69CF943E9}" srcOrd="0" destOrd="0" presId="urn:microsoft.com/office/officeart/2005/8/layout/cycle2"/>
    <dgm:cxn modelId="{51456158-773B-45BF-8868-91D3EF4DF8D4}" srcId="{0C945980-DCA3-4282-A83D-046453C7515E}" destId="{3CC2E062-02F0-48A8-BDE8-712BA7E0FED8}" srcOrd="3" destOrd="0" parTransId="{E3BD6CF9-A7CC-4E89-819C-962C64D1CC04}" sibTransId="{AABB3410-E6F9-419F-A145-426A5027C2D0}"/>
    <dgm:cxn modelId="{A5B5AD97-8EDE-4D4D-95CA-3C16BF9B21B2}" type="presOf" srcId="{ABD04ADA-BE85-4277-9FB7-20B856E9A656}" destId="{3481573F-04D1-4ED6-86FE-7CD4D5D0AB1C}" srcOrd="1" destOrd="0" presId="urn:microsoft.com/office/officeart/2005/8/layout/cycle2"/>
    <dgm:cxn modelId="{3F26AE84-7C1E-4089-8A11-ECD37320311D}" type="presOf" srcId="{9955A8A4-343A-4EDB-A36C-63DF33C20BF1}" destId="{1B9019DD-55F6-4178-B25B-8E6A3BDFF8EE}" srcOrd="0" destOrd="0" presId="urn:microsoft.com/office/officeart/2005/8/layout/cycle2"/>
    <dgm:cxn modelId="{6B5AD8A5-E0D4-4D94-9652-D9FF533DC344}" type="presOf" srcId="{3CC2E062-02F0-48A8-BDE8-712BA7E0FED8}" destId="{8FDA749A-F764-455B-98E0-0FAB6C5C7E88}" srcOrd="0" destOrd="0" presId="urn:microsoft.com/office/officeart/2005/8/layout/cycle2"/>
    <dgm:cxn modelId="{C9D0E741-897A-40E0-BCE0-DBC22E33ECA7}" type="presParOf" srcId="{531D0444-1A36-445A-B841-A99BB21DFC95}" destId="{E5B67F09-9663-4F2D-A7A1-7955573D00E9}" srcOrd="0" destOrd="0" presId="urn:microsoft.com/office/officeart/2005/8/layout/cycle2"/>
    <dgm:cxn modelId="{4EE156C7-BBAF-47BB-9F35-B5AD13F9E954}" type="presParOf" srcId="{531D0444-1A36-445A-B841-A99BB21DFC95}" destId="{40BF49D0-6D32-4739-853A-F80164F78F09}" srcOrd="1" destOrd="0" presId="urn:microsoft.com/office/officeart/2005/8/layout/cycle2"/>
    <dgm:cxn modelId="{9FE63351-CBE0-4E76-B4D8-D176638647C9}" type="presParOf" srcId="{40BF49D0-6D32-4739-853A-F80164F78F09}" destId="{B95F39AE-3738-4B7F-830C-DD56D65A912E}" srcOrd="0" destOrd="0" presId="urn:microsoft.com/office/officeart/2005/8/layout/cycle2"/>
    <dgm:cxn modelId="{A6E00427-0B80-4A86-87F7-C8D37003EB19}" type="presParOf" srcId="{531D0444-1A36-445A-B841-A99BB21DFC95}" destId="{9D9A01C8-CB64-466A-A471-DD52878BF70C}" srcOrd="2" destOrd="0" presId="urn:microsoft.com/office/officeart/2005/8/layout/cycle2"/>
    <dgm:cxn modelId="{9E6CDE13-A99F-4C98-9D70-9429C0C26795}" type="presParOf" srcId="{531D0444-1A36-445A-B841-A99BB21DFC95}" destId="{4803D7AA-F3AD-49B3-A254-2F128CF333C0}" srcOrd="3" destOrd="0" presId="urn:microsoft.com/office/officeart/2005/8/layout/cycle2"/>
    <dgm:cxn modelId="{F3E836DF-B577-4874-AE93-CE20F3F662A5}" type="presParOf" srcId="{4803D7AA-F3AD-49B3-A254-2F128CF333C0}" destId="{3481573F-04D1-4ED6-86FE-7CD4D5D0AB1C}" srcOrd="0" destOrd="0" presId="urn:microsoft.com/office/officeart/2005/8/layout/cycle2"/>
    <dgm:cxn modelId="{EA275CFA-3387-4189-9FC9-81DF9776B3BC}" type="presParOf" srcId="{531D0444-1A36-445A-B841-A99BB21DFC95}" destId="{1B9019DD-55F6-4178-B25B-8E6A3BDFF8EE}" srcOrd="4" destOrd="0" presId="urn:microsoft.com/office/officeart/2005/8/layout/cycle2"/>
    <dgm:cxn modelId="{F10258E0-03AF-45CF-801B-7E22AAAD89B2}" type="presParOf" srcId="{531D0444-1A36-445A-B841-A99BB21DFC95}" destId="{42C37BA6-CAB1-4BCC-8117-63E5F5393E0A}" srcOrd="5" destOrd="0" presId="urn:microsoft.com/office/officeart/2005/8/layout/cycle2"/>
    <dgm:cxn modelId="{E2498D0E-0BD9-4C13-97B4-85EFC8CEC977}" type="presParOf" srcId="{42C37BA6-CAB1-4BCC-8117-63E5F5393E0A}" destId="{AF682B5E-4115-4D49-9977-DDF8F0775F3F}" srcOrd="0" destOrd="0" presId="urn:microsoft.com/office/officeart/2005/8/layout/cycle2"/>
    <dgm:cxn modelId="{A9DA8634-B29E-4765-9BC8-AB5659F6D09A}" type="presParOf" srcId="{531D0444-1A36-445A-B841-A99BB21DFC95}" destId="{8FDA749A-F764-455B-98E0-0FAB6C5C7E88}" srcOrd="6" destOrd="0" presId="urn:microsoft.com/office/officeart/2005/8/layout/cycle2"/>
    <dgm:cxn modelId="{6CA87539-A626-4AF6-8853-D68A5B477339}" type="presParOf" srcId="{531D0444-1A36-445A-B841-A99BB21DFC95}" destId="{D7FFFA4E-9DED-4E37-AE13-39A69CF943E9}" srcOrd="7" destOrd="0" presId="urn:microsoft.com/office/officeart/2005/8/layout/cycle2"/>
    <dgm:cxn modelId="{610C9B14-D857-4382-91F1-ACC6CA57C466}" type="presParOf" srcId="{D7FFFA4E-9DED-4E37-AE13-39A69CF943E9}" destId="{DFB3AD97-F3E0-4707-A919-1CB711F6F8F9}" srcOrd="0" destOrd="0" presId="urn:microsoft.com/office/officeart/2005/8/layout/cycle2"/>
    <dgm:cxn modelId="{9448E7E3-8CFD-4ABA-A39D-79D318BAF678}" type="presParOf" srcId="{531D0444-1A36-445A-B841-A99BB21DFC95}" destId="{C3CA595D-0FEF-4265-9D7E-F9D6FBEC4719}" srcOrd="8" destOrd="0" presId="urn:microsoft.com/office/officeart/2005/8/layout/cycle2"/>
    <dgm:cxn modelId="{612E587D-ABD0-49A7-A391-156C8F268E41}" type="presParOf" srcId="{531D0444-1A36-445A-B841-A99BB21DFC95}" destId="{77B9E0CF-17C0-4227-B77F-42DCDE59C7BD}" srcOrd="9" destOrd="0" presId="urn:microsoft.com/office/officeart/2005/8/layout/cycle2"/>
    <dgm:cxn modelId="{B0B524E2-D79A-45BB-A6E6-A9754D0E87CC}" type="presParOf" srcId="{77B9E0CF-17C0-4227-B77F-42DCDE59C7BD}" destId="{CD243A30-6B23-4F88-B243-61BEFB781330}" srcOrd="0" destOrd="0" presId="urn:microsoft.com/office/officeart/2005/8/layout/cycle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1508A9-2CDC-491A-BC67-AF002FA01902}" type="datetimeFigureOut">
              <a:rPr lang="en-US" smtClean="0"/>
              <a:pPr/>
              <a:t>2/24/2022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0ACBCE-8895-40C2-9B86-3D54267929F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ACBCE-8895-40C2-9B86-3D54267929F4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434C3-87CA-4211-A354-9ADF97105E60}" type="datetimeFigureOut">
              <a:rPr lang="en-US" smtClean="0"/>
              <a:pPr/>
              <a:t>2/24/2022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4CFFE-6C03-40BC-96DF-844A6A64EF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434C3-87CA-4211-A354-9ADF97105E60}" type="datetimeFigureOut">
              <a:rPr lang="en-US" smtClean="0"/>
              <a:pPr/>
              <a:t>2/24/2022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4CFFE-6C03-40BC-96DF-844A6A64EF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434C3-87CA-4211-A354-9ADF97105E60}" type="datetimeFigureOut">
              <a:rPr lang="en-US" smtClean="0"/>
              <a:pPr/>
              <a:t>2/24/2022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4CFFE-6C03-40BC-96DF-844A6A64EF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434C3-87CA-4211-A354-9ADF97105E60}" type="datetimeFigureOut">
              <a:rPr lang="en-US" smtClean="0"/>
              <a:pPr/>
              <a:t>2/24/2022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4CFFE-6C03-40BC-96DF-844A6A64EF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434C3-87CA-4211-A354-9ADF97105E60}" type="datetimeFigureOut">
              <a:rPr lang="en-US" smtClean="0"/>
              <a:pPr/>
              <a:t>2/24/2022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4CFFE-6C03-40BC-96DF-844A6A64EF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434C3-87CA-4211-A354-9ADF97105E60}" type="datetimeFigureOut">
              <a:rPr lang="en-US" smtClean="0"/>
              <a:pPr/>
              <a:t>2/24/2022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4CFFE-6C03-40BC-96DF-844A6A64EF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434C3-87CA-4211-A354-9ADF97105E60}" type="datetimeFigureOut">
              <a:rPr lang="en-US" smtClean="0"/>
              <a:pPr/>
              <a:t>2/24/2022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4CFFE-6C03-40BC-96DF-844A6A64EF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434C3-87CA-4211-A354-9ADF97105E60}" type="datetimeFigureOut">
              <a:rPr lang="en-US" smtClean="0"/>
              <a:pPr/>
              <a:t>2/24/2022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4CFFE-6C03-40BC-96DF-844A6A64EF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434C3-87CA-4211-A354-9ADF97105E60}" type="datetimeFigureOut">
              <a:rPr lang="en-US" smtClean="0"/>
              <a:pPr/>
              <a:t>2/24/2022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4CFFE-6C03-40BC-96DF-844A6A64EF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434C3-87CA-4211-A354-9ADF97105E60}" type="datetimeFigureOut">
              <a:rPr lang="en-US" smtClean="0"/>
              <a:pPr/>
              <a:t>2/24/2022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4CFFE-6C03-40BC-96DF-844A6A64EF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434C3-87CA-4211-A354-9ADF97105E60}" type="datetimeFigureOut">
              <a:rPr lang="en-US" smtClean="0"/>
              <a:pPr/>
              <a:t>2/24/2022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4CFFE-6C03-40BC-96DF-844A6A64EF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E434C3-87CA-4211-A354-9ADF97105E60}" type="datetimeFigureOut">
              <a:rPr lang="en-US" smtClean="0"/>
              <a:pPr/>
              <a:t>2/24/2022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54CFFE-6C03-40BC-96DF-844A6A64EF5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286000"/>
            <a:ext cx="7772400" cy="1600200"/>
          </a:xfrm>
        </p:spPr>
        <p:txBody>
          <a:bodyPr/>
          <a:lstStyle/>
          <a:p>
            <a:r>
              <a:rPr lang="en-US" dirty="0" smtClean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Gungsuh" pitchFamily="18" charset="-127"/>
                <a:ea typeface="Gungsuh" pitchFamily="18" charset="-127"/>
              </a:rPr>
              <a:t>DAFTAR RIWAYAT HIDUP</a:t>
            </a:r>
            <a:endParaRPr lang="en-US" dirty="0"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Gungsuh" pitchFamily="18" charset="-127"/>
              <a:ea typeface="Gungsuh" pitchFamily="18" charset="-127"/>
            </a:endParaRPr>
          </a:p>
        </p:txBody>
      </p:sp>
      <p:pic>
        <p:nvPicPr>
          <p:cNvPr id="4" name="Picture 3" descr="-3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EF9F5"/>
              </a:clrFrom>
              <a:clrTo>
                <a:srgbClr val="FEF9F5">
                  <a:alpha val="0"/>
                </a:srgbClr>
              </a:clrTo>
            </a:clrChange>
          </a:blip>
          <a:srcRect l="10153" t="22414" r="13218" b="22414"/>
          <a:stretch>
            <a:fillRect/>
          </a:stretch>
        </p:blipFill>
        <p:spPr>
          <a:xfrm>
            <a:off x="0" y="4495800"/>
            <a:ext cx="1600200" cy="236220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Arrow 9"/>
          <p:cNvSpPr/>
          <p:nvPr/>
        </p:nvSpPr>
        <p:spPr>
          <a:xfrm>
            <a:off x="8382000" y="6400800"/>
            <a:ext cx="457200" cy="304800"/>
          </a:xfrm>
          <a:prstGeom prst="rightArrow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Content Placeholder 23"/>
          <p:cNvSpPr>
            <a:spLocks noGrp="1"/>
          </p:cNvSpPr>
          <p:nvPr>
            <p:ph idx="1"/>
          </p:nvPr>
        </p:nvSpPr>
        <p:spPr>
          <a:xfrm>
            <a:off x="1600200" y="685800"/>
            <a:ext cx="7543800" cy="54403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>
                <a:latin typeface="AngsanaUPC" pitchFamily="18" charset="-34"/>
                <a:cs typeface="AngsanaUPC" pitchFamily="18" charset="-34"/>
              </a:rPr>
              <a:t>NAMA			INDAH WIJAYANTI</a:t>
            </a:r>
          </a:p>
          <a:p>
            <a:pPr>
              <a:buNone/>
            </a:pPr>
            <a:r>
              <a:rPr lang="en-US" dirty="0" smtClean="0">
                <a:latin typeface="AngsanaUPC" pitchFamily="18" charset="-34"/>
                <a:cs typeface="AngsanaUPC" pitchFamily="18" charset="-34"/>
              </a:rPr>
              <a:t>TTL			PEKANBARU, 22 DES 1996</a:t>
            </a:r>
          </a:p>
          <a:p>
            <a:pPr>
              <a:buNone/>
            </a:pPr>
            <a:r>
              <a:rPr lang="en-US" dirty="0" smtClean="0">
                <a:latin typeface="AngsanaUPC" pitchFamily="18" charset="-34"/>
                <a:cs typeface="AngsanaUPC" pitchFamily="18" charset="-34"/>
              </a:rPr>
              <a:t>ALAMAT		JL. TULIP GG. </a:t>
            </a:r>
            <a:r>
              <a:rPr lang="en-US" dirty="0" smtClean="0">
                <a:latin typeface="AngsanaUPC" pitchFamily="18" charset="-34"/>
                <a:cs typeface="AngsanaUPC" pitchFamily="18" charset="-34"/>
              </a:rPr>
              <a:t>KANCIL, PEKANBARU</a:t>
            </a:r>
            <a:endParaRPr lang="en-US" dirty="0" smtClean="0">
              <a:latin typeface="AngsanaUPC" pitchFamily="18" charset="-34"/>
              <a:cs typeface="AngsanaUPC" pitchFamily="18" charset="-34"/>
            </a:endParaRPr>
          </a:p>
          <a:p>
            <a:pPr>
              <a:buNone/>
            </a:pPr>
            <a:r>
              <a:rPr lang="en-US" dirty="0" smtClean="0">
                <a:latin typeface="AngsanaUPC" pitchFamily="18" charset="-34"/>
                <a:cs typeface="AngsanaUPC" pitchFamily="18" charset="-34"/>
              </a:rPr>
              <a:t>AGAMA		ISLAM</a:t>
            </a:r>
          </a:p>
          <a:p>
            <a:pPr>
              <a:buNone/>
            </a:pPr>
            <a:r>
              <a:rPr lang="en-US" dirty="0" smtClean="0">
                <a:latin typeface="AngsanaUPC" pitchFamily="18" charset="-34"/>
                <a:cs typeface="AngsanaUPC" pitchFamily="18" charset="-34"/>
              </a:rPr>
              <a:t>STATUS		SINGLE</a:t>
            </a:r>
          </a:p>
          <a:p>
            <a:pPr>
              <a:buNone/>
            </a:pPr>
            <a:r>
              <a:rPr lang="en-US" dirty="0" smtClean="0">
                <a:latin typeface="AngsanaUPC" pitchFamily="18" charset="-34"/>
                <a:cs typeface="AngsanaUPC" pitchFamily="18" charset="-34"/>
              </a:rPr>
              <a:t>HOBI		</a:t>
            </a:r>
            <a:endParaRPr lang="en-US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7" name="Explosion 1 26"/>
          <p:cNvSpPr/>
          <p:nvPr/>
        </p:nvSpPr>
        <p:spPr>
          <a:xfrm>
            <a:off x="4191000" y="3810000"/>
            <a:ext cx="3733800" cy="1981200"/>
          </a:xfrm>
          <a:prstGeom prst="irregularSeal1">
            <a:avLst/>
          </a:prstGeom>
          <a:solidFill>
            <a:schemeClr val="bg1"/>
          </a:solidFill>
          <a:ln>
            <a:solidFill>
              <a:schemeClr val="bg1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3657600" y="990600"/>
            <a:ext cx="457200" cy="1588"/>
          </a:xfrm>
          <a:prstGeom prst="straightConnector1">
            <a:avLst/>
          </a:prstGeom>
          <a:ln w="38100">
            <a:solidFill>
              <a:schemeClr val="bg1">
                <a:lumMod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3657600" y="1600200"/>
            <a:ext cx="457200" cy="1588"/>
          </a:xfrm>
          <a:prstGeom prst="straightConnector1">
            <a:avLst/>
          </a:prstGeom>
          <a:ln w="38100">
            <a:solidFill>
              <a:schemeClr val="bg1">
                <a:lumMod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3657600" y="2209800"/>
            <a:ext cx="457200" cy="1588"/>
          </a:xfrm>
          <a:prstGeom prst="straightConnector1">
            <a:avLst/>
          </a:prstGeom>
          <a:ln w="38100">
            <a:solidFill>
              <a:schemeClr val="bg1">
                <a:lumMod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3657600" y="2743200"/>
            <a:ext cx="457200" cy="1588"/>
          </a:xfrm>
          <a:prstGeom prst="straightConnector1">
            <a:avLst/>
          </a:prstGeom>
          <a:ln w="38100">
            <a:solidFill>
              <a:schemeClr val="bg1">
                <a:lumMod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3657600" y="3352800"/>
            <a:ext cx="457200" cy="1588"/>
          </a:xfrm>
          <a:prstGeom prst="straightConnector1">
            <a:avLst/>
          </a:prstGeom>
          <a:ln w="38100">
            <a:solidFill>
              <a:schemeClr val="bg1">
                <a:lumMod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3657600" y="3962400"/>
            <a:ext cx="457200" cy="1588"/>
          </a:xfrm>
          <a:prstGeom prst="straightConnector1">
            <a:avLst/>
          </a:prstGeom>
          <a:ln w="38100">
            <a:solidFill>
              <a:schemeClr val="bg1">
                <a:lumMod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Picture 35" descr="Download Music Note Icon Vector Illustration for free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53000" y="4419600"/>
            <a:ext cx="673100" cy="673100"/>
          </a:xfrm>
          <a:prstGeom prst="rect">
            <a:avLst/>
          </a:prstGeom>
        </p:spPr>
      </p:pic>
      <p:pic>
        <p:nvPicPr>
          <p:cNvPr id="37" name="Picture 36" descr="Fork Spoon Icon Stock Vector (Royalty Free) 267532643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9F8F6"/>
              </a:clrFrom>
              <a:clrTo>
                <a:srgbClr val="F9F8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62600" y="4343400"/>
            <a:ext cx="838200" cy="838200"/>
          </a:xfrm>
          <a:prstGeom prst="rect">
            <a:avLst/>
          </a:prstGeom>
        </p:spPr>
      </p:pic>
      <p:pic>
        <p:nvPicPr>
          <p:cNvPr id="38" name="Picture 37"/>
          <p:cNvPicPr/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</a:blip>
          <a:srcRect t="10417" b="14583"/>
          <a:stretch>
            <a:fillRect/>
          </a:stretch>
        </p:blipFill>
        <p:spPr bwMode="auto">
          <a:xfrm>
            <a:off x="6324600" y="4419600"/>
            <a:ext cx="719138" cy="69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Content Placeholder 5" descr="-1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EF9F5"/>
              </a:clrFrom>
              <a:clrTo>
                <a:srgbClr val="FEF9F5">
                  <a:alpha val="0"/>
                </a:srgbClr>
              </a:clrTo>
            </a:clrChange>
          </a:blip>
          <a:srcRect l="11090" t="21887" r="11090" b="22554"/>
          <a:stretch>
            <a:fillRect/>
          </a:stretch>
        </p:blipFill>
        <p:spPr>
          <a:xfrm>
            <a:off x="0" y="4648200"/>
            <a:ext cx="1524000" cy="2209800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uiExpand="1" build="p"/>
      <p:bldP spid="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/>
          </a:bodyPr>
          <a:lstStyle/>
          <a:p>
            <a:r>
              <a:rPr lang="en-US" sz="3200" dirty="0" smtClean="0">
                <a:latin typeface="Lucida Handwriting" pitchFamily="66" charset="0"/>
                <a:cs typeface="MV Boli" pitchFamily="2" charset="0"/>
              </a:rPr>
              <a:t>RIWAYAT PENDIDIKAN</a:t>
            </a:r>
            <a:endParaRPr lang="en-US" sz="3200" dirty="0">
              <a:latin typeface="Lucida Handwriting" pitchFamily="66" charset="0"/>
              <a:cs typeface="MV Boli" pitchFamily="2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914400" y="1066800"/>
          <a:ext cx="7498080" cy="541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ight Arrow 4"/>
          <p:cNvSpPr/>
          <p:nvPr/>
        </p:nvSpPr>
        <p:spPr>
          <a:xfrm>
            <a:off x="8382000" y="6400800"/>
            <a:ext cx="457200" cy="304800"/>
          </a:xfrm>
          <a:prstGeom prst="rightArrow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Denice sent you a Pin!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EF9F5"/>
              </a:clrFrom>
              <a:clrTo>
                <a:srgbClr val="FEF9F5">
                  <a:alpha val="0"/>
                </a:srgbClr>
              </a:clrTo>
            </a:clrChange>
          </a:blip>
          <a:srcRect l="8576" t="15789" r="9953" b="18421"/>
          <a:stretch>
            <a:fillRect/>
          </a:stretch>
        </p:blipFill>
        <p:spPr>
          <a:xfrm>
            <a:off x="0" y="4572000"/>
            <a:ext cx="1676400" cy="2286000"/>
          </a:xfrm>
          <a:prstGeom prst="rect">
            <a:avLst/>
          </a:prstGeom>
        </p:spPr>
      </p:pic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/>
          </a:bodyPr>
          <a:lstStyle/>
          <a:p>
            <a:r>
              <a:rPr lang="en-US" sz="3200" dirty="0" smtClean="0">
                <a:latin typeface="Lucida Handwriting" pitchFamily="66" charset="0"/>
              </a:rPr>
              <a:t>KESAN BELAJAR</a:t>
            </a:r>
            <a:endParaRPr lang="en-US" sz="3200" dirty="0">
              <a:latin typeface="Lucida Handwriting" pitchFamily="66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371600" y="2057400"/>
            <a:ext cx="7162800" cy="37338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SAYA SANGAT </a:t>
            </a:r>
            <a:r>
              <a:rPr lang="en-US" sz="2800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SENANG BELAJAR DISINI </a:t>
            </a:r>
            <a:r>
              <a:rPr lang="en-US" sz="2800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KARENA </a:t>
            </a:r>
            <a:r>
              <a:rPr lang="en-US" sz="2800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CUKUP DENGAN </a:t>
            </a:r>
            <a:r>
              <a:rPr lang="en-US" sz="2800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BELAJAR DIRUMAH SAYA DAPAT TAMBAHAN ILMU DAN MENDAPATKAN SERTIFIKAT KOMPUTER. DENGAN HARGA YANG WORT IT BANGET. SEKALIGUS MENDAPATKAN MODUL GRATIS. </a:t>
            </a:r>
            <a:endParaRPr lang="en-US" sz="2800" dirty="0" smtClean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  <a:p>
            <a:r>
              <a:rPr lang="en-US" sz="2800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THANKYOU </a:t>
            </a:r>
            <a:r>
              <a:rPr lang="en-US" sz="2800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KAAAKKK </a:t>
            </a:r>
          </a:p>
          <a:p>
            <a:pPr algn="ctr"/>
            <a:endParaRPr lang="en-US" dirty="0"/>
          </a:p>
        </p:txBody>
      </p:sp>
      <p:sp>
        <p:nvSpPr>
          <p:cNvPr id="5" name="Down Arrow 4"/>
          <p:cNvSpPr/>
          <p:nvPr/>
        </p:nvSpPr>
        <p:spPr>
          <a:xfrm>
            <a:off x="4343400" y="1524000"/>
            <a:ext cx="533400" cy="609600"/>
          </a:xfrm>
          <a:prstGeom prst="downArrow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-4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EF9F5"/>
              </a:clrFrom>
              <a:clrTo>
                <a:srgbClr val="FEF9F5">
                  <a:alpha val="0"/>
                </a:srgbClr>
              </a:clrTo>
            </a:clrChange>
          </a:blip>
          <a:srcRect l="11301" t="23028" r="13646" b="23241"/>
          <a:stretch>
            <a:fillRect/>
          </a:stretch>
        </p:blipFill>
        <p:spPr>
          <a:xfrm>
            <a:off x="0" y="4724400"/>
            <a:ext cx="1524000" cy="2133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rgbClr val="FDE5D2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233</TotalTime>
  <Words>79</Words>
  <Application>Microsoft Office PowerPoint</Application>
  <PresentationFormat>On-screen Show (4:3)</PresentationFormat>
  <Paragraphs>21</Paragraphs>
  <Slides>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DAFTAR RIWAYAT HIDUP</vt:lpstr>
      <vt:lpstr>Slide 2</vt:lpstr>
      <vt:lpstr>RIWAYAT PENDIDIKAN</vt:lpstr>
      <vt:lpstr>KESAN BELAJAR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DAFTAR RIWAYAT HIDUP</dc:title>
  <dc:creator>WINDOWS</dc:creator>
  <cp:lastModifiedBy>WINDOWS</cp:lastModifiedBy>
  <cp:revision>23</cp:revision>
  <dcterms:created xsi:type="dcterms:W3CDTF">2022-02-22T18:03:06Z</dcterms:created>
  <dcterms:modified xsi:type="dcterms:W3CDTF">2022-02-24T13:48:41Z</dcterms:modified>
</cp:coreProperties>
</file>