
<file path=[Content_Types].xml><?xml version="1.0" encoding="utf-8"?>
<Types xmlns="http://schemas.openxmlformats.org/package/2006/content-types">
  <Default Extension="1"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4"/>
  </p:sldMasterIdLst>
  <p:notesMasterIdLst>
    <p:notesMasterId r:id="rId16"/>
  </p:notesMasterIdLst>
  <p:handoutMasterIdLst>
    <p:handoutMasterId r:id="rId17"/>
  </p:handoutMasterIdLst>
  <p:sldIdLst>
    <p:sldId id="256" r:id="rId5"/>
    <p:sldId id="257" r:id="rId6"/>
    <p:sldId id="275" r:id="rId7"/>
    <p:sldId id="276" r:id="rId8"/>
    <p:sldId id="266" r:id="rId9"/>
    <p:sldId id="278" r:id="rId10"/>
    <p:sldId id="268" r:id="rId11"/>
    <p:sldId id="274" r:id="rId12"/>
    <p:sldId id="277" r:id="rId13"/>
    <p:sldId id="273" r:id="rId14"/>
    <p:sldId id="27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42D0B"/>
    <a:srgbClr val="76280B"/>
    <a:srgbClr val="F6BF73"/>
    <a:srgbClr val="F9D4A1"/>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125E5076-3810-47DD-B79F-674D7AD40C01}">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1678" autoAdjust="0"/>
  </p:normalViewPr>
  <p:slideViewPr>
    <p:cSldViewPr snapToGrid="0">
      <p:cViewPr varScale="1">
        <p:scale>
          <a:sx n="59" d="100"/>
          <a:sy n="59" d="100"/>
        </p:scale>
        <p:origin x="76" y="516"/>
      </p:cViewPr>
      <p:guideLst/>
    </p:cSldViewPr>
  </p:slideViewPr>
  <p:notesTextViewPr>
    <p:cViewPr>
      <p:scale>
        <a:sx n="1" d="1"/>
        <a:sy n="1" d="1"/>
      </p:scale>
      <p:origin x="0" y="0"/>
    </p:cViewPr>
  </p:notesTextViewPr>
  <p:notesViewPr>
    <p:cSldViewPr snapToGrid="0">
      <p:cViewPr varScale="1">
        <p:scale>
          <a:sx n="49" d="100"/>
          <a:sy n="49" d="100"/>
        </p:scale>
        <p:origin x="2668"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8805758-D2E5-47F1-BDC8-64F96AB837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B9A4D7A7-60FE-4B51-8D3B-098FB2A1B3D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866161-D383-45DC-9645-1D21647A8641}" type="datetimeFigureOut">
              <a:rPr lang="en-US" smtClean="0"/>
              <a:t>12/19/2023</a:t>
            </a:fld>
            <a:endParaRPr lang="en-US" dirty="0"/>
          </a:p>
        </p:txBody>
      </p:sp>
      <p:sp>
        <p:nvSpPr>
          <p:cNvPr id="4" name="Footer Placeholder 3">
            <a:extLst>
              <a:ext uri="{FF2B5EF4-FFF2-40B4-BE49-F238E27FC236}">
                <a16:creationId xmlns:a16="http://schemas.microsoft.com/office/drawing/2014/main" id="{0748030B-DA71-4B18-AA7C-F991BCB518A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BD65FCA-070F-4A6D-A2E0-D5EBEAABC9C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B64D2B8-7AFA-4F86-9DF3-A6BBE4E238C1}" type="slidenum">
              <a:rPr lang="en-US" smtClean="0"/>
              <a:t>‹#›</a:t>
            </a:fld>
            <a:endParaRPr lang="en-US" dirty="0"/>
          </a:p>
        </p:txBody>
      </p:sp>
    </p:spTree>
    <p:extLst>
      <p:ext uri="{BB962C8B-B14F-4D97-AF65-F5344CB8AC3E}">
        <p14:creationId xmlns:p14="http://schemas.microsoft.com/office/powerpoint/2010/main" val="36903482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789D0-CA34-4934-A369-C3113E12A3EF}" type="datetimeFigureOut">
              <a:rPr lang="en-US" smtClean="0"/>
              <a:t>12/19/2023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79418-37EB-4378-AD22-89DBB000B0DA}" type="slidenum">
              <a:rPr lang="en-US" smtClean="0"/>
              <a:t>‹#›</a:t>
            </a:fld>
            <a:endParaRPr lang="en-US" dirty="0"/>
          </a:p>
        </p:txBody>
      </p:sp>
    </p:spTree>
    <p:extLst>
      <p:ext uri="{BB962C8B-B14F-4D97-AF65-F5344CB8AC3E}">
        <p14:creationId xmlns:p14="http://schemas.microsoft.com/office/powerpoint/2010/main" val="37646424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5D79418-37EB-4378-AD22-89DBB000B0DA}" type="slidenum">
              <a:rPr lang="en-US" smtClean="0"/>
              <a:t>1</a:t>
            </a:fld>
            <a:endParaRPr lang="en-US" dirty="0"/>
          </a:p>
        </p:txBody>
      </p:sp>
    </p:spTree>
    <p:extLst>
      <p:ext uri="{BB962C8B-B14F-4D97-AF65-F5344CB8AC3E}">
        <p14:creationId xmlns:p14="http://schemas.microsoft.com/office/powerpoint/2010/main" val="10076192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572000"/>
            <a:ext cx="5786846" cy="4976949"/>
          </a:xfrm>
        </p:spPr>
        <p:txBody>
          <a:bodyPr/>
          <a:lstStyle/>
          <a:p>
            <a:r>
              <a:rPr lang="en-US" sz="1800" b="1" dirty="0"/>
              <a:t>This presentation is the result of an accumulation of my perception of the different stages of acquiring, developing and leveraging human capital, and what roles HR and management have in making this a successful process and identifying issues with the process that can be improved upon to continued success of the company and the workplace culture that is created with the employee being at the center of all goals for success, professional growth, performance improvement and reviews, employee incentives, appreciation and engagement being the number one goal of the company’s success. The Performance Management Process starts with the goal of increased employee retention, performance and engagement, this begins with the recruiting/Onboarding process (Bachmann, 2020).</a:t>
            </a:r>
          </a:p>
        </p:txBody>
      </p:sp>
      <p:sp>
        <p:nvSpPr>
          <p:cNvPr id="4" name="Slide Number Placeholder 3"/>
          <p:cNvSpPr>
            <a:spLocks noGrp="1"/>
          </p:cNvSpPr>
          <p:nvPr>
            <p:ph type="sldNum" sz="quarter" idx="10"/>
          </p:nvPr>
        </p:nvSpPr>
        <p:spPr/>
        <p:txBody>
          <a:bodyPr/>
          <a:lstStyle/>
          <a:p>
            <a:fld id="{D5D79418-37EB-4378-AD22-89DBB000B0DA}" type="slidenum">
              <a:rPr lang="en-US" smtClean="0"/>
              <a:t>2</a:t>
            </a:fld>
            <a:endParaRPr lang="en-US" dirty="0"/>
          </a:p>
        </p:txBody>
      </p:sp>
    </p:spTree>
    <p:extLst>
      <p:ext uri="{BB962C8B-B14F-4D97-AF65-F5344CB8AC3E}">
        <p14:creationId xmlns:p14="http://schemas.microsoft.com/office/powerpoint/2010/main" val="31447345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14009"/>
            <a:ext cx="5486400" cy="4521381"/>
          </a:xfrm>
        </p:spPr>
        <p:txBody>
          <a:bodyPr/>
          <a:lstStyle/>
          <a:p>
            <a:r>
              <a:rPr lang="en-US" b="1" dirty="0"/>
              <a:t>Studies show that a strategic and effective onboarding process is essential for employee retention, and company’s success (Bachmann, 2020). In order for the onboarding process to be effective it must have certain qualities and structured steps that are adhered too. These qualities were coined the 4C’s of a successful onboarding process (Buchmann, 2020). The 4C’s or 4 pillars (as they are sometimes called) are compliance, clarification, culture and connection; during the compliance process the new employee learns about the company’s culture and their expectations on ethical behavior, safety procedures, they also will establish the employee benefits , policies and how they relate to their new role will also be discussed, the next stage of the process is clarification; this is where the new employee has their job role and responsibilities clearly explained, key performance metrics will be discussed as well, this is usually a meeting with your manager, culture is also a relevant aspect of effective onboarding, the organizational “norms” should be shared with the new employee along with expectations of supporting the established culture in the workplace, this is the values, mission, vision, belief systems, attitudes and assumptions that are displayed among the workforce, and the last important C is connection; it is savvy and smart to assign the new employee a “ buddy” for this step (Bachmann, 2020). This is an employee who will assist the new hire in making connections with other workers, and they will also be able to explain the teamwork methods that are in place, this will support the new employee to build immediate rapport with co-workers and achieve company goals with a clear understanding (Buchmann, 2020).</a:t>
            </a:r>
          </a:p>
        </p:txBody>
      </p:sp>
      <p:sp>
        <p:nvSpPr>
          <p:cNvPr id="4" name="Slide Number Placeholder 3"/>
          <p:cNvSpPr>
            <a:spLocks noGrp="1"/>
          </p:cNvSpPr>
          <p:nvPr>
            <p:ph type="sldNum" sz="quarter" idx="5"/>
          </p:nvPr>
        </p:nvSpPr>
        <p:spPr/>
        <p:txBody>
          <a:bodyPr/>
          <a:lstStyle/>
          <a:p>
            <a:fld id="{D5D79418-37EB-4378-AD22-89DBB000B0DA}" type="slidenum">
              <a:rPr lang="en-US" smtClean="0"/>
              <a:t>3</a:t>
            </a:fld>
            <a:endParaRPr lang="en-US" dirty="0"/>
          </a:p>
        </p:txBody>
      </p:sp>
    </p:spTree>
    <p:extLst>
      <p:ext uri="{BB962C8B-B14F-4D97-AF65-F5344CB8AC3E}">
        <p14:creationId xmlns:p14="http://schemas.microsoft.com/office/powerpoint/2010/main" val="1388482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17600"/>
            <a:ext cx="5486400" cy="3086100"/>
          </a:xfrm>
        </p:spPr>
      </p:sp>
      <p:sp>
        <p:nvSpPr>
          <p:cNvPr id="3" name="Notes Placeholder 2"/>
          <p:cNvSpPr>
            <a:spLocks noGrp="1"/>
          </p:cNvSpPr>
          <p:nvPr>
            <p:ph type="body" idx="1"/>
          </p:nvPr>
        </p:nvSpPr>
        <p:spPr>
          <a:xfrm>
            <a:off x="685800" y="4415247"/>
            <a:ext cx="5486400" cy="4691198"/>
          </a:xfrm>
        </p:spPr>
        <p:txBody>
          <a:bodyPr/>
          <a:lstStyle/>
          <a:p>
            <a:r>
              <a:rPr lang="en-US" sz="1400" b="1" dirty="0"/>
              <a:t>In the same way an effective onboarding process can have an impact on employee satisfaction and long-term employment, a bad employee onboarding can impact in a negative way (Jones, 2022). Employee onboarding is a process that integrates a new employee into the organization, and this is vital on keeping new employees (Jones, 2022). When onboarding is done strategically, is engaging and supportive of the new employee transitioning into the workplace culture, new job role , and understands the company’s key performance goals, the new employee is more satisfied, productive, committed and motivated (Jones, 2022). A bad employee onboarding is the opposite of a strategic and effective one. Bad onboarding processes have unclear and undefined company goals, job role expectations and responsibilities, lack of leaders feedback, weak training styles, and inadequate or non-existent ongoing new employee support (Jones, 2022). As one might expect this type of onboarding process impacts employee turnover (increases), productivity losses do to the new employee not understanding their role along with poor training, as might be expected when new employees do not feel supported and included in a new work environment they will quit, and possibly spread negative reviews about the company, leading to the company’s reputation being damaged with the public (Jones, 2022</a:t>
            </a:r>
            <a:r>
              <a:rPr lang="en-US" sz="1400" dirty="0"/>
              <a:t>).</a:t>
            </a:r>
          </a:p>
        </p:txBody>
      </p:sp>
      <p:sp>
        <p:nvSpPr>
          <p:cNvPr id="4" name="Slide Number Placeholder 3"/>
          <p:cNvSpPr>
            <a:spLocks noGrp="1"/>
          </p:cNvSpPr>
          <p:nvPr>
            <p:ph type="sldNum" sz="quarter" idx="5"/>
          </p:nvPr>
        </p:nvSpPr>
        <p:spPr/>
        <p:txBody>
          <a:bodyPr/>
          <a:lstStyle/>
          <a:p>
            <a:fld id="{D5D79418-37EB-4378-AD22-89DBB000B0DA}" type="slidenum">
              <a:rPr lang="en-US" smtClean="0"/>
              <a:t>4</a:t>
            </a:fld>
            <a:endParaRPr lang="en-US" dirty="0"/>
          </a:p>
        </p:txBody>
      </p:sp>
    </p:spTree>
    <p:extLst>
      <p:ext uri="{BB962C8B-B14F-4D97-AF65-F5344CB8AC3E}">
        <p14:creationId xmlns:p14="http://schemas.microsoft.com/office/powerpoint/2010/main" val="768507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555625"/>
            <a:ext cx="5486400" cy="3086100"/>
          </a:xfrm>
        </p:spPr>
      </p:sp>
      <p:sp>
        <p:nvSpPr>
          <p:cNvPr id="3" name="Notes Placeholder 2"/>
          <p:cNvSpPr>
            <a:spLocks noGrp="1"/>
          </p:cNvSpPr>
          <p:nvPr>
            <p:ph type="body" idx="1"/>
          </p:nvPr>
        </p:nvSpPr>
        <p:spPr>
          <a:xfrm>
            <a:off x="685800" y="3918857"/>
            <a:ext cx="5486400" cy="5061063"/>
          </a:xfrm>
        </p:spPr>
        <p:txBody>
          <a:bodyPr/>
          <a:lstStyle/>
          <a:p>
            <a:r>
              <a:rPr lang="en-US" sz="1800" b="1" dirty="0"/>
              <a:t>According to (Holger, 2019) the companies who make diversity and inclusion a must in their workforce have a competitive edge over their competitors who do not have the same progressive work environments. Ensuring that the company hires all kinds of people (races, skin colors, genders), brings a new level of innovation into the culture of the workforce. When a WSJ analyst conducted a study into the top performing companies in the corporate world they all had large numbers of diverse employees  and inclusivity was prominent, this was reported to be what made these companies more successful, and innovative, it has been said that that diversity helps create long-term shareholder value (Holger, 2019). Analysts agree that diversity can help fuel innovation, which is critical to success in a fast-changing world where technological disruption has become the norms (Holger, 2019</a:t>
            </a:r>
            <a:r>
              <a:rPr lang="en-US" sz="1600" dirty="0"/>
              <a:t>).</a:t>
            </a:r>
          </a:p>
        </p:txBody>
      </p:sp>
      <p:sp>
        <p:nvSpPr>
          <p:cNvPr id="4" name="Slide Number Placeholder 3"/>
          <p:cNvSpPr>
            <a:spLocks noGrp="1"/>
          </p:cNvSpPr>
          <p:nvPr>
            <p:ph type="sldNum" sz="quarter" idx="10"/>
          </p:nvPr>
        </p:nvSpPr>
        <p:spPr/>
        <p:txBody>
          <a:bodyPr/>
          <a:lstStyle/>
          <a:p>
            <a:fld id="{D5D79418-37EB-4378-AD22-89DBB000B0DA}" type="slidenum">
              <a:rPr lang="en-US" smtClean="0"/>
              <a:t>5</a:t>
            </a:fld>
            <a:endParaRPr lang="en-US" dirty="0"/>
          </a:p>
        </p:txBody>
      </p:sp>
    </p:spTree>
    <p:extLst>
      <p:ext uri="{BB962C8B-B14F-4D97-AF65-F5344CB8AC3E}">
        <p14:creationId xmlns:p14="http://schemas.microsoft.com/office/powerpoint/2010/main" val="352591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229101"/>
            <a:ext cx="5486400" cy="4784270"/>
          </a:xfrm>
        </p:spPr>
        <p:txBody>
          <a:bodyPr/>
          <a:lstStyle/>
          <a:p>
            <a:r>
              <a:rPr lang="en-US" sz="1800" b="1" dirty="0"/>
              <a:t>The most successful companies in todays market are progressive visionary’s, whose leaders collaborate with a strategic HR department, to develop a performance management process that puts the employees at the fore-front (Deloitte, 2017). These companies have realized the past way of prioritizing focus on the shareholders first , then the customers second, and putting the employees last is actually backwards (Deloitte, 2017). They soon realized if the company’s focus changed to the employees first (the largest asset in any company) they in turn take care of the customers, (who) in turn take care of  the shareholders , and what happened was increased employee productivity, satisfaction, engagement, performance, productivity and long-term careers with the company, all of this in turn increased profits and success of the company (Deloitte, 2017).</a:t>
            </a:r>
          </a:p>
        </p:txBody>
      </p:sp>
      <p:sp>
        <p:nvSpPr>
          <p:cNvPr id="4" name="Slide Number Placeholder 3"/>
          <p:cNvSpPr>
            <a:spLocks noGrp="1"/>
          </p:cNvSpPr>
          <p:nvPr>
            <p:ph type="sldNum" sz="quarter" idx="5"/>
          </p:nvPr>
        </p:nvSpPr>
        <p:spPr/>
        <p:txBody>
          <a:bodyPr/>
          <a:lstStyle/>
          <a:p>
            <a:fld id="{D5D79418-37EB-4378-AD22-89DBB000B0DA}" type="slidenum">
              <a:rPr lang="en-US" smtClean="0"/>
              <a:t>6</a:t>
            </a:fld>
            <a:endParaRPr lang="en-US" dirty="0"/>
          </a:p>
        </p:txBody>
      </p:sp>
    </p:spTree>
    <p:extLst>
      <p:ext uri="{BB962C8B-B14F-4D97-AF65-F5344CB8AC3E}">
        <p14:creationId xmlns:p14="http://schemas.microsoft.com/office/powerpoint/2010/main" val="13644483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816429" y="4323806"/>
            <a:ext cx="5486400" cy="4689565"/>
          </a:xfrm>
        </p:spPr>
        <p:txBody>
          <a:bodyPr/>
          <a:lstStyle/>
          <a:p>
            <a:r>
              <a:rPr lang="en-US" sz="1600" b="1" dirty="0"/>
              <a:t>In todays market in order for companies to be successful, they need an HR department of savvy, and progressively thinking individuals. It is necessary for HR to develop a strategic HR management plan that treats employees like human capital a asset in the company (Conroy &amp; Rudder, 2023). Considering a strategic approach to HR management is increasingly important in our changing world. Creating a strategic human resource management plan can ensure you have a pipeline to qualified employees as time goes on, ensuring the sustainability of the business (Conroy &amp; Rudder, 2023). Traditional HR  weighed inputs more heavily than outputs, for instance their focus was on following compliance standards, regulations and processes, managing benefits packages, running payroll, hiring new talent and managing day-to-day employee relations (Conroy &amp; Rudder, 2023). Strategic HR focuses on supporting organizational goals, metrics like employee engagement and profit per employee, still considering the other inputs, but in strategic HR the focus is on outputs (Conroy &amp; Rudder, 2023).</a:t>
            </a:r>
          </a:p>
        </p:txBody>
      </p:sp>
      <p:sp>
        <p:nvSpPr>
          <p:cNvPr id="4" name="Slide Number Placeholder 3"/>
          <p:cNvSpPr>
            <a:spLocks noGrp="1"/>
          </p:cNvSpPr>
          <p:nvPr>
            <p:ph type="sldNum" sz="quarter" idx="10"/>
          </p:nvPr>
        </p:nvSpPr>
        <p:spPr/>
        <p:txBody>
          <a:bodyPr/>
          <a:lstStyle/>
          <a:p>
            <a:fld id="{D5D79418-37EB-4378-AD22-89DBB000B0DA}" type="slidenum">
              <a:rPr lang="en-US" smtClean="0"/>
              <a:t>7</a:t>
            </a:fld>
            <a:endParaRPr lang="en-US" dirty="0"/>
          </a:p>
        </p:txBody>
      </p:sp>
    </p:spTree>
    <p:extLst>
      <p:ext uri="{BB962C8B-B14F-4D97-AF65-F5344CB8AC3E}">
        <p14:creationId xmlns:p14="http://schemas.microsoft.com/office/powerpoint/2010/main" val="1219416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229101"/>
            <a:ext cx="5486400" cy="4914900"/>
          </a:xfrm>
        </p:spPr>
        <p:txBody>
          <a:bodyPr/>
          <a:lstStyle/>
          <a:p>
            <a:r>
              <a:rPr lang="en-US" sz="1600" b="1" dirty="0"/>
              <a:t>We have discussed the traditional HR role and the more current strategic HR role. HR professionals who treat people with dignity, helping them grow and become empowered, gaining knowledge and skills, and offering compensation packages that are ahead of rewards than the competitors can all be said to be Godly principles even if the company’s leaders do not know God (O’Brien, 2019). When a true follower of Jesus is in an HR role they bring a whole unique perspective to employee management, they believe each person is created in God’s image and should be treated this way, they also see that each person has been gifted by God with unique abilities and skills, and that all are loved by God and bought with the price of his son’s death on the cross (O’Brien, 2019). When the HR professional has these views and the company does as well, it creates a powerful work environment for faith-oriented decisions, attitudes and outcomes that show compassion and empathy to employees, this impacts the rise of employee satisfaction, because they feel valued, heard and accepted (O’Brien, 2019).</a:t>
            </a:r>
          </a:p>
        </p:txBody>
      </p:sp>
      <p:sp>
        <p:nvSpPr>
          <p:cNvPr id="4" name="Slide Number Placeholder 3"/>
          <p:cNvSpPr>
            <a:spLocks noGrp="1"/>
          </p:cNvSpPr>
          <p:nvPr>
            <p:ph type="sldNum" sz="quarter" idx="5"/>
          </p:nvPr>
        </p:nvSpPr>
        <p:spPr/>
        <p:txBody>
          <a:bodyPr/>
          <a:lstStyle/>
          <a:p>
            <a:fld id="{D5D79418-37EB-4378-AD22-89DBB000B0DA}" type="slidenum">
              <a:rPr lang="en-US" smtClean="0"/>
              <a:t>8</a:t>
            </a:fld>
            <a:endParaRPr lang="en-US" dirty="0"/>
          </a:p>
        </p:txBody>
      </p:sp>
    </p:spTree>
    <p:extLst>
      <p:ext uri="{BB962C8B-B14F-4D97-AF65-F5344CB8AC3E}">
        <p14:creationId xmlns:p14="http://schemas.microsoft.com/office/powerpoint/2010/main" val="12097716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443004"/>
          </a:xfrm>
        </p:spPr>
        <p:txBody>
          <a:bodyPr/>
          <a:lstStyle/>
          <a:p>
            <a:r>
              <a:rPr lang="en-US" sz="1600" b="1" dirty="0"/>
              <a:t>Business leaders have the ability to cause their company to succeed or fail by the types of decisions they make (Onley, 2019). According to (Onley, 2019), there is a 95% correlation between companies that excel at effective decision-making and those with strong financial performance. Signs of a good leader who has sound decision making skills are; open-minded, listening and considering others ideas and feedback (Onley, 2019). Leaders who remain transparent in how they make decisions, and the reasons behind why they made the decisions they did (Onley, 2019). The best leaders use tools such as checklists, set deadlines, gather many options, weighs the cost of decisions before there made, leads with values, and understands that his employees need to see him in action (Onley, 2019). It has been said that the best decision makers are the ones who have a mix of knowledge, empathy, intuition, and a willingness to take a risk (Onley, 2019).</a:t>
            </a:r>
          </a:p>
        </p:txBody>
      </p:sp>
      <p:sp>
        <p:nvSpPr>
          <p:cNvPr id="4" name="Slide Number Placeholder 3"/>
          <p:cNvSpPr>
            <a:spLocks noGrp="1"/>
          </p:cNvSpPr>
          <p:nvPr>
            <p:ph type="sldNum" sz="quarter" idx="5"/>
          </p:nvPr>
        </p:nvSpPr>
        <p:spPr/>
        <p:txBody>
          <a:bodyPr/>
          <a:lstStyle/>
          <a:p>
            <a:fld id="{D5D79418-37EB-4378-AD22-89DBB000B0DA}" type="slidenum">
              <a:rPr lang="en-US" smtClean="0"/>
              <a:t>9</a:t>
            </a:fld>
            <a:endParaRPr lang="en-US" dirty="0"/>
          </a:p>
        </p:txBody>
      </p:sp>
    </p:spTree>
    <p:extLst>
      <p:ext uri="{BB962C8B-B14F-4D97-AF65-F5344CB8AC3E}">
        <p14:creationId xmlns:p14="http://schemas.microsoft.com/office/powerpoint/2010/main" val="4277609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612822"/>
          </a:xfrm>
        </p:spPr>
        <p:txBody>
          <a:bodyPr/>
          <a:lstStyle/>
          <a:p>
            <a:r>
              <a:rPr lang="en-US" sz="2000" b="1" dirty="0"/>
              <a:t>HR professionals are very adept at pairing the right person to the right job, other areas that are necessary to develop a plan that is successful is to be able to identify strengths and weaknesses and guide employees to the right resources that will empower them and motivate them to increased performance (Zeidner, 2022). When developing an HR plan, it is necessary to keep leadership requirements in mind, and translate business strategy into people strategy, cultivating a cultural awareness in the workforce, develop flexible training opportunities for professional growth, gather feedback, and assist in helping set attainable goals among the workforce (Zeidner, 2022). </a:t>
            </a:r>
          </a:p>
        </p:txBody>
      </p:sp>
      <p:sp>
        <p:nvSpPr>
          <p:cNvPr id="4" name="Slide Number Placeholder 3"/>
          <p:cNvSpPr>
            <a:spLocks noGrp="1"/>
          </p:cNvSpPr>
          <p:nvPr>
            <p:ph type="sldNum" sz="quarter" idx="5"/>
          </p:nvPr>
        </p:nvSpPr>
        <p:spPr/>
        <p:txBody>
          <a:bodyPr/>
          <a:lstStyle/>
          <a:p>
            <a:fld id="{D5D79418-37EB-4378-AD22-89DBB000B0DA}" type="slidenum">
              <a:rPr lang="en-US" smtClean="0"/>
              <a:t>10</a:t>
            </a:fld>
            <a:endParaRPr lang="en-US" dirty="0"/>
          </a:p>
        </p:txBody>
      </p:sp>
    </p:spTree>
    <p:extLst>
      <p:ext uri="{BB962C8B-B14F-4D97-AF65-F5344CB8AC3E}">
        <p14:creationId xmlns:p14="http://schemas.microsoft.com/office/powerpoint/2010/main" val="26379915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5D79418-37EB-4378-AD22-89DBB000B0DA}" type="slidenum">
              <a:rPr lang="en-US" smtClean="0"/>
              <a:t>11</a:t>
            </a:fld>
            <a:endParaRPr lang="en-US" dirty="0"/>
          </a:p>
        </p:txBody>
      </p:sp>
    </p:spTree>
    <p:extLst>
      <p:ext uri="{BB962C8B-B14F-4D97-AF65-F5344CB8AC3E}">
        <p14:creationId xmlns:p14="http://schemas.microsoft.com/office/powerpoint/2010/main" val="231547195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D826893-9059-400D-A708-615823828BC9}"/>
              </a:ext>
            </a:extLst>
          </p:cNvPr>
          <p:cNvGrpSpPr/>
          <p:nvPr userDrawn="1"/>
        </p:nvGrpSpPr>
        <p:grpSpPr bwMode="ltGray">
          <a:xfrm>
            <a:off x="7232499" y="-159283"/>
            <a:ext cx="4959501" cy="5525761"/>
            <a:chOff x="7232499" y="-159283"/>
            <a:chExt cx="4959501" cy="5525761"/>
          </a:xfrm>
          <a:solidFill>
            <a:srgbClr val="76280B">
              <a:alpha val="60000"/>
            </a:srgbClr>
          </a:solidFill>
        </p:grpSpPr>
        <p:pic>
          <p:nvPicPr>
            <p:cNvPr id="10" name="Graphic 9" descr="Single gear">
              <a:extLst>
                <a:ext uri="{FF2B5EF4-FFF2-40B4-BE49-F238E27FC236}">
                  <a16:creationId xmlns:a16="http://schemas.microsoft.com/office/drawing/2014/main" id="{4BD7AE3B-6321-488C-8378-B441F7AC62CC}"/>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11" name="Graphic 10" descr="Single gear">
              <a:extLst>
                <a:ext uri="{FF2B5EF4-FFF2-40B4-BE49-F238E27FC236}">
                  <a16:creationId xmlns:a16="http://schemas.microsoft.com/office/drawing/2014/main" id="{52566813-48BF-44A8-9FBD-C9035FDE143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14" name="Graphic 13" descr="Single gear">
              <a:extLst>
                <a:ext uri="{FF2B5EF4-FFF2-40B4-BE49-F238E27FC236}">
                  <a16:creationId xmlns:a16="http://schemas.microsoft.com/office/drawing/2014/main" id="{C9098912-FEFB-4951-B070-7ED0F1D455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486478"/>
              <a:ext cx="2880000" cy="2880000"/>
            </a:xfrm>
            <a:prstGeom prst="rect">
              <a:avLst/>
            </a:prstGeom>
          </p:spPr>
        </p:pic>
        <p:pic>
          <p:nvPicPr>
            <p:cNvPr id="15" name="Graphic 14" descr="Single gear">
              <a:extLst>
                <a:ext uri="{FF2B5EF4-FFF2-40B4-BE49-F238E27FC236}">
                  <a16:creationId xmlns:a16="http://schemas.microsoft.com/office/drawing/2014/main" id="{7187CCFC-946C-4708-98C2-CC97857A516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sp>
        <p:nvSpPr>
          <p:cNvPr id="9" name="Rectangle 8"/>
          <p:cNvSpPr/>
          <p:nvPr/>
        </p:nvSpPr>
        <p:spPr bwMode="ltGray">
          <a:xfrm>
            <a:off x="1704975" y="2598834"/>
            <a:ext cx="8782050" cy="1660332"/>
          </a:xfrm>
          <a:prstGeom prst="rect">
            <a:avLst/>
          </a:prstGeom>
          <a:solidFill>
            <a:schemeClr val="bg1">
              <a:lumMod val="85000"/>
              <a:lumOff val="1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828293" y="2742465"/>
            <a:ext cx="8494463" cy="1373070"/>
          </a:xfrm>
        </p:spPr>
        <p:txBody>
          <a:bodyPr anchor="b">
            <a:noAutofit/>
          </a:bodyPr>
          <a:lstStyle>
            <a:lvl1pPr algn="ctr">
              <a:defRPr sz="5400"/>
            </a:lvl1pPr>
          </a:lstStyle>
          <a:p>
            <a:r>
              <a:rPr lang="en-US" noProof="0"/>
              <a:t>Click to edit Master title style</a:t>
            </a:r>
          </a:p>
        </p:txBody>
      </p:sp>
      <p:sp>
        <p:nvSpPr>
          <p:cNvPr id="3" name="Subtitle 2"/>
          <p:cNvSpPr>
            <a:spLocks noGrp="1"/>
          </p:cNvSpPr>
          <p:nvPr>
            <p:ph type="subTitle" idx="1"/>
          </p:nvPr>
        </p:nvSpPr>
        <p:spPr>
          <a:xfrm>
            <a:off x="1828799" y="4394039"/>
            <a:ext cx="8493957" cy="1117687"/>
          </a:xfrm>
        </p:spPr>
        <p:txBody>
          <a:bodyPr>
            <a:normAutofit/>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Date Placeholder 3"/>
          <p:cNvSpPr>
            <a:spLocks noGrp="1"/>
          </p:cNvSpPr>
          <p:nvPr>
            <p:ph type="dt" sz="half" idx="10"/>
          </p:nvPr>
        </p:nvSpPr>
        <p:spPr>
          <a:xfrm>
            <a:off x="8112956" y="5936187"/>
            <a:ext cx="2743200" cy="365125"/>
          </a:xfrm>
        </p:spPr>
        <p:txBody>
          <a:bodyPr/>
          <a:lstStyle/>
          <a:p>
            <a:fld id="{616D6166-2B42-4F11-BAA6-8ABAE1BE810C}" type="datetimeFigureOut">
              <a:rPr lang="en-US" noProof="0" smtClean="0"/>
              <a:t>12/19/2023</a:t>
            </a:fld>
            <a:endParaRPr lang="en-US" noProof="0" dirty="0"/>
          </a:p>
        </p:txBody>
      </p:sp>
      <p:sp>
        <p:nvSpPr>
          <p:cNvPr id="5" name="Footer Placeholder 4"/>
          <p:cNvSpPr>
            <a:spLocks noGrp="1"/>
          </p:cNvSpPr>
          <p:nvPr>
            <p:ph type="ftr" sz="quarter" idx="11"/>
          </p:nvPr>
        </p:nvSpPr>
        <p:spPr>
          <a:xfrm>
            <a:off x="1242296" y="5936188"/>
            <a:ext cx="6870660" cy="365125"/>
          </a:xfrm>
        </p:spPr>
        <p:txBody>
          <a:bodyPr/>
          <a:lstStyle/>
          <a:p>
            <a:r>
              <a:rPr lang="en-US" noProof="0" dirty="0"/>
              <a:t>Add a footer</a:t>
            </a:r>
          </a:p>
        </p:txBody>
      </p:sp>
      <p:sp>
        <p:nvSpPr>
          <p:cNvPr id="12" name="Rectangle 11">
            <a:extLst>
              <a:ext uri="{FF2B5EF4-FFF2-40B4-BE49-F238E27FC236}">
                <a16:creationId xmlns:a16="http://schemas.microsoft.com/office/drawing/2014/main" id="{10A59AF3-34E3-4F2D-B219-533C8164A410}"/>
              </a:ext>
            </a:extLst>
          </p:cNvPr>
          <p:cNvSpPr/>
          <p:nvPr userDrawn="1"/>
        </p:nvSpPr>
        <p:spPr>
          <a:xfrm>
            <a:off x="0" y="2590078"/>
            <a:ext cx="1602997" cy="1660332"/>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3B98DDA9-3997-4600-985C-44C2CABD0BA3}"/>
              </a:ext>
            </a:extLst>
          </p:cNvPr>
          <p:cNvSpPr/>
          <p:nvPr userDrawn="1"/>
        </p:nvSpPr>
        <p:spPr>
          <a:xfrm>
            <a:off x="10606797" y="2590077"/>
            <a:ext cx="1602997" cy="1660331"/>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6" name="Slide Number Placeholder 5"/>
          <p:cNvSpPr>
            <a:spLocks noGrp="1"/>
          </p:cNvSpPr>
          <p:nvPr>
            <p:ph type="sldNum" sz="quarter" idx="12"/>
          </p:nvPr>
        </p:nvSpPr>
        <p:spPr>
          <a:xfrm>
            <a:off x="10803518" y="2750779"/>
            <a:ext cx="1171888" cy="1356442"/>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888968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Multiple Content">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E106B9E-EBA8-4369-8705-FDBBA60DC72E}"/>
              </a:ext>
            </a:extLst>
          </p:cNvPr>
          <p:cNvSpPr>
            <a:spLocks noGrp="1"/>
          </p:cNvSpPr>
          <p:nvPr>
            <p:ph type="body" sz="quarter" idx="13"/>
          </p:nvPr>
        </p:nvSpPr>
        <p:spPr>
          <a:xfrm>
            <a:off x="1860549" y="2101850"/>
            <a:ext cx="4433401" cy="823913"/>
          </a:xfrm>
        </p:spPr>
        <p:txBody>
          <a:bodyPr anchor="ctr" anchorCtr="0"/>
          <a:lstStyle>
            <a:lvl1pPr algn="l">
              <a:defRPr/>
            </a:lvl1pPr>
            <a:lvl2pPr algn="l">
              <a:defRPr/>
            </a:lvl2pPr>
            <a:lvl3pPr algn="l">
              <a:defRPr/>
            </a:lvl3pPr>
            <a:lvl4pPr algn="l">
              <a:defRPr/>
            </a:lvl4pPr>
            <a:lvl5pPr algn="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grpSp>
        <p:nvGrpSpPr>
          <p:cNvPr id="11" name="Group 10">
            <a:extLst>
              <a:ext uri="{FF2B5EF4-FFF2-40B4-BE49-F238E27FC236}">
                <a16:creationId xmlns:a16="http://schemas.microsoft.com/office/drawing/2014/main" id="{180D0165-A38B-4CE8-AE4D-186DBC04F8D4}"/>
              </a:ext>
            </a:extLst>
          </p:cNvPr>
          <p:cNvGrpSpPr/>
          <p:nvPr userDrawn="1"/>
        </p:nvGrpSpPr>
        <p:grpSpPr bwMode="ltGray">
          <a:xfrm rot="5400000">
            <a:off x="7251814" y="1766245"/>
            <a:ext cx="4959501" cy="5224009"/>
            <a:chOff x="7232499" y="-159283"/>
            <a:chExt cx="4959501" cy="5224009"/>
          </a:xfrm>
          <a:solidFill>
            <a:srgbClr val="76280B">
              <a:alpha val="60000"/>
            </a:srgbClr>
          </a:solidFill>
        </p:grpSpPr>
        <p:pic>
          <p:nvPicPr>
            <p:cNvPr id="12" name="Graphic 11" descr="Single gear">
              <a:extLst>
                <a:ext uri="{FF2B5EF4-FFF2-40B4-BE49-F238E27FC236}">
                  <a16:creationId xmlns:a16="http://schemas.microsoft.com/office/drawing/2014/main" id="{90C052C9-F1E0-4264-8CAC-31B0B8F76D67}"/>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13" name="Graphic 12" descr="Single gear">
              <a:extLst>
                <a:ext uri="{FF2B5EF4-FFF2-40B4-BE49-F238E27FC236}">
                  <a16:creationId xmlns:a16="http://schemas.microsoft.com/office/drawing/2014/main" id="{892FFF3D-7B2E-44EB-83BA-5453FEC4892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14" name="Graphic 13" descr="Single gear">
              <a:extLst>
                <a:ext uri="{FF2B5EF4-FFF2-40B4-BE49-F238E27FC236}">
                  <a16:creationId xmlns:a16="http://schemas.microsoft.com/office/drawing/2014/main" id="{CC5A9AF4-A787-49A3-83CF-889F9AEE0DB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19" name="Graphic 18" descr="Single gear">
              <a:extLst>
                <a:ext uri="{FF2B5EF4-FFF2-40B4-BE49-F238E27FC236}">
                  <a16:creationId xmlns:a16="http://schemas.microsoft.com/office/drawing/2014/main" id="{B5D192A5-6FE9-49BC-9104-102935BA03A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15" name="Picture 14"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5" name="Footer Placeholder 4"/>
          <p:cNvSpPr>
            <a:spLocks noGrp="1"/>
          </p:cNvSpPr>
          <p:nvPr>
            <p:ph type="ftr" sz="quarter" idx="11"/>
          </p:nvPr>
        </p:nvSpPr>
        <p:spPr/>
        <p:txBody>
          <a:bodyPr/>
          <a:lstStyle/>
          <a:p>
            <a:r>
              <a:rPr lang="en-US" noProof="0" dirty="0"/>
              <a:t>Add a footer</a:t>
            </a:r>
          </a:p>
        </p:txBody>
      </p:sp>
      <p:sp>
        <p:nvSpPr>
          <p:cNvPr id="6" name="Slide Number Placeholder 5"/>
          <p:cNvSpPr>
            <a:spLocks noGrp="1"/>
          </p:cNvSpPr>
          <p:nvPr>
            <p:ph type="sldNum" sz="quarter" idx="12"/>
          </p:nvPr>
        </p:nvSpPr>
        <p:spPr/>
        <p:txBody>
          <a:bodyPr/>
          <a:lstStyle/>
          <a:p>
            <a:fld id="{9E3FA76C-C565-46B6-8652-D75785E2521F}" type="slidenum">
              <a:rPr lang="en-US" noProof="0" smtClean="0"/>
              <a:t>‹#›</a:t>
            </a:fld>
            <a:endParaRPr lang="en-US" noProof="0" dirty="0"/>
          </a:p>
        </p:txBody>
      </p:sp>
      <p:sp>
        <p:nvSpPr>
          <p:cNvPr id="24" name="Text Placeholder 7">
            <a:extLst>
              <a:ext uri="{FF2B5EF4-FFF2-40B4-BE49-F238E27FC236}">
                <a16:creationId xmlns:a16="http://schemas.microsoft.com/office/drawing/2014/main" id="{F099E8F9-E092-4E4C-AB87-FB2B4EC4D0AD}"/>
              </a:ext>
            </a:extLst>
          </p:cNvPr>
          <p:cNvSpPr>
            <a:spLocks noGrp="1"/>
          </p:cNvSpPr>
          <p:nvPr>
            <p:ph type="body" sz="quarter" idx="14"/>
          </p:nvPr>
        </p:nvSpPr>
        <p:spPr>
          <a:xfrm>
            <a:off x="1860549" y="3044624"/>
            <a:ext cx="4433401" cy="823913"/>
          </a:xfrm>
        </p:spPr>
        <p:txBody>
          <a:bodyPr anchor="ctr" anchorCtr="0"/>
          <a:lstStyle>
            <a:lvl1pPr algn="l">
              <a:defRPr/>
            </a:lvl1pPr>
            <a:lvl2pPr algn="l">
              <a:defRPr/>
            </a:lvl2pPr>
            <a:lvl3pPr algn="l">
              <a:defRPr/>
            </a:lvl3pPr>
            <a:lvl4pPr algn="l">
              <a:defRPr/>
            </a:lvl4pPr>
            <a:lvl5pPr algn="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5" name="Text Placeholder 7">
            <a:extLst>
              <a:ext uri="{FF2B5EF4-FFF2-40B4-BE49-F238E27FC236}">
                <a16:creationId xmlns:a16="http://schemas.microsoft.com/office/drawing/2014/main" id="{782CF4FC-13E5-4A63-BCF2-3AF43B5F15B9}"/>
              </a:ext>
            </a:extLst>
          </p:cNvPr>
          <p:cNvSpPr>
            <a:spLocks noGrp="1"/>
          </p:cNvSpPr>
          <p:nvPr>
            <p:ph type="body" sz="quarter" idx="15"/>
          </p:nvPr>
        </p:nvSpPr>
        <p:spPr>
          <a:xfrm>
            <a:off x="1860549" y="3987398"/>
            <a:ext cx="4433401" cy="823913"/>
          </a:xfrm>
        </p:spPr>
        <p:txBody>
          <a:bodyPr anchor="ctr" anchorCtr="0"/>
          <a:lstStyle>
            <a:lvl1pPr algn="l">
              <a:defRPr/>
            </a:lvl1pPr>
            <a:lvl2pPr algn="l">
              <a:defRPr/>
            </a:lvl2pPr>
            <a:lvl3pPr algn="l">
              <a:defRPr/>
            </a:lvl3pPr>
            <a:lvl4pPr algn="l">
              <a:defRPr/>
            </a:lvl4pPr>
            <a:lvl5pPr algn="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6" name="Text Placeholder 7">
            <a:extLst>
              <a:ext uri="{FF2B5EF4-FFF2-40B4-BE49-F238E27FC236}">
                <a16:creationId xmlns:a16="http://schemas.microsoft.com/office/drawing/2014/main" id="{8523C4DE-E0C6-4EE1-9145-DA7819174663}"/>
              </a:ext>
            </a:extLst>
          </p:cNvPr>
          <p:cNvSpPr>
            <a:spLocks noGrp="1"/>
          </p:cNvSpPr>
          <p:nvPr>
            <p:ph type="body" sz="quarter" idx="16"/>
          </p:nvPr>
        </p:nvSpPr>
        <p:spPr>
          <a:xfrm>
            <a:off x="1860549" y="4930171"/>
            <a:ext cx="4433401" cy="823913"/>
          </a:xfrm>
        </p:spPr>
        <p:txBody>
          <a:bodyPr anchor="ctr" anchorCtr="0"/>
          <a:lstStyle>
            <a:lvl1pPr algn="l">
              <a:defRPr/>
            </a:lvl1pPr>
            <a:lvl2pPr algn="l">
              <a:defRPr/>
            </a:lvl2pPr>
            <a:lvl3pPr algn="l">
              <a:defRPr/>
            </a:lvl3pPr>
            <a:lvl4pPr algn="l">
              <a:defRPr/>
            </a:lvl4pPr>
            <a:lvl5pPr algn="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035263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EE363D07-B7E9-4C17-BF5B-ADACCCAD7C6C}"/>
              </a:ext>
            </a:extLst>
          </p:cNvPr>
          <p:cNvGrpSpPr/>
          <p:nvPr userDrawn="1"/>
        </p:nvGrpSpPr>
        <p:grpSpPr>
          <a:xfrm rot="10800000">
            <a:off x="108452" y="75467"/>
            <a:ext cx="5378800" cy="5588856"/>
            <a:chOff x="-424090" y="303112"/>
            <a:chExt cx="5378800" cy="5588856"/>
          </a:xfrm>
          <a:solidFill>
            <a:srgbClr val="F6BF73">
              <a:alpha val="30196"/>
            </a:srgbClr>
          </a:solidFill>
        </p:grpSpPr>
        <p:pic>
          <p:nvPicPr>
            <p:cNvPr id="12" name="Graphic 11" descr="Single gear">
              <a:extLst>
                <a:ext uri="{FF2B5EF4-FFF2-40B4-BE49-F238E27FC236}">
                  <a16:creationId xmlns:a16="http://schemas.microsoft.com/office/drawing/2014/main" id="{BF7F7D52-1EF2-49FA-AE87-7BE7232893FF}"/>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3" name="Graphic 12" descr="Single gear">
              <a:extLst>
                <a:ext uri="{FF2B5EF4-FFF2-40B4-BE49-F238E27FC236}">
                  <a16:creationId xmlns:a16="http://schemas.microsoft.com/office/drawing/2014/main" id="{ACC0D449-4064-40FD-A10D-BE7844EB877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4" name="Graphic 13" descr="Single gear">
              <a:extLst>
                <a:ext uri="{FF2B5EF4-FFF2-40B4-BE49-F238E27FC236}">
                  <a16:creationId xmlns:a16="http://schemas.microsoft.com/office/drawing/2014/main" id="{1FE621D1-1FD9-49E2-99C8-0CB37634CDC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6" name="Graphic 15" descr="Single gear">
              <a:extLst>
                <a:ext uri="{FF2B5EF4-FFF2-40B4-BE49-F238E27FC236}">
                  <a16:creationId xmlns:a16="http://schemas.microsoft.com/office/drawing/2014/main" id="{0EA6856C-35D0-465E-B0CB-B889D4DA0B2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7" name="Graphic 16" descr="Single gear">
              <a:extLst>
                <a:ext uri="{FF2B5EF4-FFF2-40B4-BE49-F238E27FC236}">
                  <a16:creationId xmlns:a16="http://schemas.microsoft.com/office/drawing/2014/main" id="{A493FB47-F1DA-40B8-A1F4-115CD1F7084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7" name="Picture 6"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noProof="0"/>
              <a:t>Click to edit Master title style</a:t>
            </a:r>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5" name="Footer Placeholder 4"/>
          <p:cNvSpPr>
            <a:spLocks noGrp="1"/>
          </p:cNvSpPr>
          <p:nvPr>
            <p:ph type="ftr" sz="quarter" idx="11"/>
          </p:nvPr>
        </p:nvSpPr>
        <p:spPr/>
        <p:txBody>
          <a:bodyPr/>
          <a:lstStyle/>
          <a:p>
            <a:r>
              <a:rPr lang="en-US" noProof="0" dirty="0"/>
              <a:t>Add a footer</a:t>
            </a:r>
          </a:p>
        </p:txBody>
      </p:sp>
      <p:sp>
        <p:nvSpPr>
          <p:cNvPr id="6" name="Slide Number Placeholder 5"/>
          <p:cNvSpPr>
            <a:spLocks noGrp="1"/>
          </p:cNvSpPr>
          <p:nvPr>
            <p:ph type="sldNum" sz="quarter" idx="12"/>
          </p:nvPr>
        </p:nvSpPr>
        <p:spPr>
          <a:xfrm>
            <a:off x="10729455" y="2869895"/>
            <a:ext cx="1154151" cy="1090789"/>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5033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CBF5BF6C-5F7D-464E-B42E-D194CF355A7E}"/>
              </a:ext>
            </a:extLst>
          </p:cNvPr>
          <p:cNvGrpSpPr/>
          <p:nvPr userDrawn="1"/>
        </p:nvGrpSpPr>
        <p:grpSpPr bwMode="ltGray">
          <a:xfrm rot="5400000">
            <a:off x="7096454" y="1615369"/>
            <a:ext cx="4959501" cy="5525761"/>
            <a:chOff x="7232499" y="-159283"/>
            <a:chExt cx="4959501" cy="5525761"/>
          </a:xfrm>
          <a:solidFill>
            <a:srgbClr val="76280B">
              <a:alpha val="60000"/>
            </a:srgbClr>
          </a:solidFill>
        </p:grpSpPr>
        <p:pic>
          <p:nvPicPr>
            <p:cNvPr id="13" name="Graphic 12" descr="Single gear">
              <a:extLst>
                <a:ext uri="{FF2B5EF4-FFF2-40B4-BE49-F238E27FC236}">
                  <a16:creationId xmlns:a16="http://schemas.microsoft.com/office/drawing/2014/main" id="{8F045C13-A0AE-4F21-8EE7-47DCE4B458F8}"/>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14" name="Graphic 13" descr="Single gear">
              <a:extLst>
                <a:ext uri="{FF2B5EF4-FFF2-40B4-BE49-F238E27FC236}">
                  <a16:creationId xmlns:a16="http://schemas.microsoft.com/office/drawing/2014/main" id="{D5197B13-7446-4E28-A62C-4543D7BD632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15" name="Graphic 14" descr="Single gear">
              <a:extLst>
                <a:ext uri="{FF2B5EF4-FFF2-40B4-BE49-F238E27FC236}">
                  <a16:creationId xmlns:a16="http://schemas.microsoft.com/office/drawing/2014/main" id="{4B5B975A-536D-4192-B3DE-875F5E141AA3}"/>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486478"/>
              <a:ext cx="2880000" cy="2880000"/>
            </a:xfrm>
            <a:prstGeom prst="rect">
              <a:avLst/>
            </a:prstGeom>
          </p:spPr>
        </p:pic>
        <p:pic>
          <p:nvPicPr>
            <p:cNvPr id="16" name="Graphic 15" descr="Single gear">
              <a:extLst>
                <a:ext uri="{FF2B5EF4-FFF2-40B4-BE49-F238E27FC236}">
                  <a16:creationId xmlns:a16="http://schemas.microsoft.com/office/drawing/2014/main" id="{5BB09BB4-511A-4714-92A7-D9CA09D1FD7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noProof="0"/>
              <a:t>Click to edit Master title style</a:t>
            </a:r>
          </a:p>
        </p:txBody>
      </p:sp>
      <p:sp>
        <p:nvSpPr>
          <p:cNvPr id="3" name="Content Placeholder 2"/>
          <p:cNvSpPr>
            <a:spLocks noGrp="1"/>
          </p:cNvSpPr>
          <p:nvPr>
            <p:ph sz="half" idx="1"/>
          </p:nvPr>
        </p:nvSpPr>
        <p:spPr>
          <a:xfrm>
            <a:off x="680320" y="2336873"/>
            <a:ext cx="4698358" cy="3599316"/>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p:cNvSpPr>
            <a:spLocks noGrp="1"/>
          </p:cNvSpPr>
          <p:nvPr>
            <p:ph sz="half" idx="2"/>
          </p:nvPr>
        </p:nvSpPr>
        <p:spPr>
          <a:xfrm>
            <a:off x="5594123" y="2336873"/>
            <a:ext cx="4700058" cy="3599316"/>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Date Placeholder 4"/>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6" name="Footer Placeholder 5"/>
          <p:cNvSpPr>
            <a:spLocks noGrp="1"/>
          </p:cNvSpPr>
          <p:nvPr>
            <p:ph type="ftr" sz="quarter" idx="11"/>
          </p:nvPr>
        </p:nvSpPr>
        <p:spPr/>
        <p:txBody>
          <a:bodyPr/>
          <a:lstStyle/>
          <a:p>
            <a:r>
              <a:rPr lang="en-US" noProof="0" dirty="0"/>
              <a:t>Add a footer</a:t>
            </a:r>
          </a:p>
        </p:txBody>
      </p:sp>
      <p:sp>
        <p:nvSpPr>
          <p:cNvPr id="7" name="Slide Number Placeholder 6"/>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1762720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11281ABC-1821-4B63-88B5-74D2B13A11AF}"/>
              </a:ext>
            </a:extLst>
          </p:cNvPr>
          <p:cNvGrpSpPr/>
          <p:nvPr userDrawn="1"/>
        </p:nvGrpSpPr>
        <p:grpSpPr>
          <a:xfrm rot="5400000">
            <a:off x="175132" y="1273331"/>
            <a:ext cx="5378800" cy="5588856"/>
            <a:chOff x="-424090" y="303112"/>
            <a:chExt cx="5378800" cy="5588856"/>
          </a:xfrm>
          <a:solidFill>
            <a:srgbClr val="F6BF73">
              <a:alpha val="30196"/>
            </a:srgbClr>
          </a:solidFill>
        </p:grpSpPr>
        <p:pic>
          <p:nvPicPr>
            <p:cNvPr id="13" name="Graphic 12" descr="Single gear">
              <a:extLst>
                <a:ext uri="{FF2B5EF4-FFF2-40B4-BE49-F238E27FC236}">
                  <a16:creationId xmlns:a16="http://schemas.microsoft.com/office/drawing/2014/main" id="{0BD16937-7ADD-43BC-AFAD-ABA8E1E4D044}"/>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4" name="Graphic 13" descr="Single gear">
              <a:extLst>
                <a:ext uri="{FF2B5EF4-FFF2-40B4-BE49-F238E27FC236}">
                  <a16:creationId xmlns:a16="http://schemas.microsoft.com/office/drawing/2014/main" id="{A93E95CB-8B7F-4CE0-BD90-8078D78E5BE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5" name="Graphic 14" descr="Single gear">
              <a:extLst>
                <a:ext uri="{FF2B5EF4-FFF2-40B4-BE49-F238E27FC236}">
                  <a16:creationId xmlns:a16="http://schemas.microsoft.com/office/drawing/2014/main" id="{308EA72E-9FD8-4137-AF70-2F45B4623A1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6" name="Graphic 15" descr="Single gear">
              <a:extLst>
                <a:ext uri="{FF2B5EF4-FFF2-40B4-BE49-F238E27FC236}">
                  <a16:creationId xmlns:a16="http://schemas.microsoft.com/office/drawing/2014/main" id="{7E5F03E5-E60E-40E5-996F-CE212FF6425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7" name="Graphic 16" descr="Single gear">
              <a:extLst>
                <a:ext uri="{FF2B5EF4-FFF2-40B4-BE49-F238E27FC236}">
                  <a16:creationId xmlns:a16="http://schemas.microsoft.com/office/drawing/2014/main" id="{7EB0518D-8C62-493A-B053-F7B2F41290B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2601" y="1970240"/>
            <a:ext cx="10437812" cy="321164"/>
          </a:xfrm>
          <a:prstGeom prst="rect">
            <a:avLst/>
          </a:prstGeom>
        </p:spPr>
      </p:pic>
      <p:sp>
        <p:nvSpPr>
          <p:cNvPr id="10" name="Rectangle 9"/>
          <p:cNvSpPr/>
          <p:nvPr/>
        </p:nvSpPr>
        <p:spPr bwMode="ltGray">
          <a:xfrm>
            <a:off x="175260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3077" y="609600"/>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37646" y="753228"/>
            <a:ext cx="9613861" cy="1080938"/>
          </a:xfrm>
        </p:spPr>
        <p:txBody>
          <a:bodyPr/>
          <a:lstStyle/>
          <a:p>
            <a:r>
              <a:rPr lang="en-US" noProof="0"/>
              <a:t>Click to edit Master title style</a:t>
            </a:r>
          </a:p>
        </p:txBody>
      </p:sp>
      <p:sp>
        <p:nvSpPr>
          <p:cNvPr id="3" name="Content Placeholder 2"/>
          <p:cNvSpPr>
            <a:spLocks noGrp="1"/>
          </p:cNvSpPr>
          <p:nvPr>
            <p:ph sz="half" idx="1"/>
          </p:nvPr>
        </p:nvSpPr>
        <p:spPr>
          <a:xfrm>
            <a:off x="2137645" y="2336873"/>
            <a:ext cx="4698358" cy="3599316"/>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p:cNvSpPr>
            <a:spLocks noGrp="1"/>
          </p:cNvSpPr>
          <p:nvPr>
            <p:ph sz="half" idx="2"/>
          </p:nvPr>
        </p:nvSpPr>
        <p:spPr>
          <a:xfrm>
            <a:off x="7051448" y="2336873"/>
            <a:ext cx="4700058" cy="3599316"/>
          </a:xfrm>
        </p:spPr>
        <p:txBody>
          <a:bodyPr anchor="ctr" anchorCtr="0"/>
          <a:lstStyle>
            <a:lvl1pPr algn="ctr">
              <a:defRPr/>
            </a:lvl1pPr>
            <a:lvl2pPr algn="ctr">
              <a:defRPr/>
            </a:lvl2pPr>
            <a:lvl3pPr algn="ctr">
              <a:defRPr/>
            </a:lvl3pPr>
            <a:lvl4pPr algn="ctr">
              <a:defRPr/>
            </a:lvl4pPr>
            <a:lvl5pPr algn="ct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Date Placeholder 4"/>
          <p:cNvSpPr>
            <a:spLocks noGrp="1"/>
          </p:cNvSpPr>
          <p:nvPr>
            <p:ph type="dt" sz="half" idx="10"/>
          </p:nvPr>
        </p:nvSpPr>
        <p:spPr>
          <a:xfrm>
            <a:off x="9008306" y="5936187"/>
            <a:ext cx="2743200" cy="365125"/>
          </a:xfrm>
        </p:spPr>
        <p:txBody>
          <a:bodyPr/>
          <a:lstStyle/>
          <a:p>
            <a:fld id="{616D6166-2B42-4F11-BAA6-8ABAE1BE810C}" type="datetimeFigureOut">
              <a:rPr lang="en-US" noProof="0" smtClean="0"/>
              <a:t>12/19/2023</a:t>
            </a:fld>
            <a:endParaRPr lang="en-US" noProof="0" dirty="0"/>
          </a:p>
        </p:txBody>
      </p:sp>
      <p:sp>
        <p:nvSpPr>
          <p:cNvPr id="6" name="Footer Placeholder 5"/>
          <p:cNvSpPr>
            <a:spLocks noGrp="1"/>
          </p:cNvSpPr>
          <p:nvPr>
            <p:ph type="ftr" sz="quarter" idx="11"/>
          </p:nvPr>
        </p:nvSpPr>
        <p:spPr>
          <a:xfrm>
            <a:off x="2137646" y="5936188"/>
            <a:ext cx="6870660" cy="365125"/>
          </a:xfrm>
        </p:spPr>
        <p:txBody>
          <a:bodyPr/>
          <a:lstStyle/>
          <a:p>
            <a:r>
              <a:rPr lang="en-US" noProof="0" dirty="0"/>
              <a:t>Add a footer</a:t>
            </a:r>
          </a:p>
        </p:txBody>
      </p:sp>
      <p:sp>
        <p:nvSpPr>
          <p:cNvPr id="7" name="Slide Number Placeholder 6"/>
          <p:cNvSpPr>
            <a:spLocks noGrp="1"/>
          </p:cNvSpPr>
          <p:nvPr>
            <p:ph type="sldNum" sz="quarter" idx="12"/>
          </p:nvPr>
        </p:nvSpPr>
        <p:spPr>
          <a:xfrm>
            <a:off x="156705" y="753227"/>
            <a:ext cx="1154151" cy="1090789"/>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3206977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F90C5C8C-B074-498F-921D-CC0B5DF8FBD3}"/>
              </a:ext>
            </a:extLst>
          </p:cNvPr>
          <p:cNvGrpSpPr/>
          <p:nvPr userDrawn="1"/>
        </p:nvGrpSpPr>
        <p:grpSpPr>
          <a:xfrm rot="10800000">
            <a:off x="108452" y="75467"/>
            <a:ext cx="5378800" cy="5588856"/>
            <a:chOff x="-424090" y="303112"/>
            <a:chExt cx="5378800" cy="5588856"/>
          </a:xfrm>
          <a:solidFill>
            <a:srgbClr val="F6BF73">
              <a:alpha val="30196"/>
            </a:srgbClr>
          </a:solidFill>
        </p:grpSpPr>
        <p:pic>
          <p:nvPicPr>
            <p:cNvPr id="15" name="Graphic 14" descr="Single gear">
              <a:extLst>
                <a:ext uri="{FF2B5EF4-FFF2-40B4-BE49-F238E27FC236}">
                  <a16:creationId xmlns:a16="http://schemas.microsoft.com/office/drawing/2014/main" id="{C270183A-92E0-49A5-B6BC-F19346763723}"/>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6" name="Graphic 15" descr="Single gear">
              <a:extLst>
                <a:ext uri="{FF2B5EF4-FFF2-40B4-BE49-F238E27FC236}">
                  <a16:creationId xmlns:a16="http://schemas.microsoft.com/office/drawing/2014/main" id="{6E086889-5472-4B65-A156-D0B8F369C34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7" name="Graphic 16" descr="Single gear">
              <a:extLst>
                <a:ext uri="{FF2B5EF4-FFF2-40B4-BE49-F238E27FC236}">
                  <a16:creationId xmlns:a16="http://schemas.microsoft.com/office/drawing/2014/main" id="{4BCBF44F-62C7-4F40-99DF-85C459F43ED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8" name="Graphic 17" descr="Single gear">
              <a:extLst>
                <a:ext uri="{FF2B5EF4-FFF2-40B4-BE49-F238E27FC236}">
                  <a16:creationId xmlns:a16="http://schemas.microsoft.com/office/drawing/2014/main" id="{ABF64D53-5ED0-4A1D-A7EA-94CDB0D37EC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9" name="Graphic 18" descr="Single gear">
              <a:extLst>
                <a:ext uri="{FF2B5EF4-FFF2-40B4-BE49-F238E27FC236}">
                  <a16:creationId xmlns:a16="http://schemas.microsoft.com/office/drawing/2014/main" id="{2565C769-10BF-4E7B-B099-B4FD458436E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10" name="Picture 9"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noProof="0"/>
              <a:t>Click to edit Master title style</a:t>
            </a:r>
          </a:p>
        </p:txBody>
      </p:sp>
      <p:sp>
        <p:nvSpPr>
          <p:cNvPr id="3" name="Text Placeholder 2"/>
          <p:cNvSpPr>
            <a:spLocks noGrp="1"/>
          </p:cNvSpPr>
          <p:nvPr>
            <p:ph type="body" idx="1"/>
          </p:nvPr>
        </p:nvSpPr>
        <p:spPr>
          <a:xfrm>
            <a:off x="680320" y="2336873"/>
            <a:ext cx="4698358"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5594123" y="2336873"/>
            <a:ext cx="4700059"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8" name="Footer Placeholder 7"/>
          <p:cNvSpPr>
            <a:spLocks noGrp="1"/>
          </p:cNvSpPr>
          <p:nvPr>
            <p:ph type="ftr" sz="quarter" idx="11"/>
          </p:nvPr>
        </p:nvSpPr>
        <p:spPr/>
        <p:txBody>
          <a:bodyPr/>
          <a:lstStyle/>
          <a:p>
            <a:r>
              <a:rPr lang="en-US" noProof="0" dirty="0"/>
              <a:t>Add a footer</a:t>
            </a:r>
          </a:p>
        </p:txBody>
      </p:sp>
      <p:sp>
        <p:nvSpPr>
          <p:cNvPr id="9" name="Slide Number Placeholder 8"/>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727138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11281ABC-1821-4B63-88B5-74D2B13A11AF}"/>
              </a:ext>
            </a:extLst>
          </p:cNvPr>
          <p:cNvGrpSpPr/>
          <p:nvPr userDrawn="1"/>
        </p:nvGrpSpPr>
        <p:grpSpPr>
          <a:xfrm rot="5400000">
            <a:off x="175132" y="1273331"/>
            <a:ext cx="5378800" cy="5588856"/>
            <a:chOff x="-424090" y="303112"/>
            <a:chExt cx="5378800" cy="5588856"/>
          </a:xfrm>
          <a:solidFill>
            <a:srgbClr val="F6BF73">
              <a:alpha val="30196"/>
            </a:srgbClr>
          </a:solidFill>
        </p:grpSpPr>
        <p:pic>
          <p:nvPicPr>
            <p:cNvPr id="13" name="Graphic 12" descr="Single gear">
              <a:extLst>
                <a:ext uri="{FF2B5EF4-FFF2-40B4-BE49-F238E27FC236}">
                  <a16:creationId xmlns:a16="http://schemas.microsoft.com/office/drawing/2014/main" id="{0BD16937-7ADD-43BC-AFAD-ABA8E1E4D044}"/>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4" name="Graphic 13" descr="Single gear">
              <a:extLst>
                <a:ext uri="{FF2B5EF4-FFF2-40B4-BE49-F238E27FC236}">
                  <a16:creationId xmlns:a16="http://schemas.microsoft.com/office/drawing/2014/main" id="{A93E95CB-8B7F-4CE0-BD90-8078D78E5BE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5" name="Graphic 14" descr="Single gear">
              <a:extLst>
                <a:ext uri="{FF2B5EF4-FFF2-40B4-BE49-F238E27FC236}">
                  <a16:creationId xmlns:a16="http://schemas.microsoft.com/office/drawing/2014/main" id="{308EA72E-9FD8-4137-AF70-2F45B4623A1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6" name="Graphic 15" descr="Single gear">
              <a:extLst>
                <a:ext uri="{FF2B5EF4-FFF2-40B4-BE49-F238E27FC236}">
                  <a16:creationId xmlns:a16="http://schemas.microsoft.com/office/drawing/2014/main" id="{7E5F03E5-E60E-40E5-996F-CE212FF6425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7" name="Graphic 16" descr="Single gear">
              <a:extLst>
                <a:ext uri="{FF2B5EF4-FFF2-40B4-BE49-F238E27FC236}">
                  <a16:creationId xmlns:a16="http://schemas.microsoft.com/office/drawing/2014/main" id="{7EB0518D-8C62-493A-B053-F7B2F41290B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2601" y="1970240"/>
            <a:ext cx="10437812" cy="321164"/>
          </a:xfrm>
          <a:prstGeom prst="rect">
            <a:avLst/>
          </a:prstGeom>
        </p:spPr>
      </p:pic>
      <p:sp>
        <p:nvSpPr>
          <p:cNvPr id="10" name="Rectangle 9"/>
          <p:cNvSpPr/>
          <p:nvPr/>
        </p:nvSpPr>
        <p:spPr bwMode="ltGray">
          <a:xfrm>
            <a:off x="175260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3077" y="609600"/>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37646" y="753228"/>
            <a:ext cx="9613861" cy="1080938"/>
          </a:xfrm>
        </p:spPr>
        <p:txBody>
          <a:bodyPr/>
          <a:lstStyle/>
          <a:p>
            <a:r>
              <a:rPr lang="en-US" noProof="0"/>
              <a:t>Click to edit Master title style</a:t>
            </a:r>
          </a:p>
        </p:txBody>
      </p:sp>
      <p:sp>
        <p:nvSpPr>
          <p:cNvPr id="5" name="Date Placeholder 4"/>
          <p:cNvSpPr>
            <a:spLocks noGrp="1"/>
          </p:cNvSpPr>
          <p:nvPr>
            <p:ph type="dt" sz="half" idx="10"/>
          </p:nvPr>
        </p:nvSpPr>
        <p:spPr>
          <a:xfrm>
            <a:off x="9008306" y="5936187"/>
            <a:ext cx="2743200" cy="365125"/>
          </a:xfrm>
        </p:spPr>
        <p:txBody>
          <a:bodyPr/>
          <a:lstStyle/>
          <a:p>
            <a:fld id="{616D6166-2B42-4F11-BAA6-8ABAE1BE810C}" type="datetimeFigureOut">
              <a:rPr lang="en-US" noProof="0" smtClean="0"/>
              <a:t>12/19/2023</a:t>
            </a:fld>
            <a:endParaRPr lang="en-US" noProof="0" dirty="0"/>
          </a:p>
        </p:txBody>
      </p:sp>
      <p:sp>
        <p:nvSpPr>
          <p:cNvPr id="6" name="Footer Placeholder 5"/>
          <p:cNvSpPr>
            <a:spLocks noGrp="1"/>
          </p:cNvSpPr>
          <p:nvPr>
            <p:ph type="ftr" sz="quarter" idx="11"/>
          </p:nvPr>
        </p:nvSpPr>
        <p:spPr>
          <a:xfrm>
            <a:off x="2137646" y="5936188"/>
            <a:ext cx="6870660" cy="365125"/>
          </a:xfrm>
        </p:spPr>
        <p:txBody>
          <a:bodyPr/>
          <a:lstStyle/>
          <a:p>
            <a:r>
              <a:rPr lang="en-US" noProof="0" dirty="0"/>
              <a:t>Add a footer</a:t>
            </a:r>
          </a:p>
        </p:txBody>
      </p:sp>
      <p:sp>
        <p:nvSpPr>
          <p:cNvPr id="7" name="Slide Number Placeholder 6"/>
          <p:cNvSpPr>
            <a:spLocks noGrp="1"/>
          </p:cNvSpPr>
          <p:nvPr>
            <p:ph type="sldNum" sz="quarter" idx="12"/>
          </p:nvPr>
        </p:nvSpPr>
        <p:spPr>
          <a:xfrm>
            <a:off x="156705" y="753227"/>
            <a:ext cx="1154151" cy="1090789"/>
          </a:xfrm>
        </p:spPr>
        <p:txBody>
          <a:bodyPr/>
          <a:lstStyle/>
          <a:p>
            <a:fld id="{9E3FA76C-C565-46B6-8652-D75785E2521F}" type="slidenum">
              <a:rPr lang="en-US" noProof="0" smtClean="0"/>
              <a:t>‹#›</a:t>
            </a:fld>
            <a:endParaRPr lang="en-US" noProof="0" dirty="0"/>
          </a:p>
        </p:txBody>
      </p:sp>
      <p:sp>
        <p:nvSpPr>
          <p:cNvPr id="18" name="Content Placeholder 2">
            <a:extLst>
              <a:ext uri="{FF2B5EF4-FFF2-40B4-BE49-F238E27FC236}">
                <a16:creationId xmlns:a16="http://schemas.microsoft.com/office/drawing/2014/main" id="{FD7CD5CF-F924-43C6-9C02-06FBC84A6729}"/>
              </a:ext>
            </a:extLst>
          </p:cNvPr>
          <p:cNvSpPr>
            <a:spLocks noGrp="1"/>
          </p:cNvSpPr>
          <p:nvPr>
            <p:ph idx="1"/>
          </p:nvPr>
        </p:nvSpPr>
        <p:spPr>
          <a:xfrm>
            <a:off x="2137644" y="2161725"/>
            <a:ext cx="9613861" cy="3702647"/>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41318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CA97C9F-27FA-4BCE-84C2-EA9C0347E974}"/>
              </a:ext>
            </a:extLst>
          </p:cNvPr>
          <p:cNvGrpSpPr/>
          <p:nvPr userDrawn="1"/>
        </p:nvGrpSpPr>
        <p:grpSpPr>
          <a:xfrm rot="5400000">
            <a:off x="227324" y="1282732"/>
            <a:ext cx="5378800" cy="5588856"/>
            <a:chOff x="-424090" y="303112"/>
            <a:chExt cx="5378800" cy="5588856"/>
          </a:xfrm>
          <a:solidFill>
            <a:srgbClr val="F6BF73">
              <a:alpha val="30196"/>
            </a:srgbClr>
          </a:solidFill>
        </p:grpSpPr>
        <p:pic>
          <p:nvPicPr>
            <p:cNvPr id="11" name="Graphic 10" descr="Single gear">
              <a:extLst>
                <a:ext uri="{FF2B5EF4-FFF2-40B4-BE49-F238E27FC236}">
                  <a16:creationId xmlns:a16="http://schemas.microsoft.com/office/drawing/2014/main" id="{6EEB6AF8-1385-4805-8E97-CDE431030B09}"/>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2" name="Graphic 11" descr="Single gear">
              <a:extLst>
                <a:ext uri="{FF2B5EF4-FFF2-40B4-BE49-F238E27FC236}">
                  <a16:creationId xmlns:a16="http://schemas.microsoft.com/office/drawing/2014/main" id="{1F08FE59-AC1A-4BF7-B9D5-7672C8C7D3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3" name="Graphic 12" descr="Single gear">
              <a:extLst>
                <a:ext uri="{FF2B5EF4-FFF2-40B4-BE49-F238E27FC236}">
                  <a16:creationId xmlns:a16="http://schemas.microsoft.com/office/drawing/2014/main" id="{F44470E0-8B01-46E6-90F1-4B52CB3EFFE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4" name="Graphic 13" descr="Single gear">
              <a:extLst>
                <a:ext uri="{FF2B5EF4-FFF2-40B4-BE49-F238E27FC236}">
                  <a16:creationId xmlns:a16="http://schemas.microsoft.com/office/drawing/2014/main" id="{2FB2E216-0387-4DF4-A432-E877C96A7BA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5" name="Graphic 14" descr="Single gear">
              <a:extLst>
                <a:ext uri="{FF2B5EF4-FFF2-40B4-BE49-F238E27FC236}">
                  <a16:creationId xmlns:a16="http://schemas.microsoft.com/office/drawing/2014/main" id="{53685AA4-853C-46A8-8ADB-FA80FE59BFB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6" name="Picture 5"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noProof="0"/>
              <a:t>Click to edit Master title style</a:t>
            </a:r>
          </a:p>
        </p:txBody>
      </p:sp>
      <p:sp>
        <p:nvSpPr>
          <p:cNvPr id="3" name="Date Placeholder 2"/>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4199344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CA97C9F-27FA-4BCE-84C2-EA9C0347E974}"/>
              </a:ext>
            </a:extLst>
          </p:cNvPr>
          <p:cNvGrpSpPr/>
          <p:nvPr userDrawn="1"/>
        </p:nvGrpSpPr>
        <p:grpSpPr>
          <a:xfrm rot="5400000">
            <a:off x="227324" y="1282732"/>
            <a:ext cx="5378800" cy="5588856"/>
            <a:chOff x="-424090" y="303112"/>
            <a:chExt cx="5378800" cy="5588856"/>
          </a:xfrm>
          <a:solidFill>
            <a:srgbClr val="F6BF73">
              <a:alpha val="30196"/>
            </a:srgbClr>
          </a:solidFill>
        </p:grpSpPr>
        <p:pic>
          <p:nvPicPr>
            <p:cNvPr id="11" name="Graphic 10" descr="Single gear">
              <a:extLst>
                <a:ext uri="{FF2B5EF4-FFF2-40B4-BE49-F238E27FC236}">
                  <a16:creationId xmlns:a16="http://schemas.microsoft.com/office/drawing/2014/main" id="{6EEB6AF8-1385-4805-8E97-CDE431030B09}"/>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2" name="Graphic 11" descr="Single gear">
              <a:extLst>
                <a:ext uri="{FF2B5EF4-FFF2-40B4-BE49-F238E27FC236}">
                  <a16:creationId xmlns:a16="http://schemas.microsoft.com/office/drawing/2014/main" id="{1F08FE59-AC1A-4BF7-B9D5-7672C8C7D3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3" name="Graphic 12" descr="Single gear">
              <a:extLst>
                <a:ext uri="{FF2B5EF4-FFF2-40B4-BE49-F238E27FC236}">
                  <a16:creationId xmlns:a16="http://schemas.microsoft.com/office/drawing/2014/main" id="{F44470E0-8B01-46E6-90F1-4B52CB3EFFE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4" name="Graphic 13" descr="Single gear">
              <a:extLst>
                <a:ext uri="{FF2B5EF4-FFF2-40B4-BE49-F238E27FC236}">
                  <a16:creationId xmlns:a16="http://schemas.microsoft.com/office/drawing/2014/main" id="{2FB2E216-0387-4DF4-A432-E877C96A7BA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5" name="Graphic 14" descr="Single gear">
              <a:extLst>
                <a:ext uri="{FF2B5EF4-FFF2-40B4-BE49-F238E27FC236}">
                  <a16:creationId xmlns:a16="http://schemas.microsoft.com/office/drawing/2014/main" id="{53685AA4-853C-46A8-8ADB-FA80FE59BFB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6" name="Picture 5"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noProof="0"/>
              <a:t>Click to edit Master title style</a:t>
            </a:r>
          </a:p>
        </p:txBody>
      </p:sp>
      <p:sp>
        <p:nvSpPr>
          <p:cNvPr id="3" name="Date Placeholder 2"/>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9E3FA76C-C565-46B6-8652-D75785E2521F}" type="slidenum">
              <a:rPr lang="en-US" noProof="0" smtClean="0"/>
              <a:t>‹#›</a:t>
            </a:fld>
            <a:endParaRPr lang="en-US" noProof="0" dirty="0"/>
          </a:p>
        </p:txBody>
      </p:sp>
      <p:sp>
        <p:nvSpPr>
          <p:cNvPr id="17" name="Text Placeholder 16">
            <a:extLst>
              <a:ext uri="{FF2B5EF4-FFF2-40B4-BE49-F238E27FC236}">
                <a16:creationId xmlns:a16="http://schemas.microsoft.com/office/drawing/2014/main" id="{D683A405-3ADE-448E-893F-D3D2E11CCA4C}"/>
              </a:ext>
            </a:extLst>
          </p:cNvPr>
          <p:cNvSpPr>
            <a:spLocks noGrp="1"/>
          </p:cNvSpPr>
          <p:nvPr>
            <p:ph type="body" sz="quarter" idx="13"/>
          </p:nvPr>
        </p:nvSpPr>
        <p:spPr>
          <a:xfrm>
            <a:off x="1897819" y="2290763"/>
            <a:ext cx="8396362" cy="3100387"/>
          </a:xfrm>
        </p:spPr>
        <p:txBody>
          <a:bodyPr anchor="ctr">
            <a:normAutofit/>
          </a:bodyPr>
          <a:lstStyle>
            <a:lvl1pPr marL="0" indent="0" algn="ctr">
              <a:buNone/>
              <a:defRPr sz="6000"/>
            </a:lvl1pPr>
          </a:lstStyle>
          <a:p>
            <a:pPr lvl="0"/>
            <a:r>
              <a:rPr lang="en-US" noProof="0"/>
              <a:t>Edit Master text styles</a:t>
            </a:r>
          </a:p>
        </p:txBody>
      </p:sp>
    </p:spTree>
    <p:extLst>
      <p:ext uri="{BB962C8B-B14F-4D97-AF65-F5344CB8AC3E}">
        <p14:creationId xmlns:p14="http://schemas.microsoft.com/office/powerpoint/2010/main" val="462027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C2D2AED-B2EF-46D8-BC7C-81AE25C80786}"/>
              </a:ext>
            </a:extLst>
          </p:cNvPr>
          <p:cNvGrpSpPr/>
          <p:nvPr userDrawn="1"/>
        </p:nvGrpSpPr>
        <p:grpSpPr bwMode="ltGray">
          <a:xfrm>
            <a:off x="7232499" y="-159283"/>
            <a:ext cx="4959501" cy="5224009"/>
            <a:chOff x="7232499" y="-159283"/>
            <a:chExt cx="4959501" cy="5224009"/>
          </a:xfrm>
          <a:solidFill>
            <a:srgbClr val="76280B">
              <a:alpha val="60000"/>
            </a:srgbClr>
          </a:solidFill>
        </p:grpSpPr>
        <p:pic>
          <p:nvPicPr>
            <p:cNvPr id="8" name="Graphic 7" descr="Single gear">
              <a:extLst>
                <a:ext uri="{FF2B5EF4-FFF2-40B4-BE49-F238E27FC236}">
                  <a16:creationId xmlns:a16="http://schemas.microsoft.com/office/drawing/2014/main" id="{2F9289FC-9317-4EC5-8064-00D341850192}"/>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9" name="Graphic 8" descr="Single gear">
              <a:extLst>
                <a:ext uri="{FF2B5EF4-FFF2-40B4-BE49-F238E27FC236}">
                  <a16:creationId xmlns:a16="http://schemas.microsoft.com/office/drawing/2014/main" id="{09784D29-4AB9-4581-A176-2BC2AD58F82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10" name="Graphic 9" descr="Single gear">
              <a:extLst>
                <a:ext uri="{FF2B5EF4-FFF2-40B4-BE49-F238E27FC236}">
                  <a16:creationId xmlns:a16="http://schemas.microsoft.com/office/drawing/2014/main" id="{25EF2775-3EFB-4A64-8FAF-4D8B56AE073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11" name="Graphic 10" descr="Single gear">
              <a:extLst>
                <a:ext uri="{FF2B5EF4-FFF2-40B4-BE49-F238E27FC236}">
                  <a16:creationId xmlns:a16="http://schemas.microsoft.com/office/drawing/2014/main" id="{A34C11DA-4074-454D-800C-0FC5FBF1CD1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5" name="Picture 4" descr="HD-ShadowShort.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3" name="Footer Placeholder 2"/>
          <p:cNvSpPr>
            <a:spLocks noGrp="1"/>
          </p:cNvSpPr>
          <p:nvPr>
            <p:ph type="ftr" sz="quarter" idx="11"/>
          </p:nvPr>
        </p:nvSpPr>
        <p:spPr/>
        <p:txBody>
          <a:bodyPr/>
          <a:lstStyle/>
          <a:p>
            <a:r>
              <a:rPr lang="en-US" noProof="0" dirty="0"/>
              <a:t>Add a footer</a:t>
            </a:r>
          </a:p>
        </p:txBody>
      </p:sp>
      <p:sp>
        <p:nvSpPr>
          <p:cNvPr id="4" name="Slide Number Placeholder 3"/>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1735406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F6BBB30-80DB-4A1B-9DD3-A090C4EF2F33}"/>
              </a:ext>
            </a:extLst>
          </p:cNvPr>
          <p:cNvGrpSpPr/>
          <p:nvPr userDrawn="1"/>
        </p:nvGrpSpPr>
        <p:grpSpPr bwMode="ltGray">
          <a:xfrm rot="5400000">
            <a:off x="7251814" y="1766245"/>
            <a:ext cx="4959501" cy="5224009"/>
            <a:chOff x="7232499" y="-159283"/>
            <a:chExt cx="4959501" cy="5224009"/>
          </a:xfrm>
          <a:solidFill>
            <a:srgbClr val="76280B">
              <a:alpha val="60000"/>
            </a:srgbClr>
          </a:solidFill>
        </p:grpSpPr>
        <p:pic>
          <p:nvPicPr>
            <p:cNvPr id="18" name="Graphic 17" descr="Single gear">
              <a:extLst>
                <a:ext uri="{FF2B5EF4-FFF2-40B4-BE49-F238E27FC236}">
                  <a16:creationId xmlns:a16="http://schemas.microsoft.com/office/drawing/2014/main" id="{4FC3313D-A401-4847-ABED-CDF1803D067C}"/>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19" name="Graphic 18" descr="Single gear">
              <a:extLst>
                <a:ext uri="{FF2B5EF4-FFF2-40B4-BE49-F238E27FC236}">
                  <a16:creationId xmlns:a16="http://schemas.microsoft.com/office/drawing/2014/main" id="{62BA598A-71EC-4BD4-8924-8F16E990AF5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20" name="Graphic 19" descr="Single gear">
              <a:extLst>
                <a:ext uri="{FF2B5EF4-FFF2-40B4-BE49-F238E27FC236}">
                  <a16:creationId xmlns:a16="http://schemas.microsoft.com/office/drawing/2014/main" id="{2086399E-589B-48EE-B396-961A783106E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21" name="Graphic 20" descr="Single gear">
              <a:extLst>
                <a:ext uri="{FF2B5EF4-FFF2-40B4-BE49-F238E27FC236}">
                  <a16:creationId xmlns:a16="http://schemas.microsoft.com/office/drawing/2014/main" id="{F2A039E4-F69C-4905-B047-6891B77F8CA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2601" y="1970240"/>
            <a:ext cx="10437812" cy="321164"/>
          </a:xfrm>
          <a:prstGeom prst="rect">
            <a:avLst/>
          </a:prstGeom>
        </p:spPr>
      </p:pic>
      <p:sp>
        <p:nvSpPr>
          <p:cNvPr id="10" name="Rectangle 9"/>
          <p:cNvSpPr/>
          <p:nvPr/>
        </p:nvSpPr>
        <p:spPr bwMode="ltGray">
          <a:xfrm>
            <a:off x="175260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3554" y="609600"/>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432921" y="753227"/>
            <a:ext cx="9613859" cy="1080940"/>
          </a:xfrm>
        </p:spPr>
        <p:txBody>
          <a:bodyPr anchor="ctr">
            <a:normAutofit/>
          </a:bodyPr>
          <a:lstStyle>
            <a:lvl1pPr>
              <a:defRPr sz="3600"/>
            </a:lvl1pPr>
          </a:lstStyle>
          <a:p>
            <a:r>
              <a:rPr lang="en-US" noProof="0"/>
              <a:t>Click to edit Master title style</a:t>
            </a:r>
          </a:p>
        </p:txBody>
      </p:sp>
      <p:sp>
        <p:nvSpPr>
          <p:cNvPr id="3" name="Content Placeholder 2"/>
          <p:cNvSpPr>
            <a:spLocks noGrp="1"/>
          </p:cNvSpPr>
          <p:nvPr>
            <p:ph idx="1"/>
          </p:nvPr>
        </p:nvSpPr>
        <p:spPr>
          <a:xfrm>
            <a:off x="6438446" y="2336873"/>
            <a:ext cx="5608336" cy="3599313"/>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ext Placeholder 3"/>
          <p:cNvSpPr>
            <a:spLocks noGrp="1"/>
          </p:cNvSpPr>
          <p:nvPr>
            <p:ph type="body" sz="half" idx="2"/>
          </p:nvPr>
        </p:nvSpPr>
        <p:spPr>
          <a:xfrm>
            <a:off x="24329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5" name="Date Placeholder 4"/>
          <p:cNvSpPr>
            <a:spLocks noGrp="1"/>
          </p:cNvSpPr>
          <p:nvPr>
            <p:ph type="dt" sz="half" idx="10"/>
          </p:nvPr>
        </p:nvSpPr>
        <p:spPr>
          <a:xfrm>
            <a:off x="9303581" y="5936187"/>
            <a:ext cx="2743200" cy="365125"/>
          </a:xfrm>
        </p:spPr>
        <p:txBody>
          <a:bodyPr/>
          <a:lstStyle/>
          <a:p>
            <a:fld id="{616D6166-2B42-4F11-BAA6-8ABAE1BE810C}" type="datetimeFigureOut">
              <a:rPr lang="en-US" noProof="0" smtClean="0"/>
              <a:t>12/19/2023</a:t>
            </a:fld>
            <a:endParaRPr lang="en-US" noProof="0" dirty="0"/>
          </a:p>
        </p:txBody>
      </p:sp>
      <p:sp>
        <p:nvSpPr>
          <p:cNvPr id="6" name="Footer Placeholder 5"/>
          <p:cNvSpPr>
            <a:spLocks noGrp="1"/>
          </p:cNvSpPr>
          <p:nvPr>
            <p:ph type="ftr" sz="quarter" idx="11"/>
          </p:nvPr>
        </p:nvSpPr>
        <p:spPr>
          <a:xfrm>
            <a:off x="2432921" y="5936188"/>
            <a:ext cx="6870660" cy="365125"/>
          </a:xfrm>
        </p:spPr>
        <p:txBody>
          <a:bodyPr/>
          <a:lstStyle/>
          <a:p>
            <a:r>
              <a:rPr lang="en-US" noProof="0" dirty="0"/>
              <a:t>Add a footer</a:t>
            </a:r>
          </a:p>
        </p:txBody>
      </p:sp>
      <p:sp>
        <p:nvSpPr>
          <p:cNvPr id="7" name="Slide Number Placeholder 6"/>
          <p:cNvSpPr>
            <a:spLocks noGrp="1"/>
          </p:cNvSpPr>
          <p:nvPr>
            <p:ph type="sldNum" sz="quarter" idx="12"/>
          </p:nvPr>
        </p:nvSpPr>
        <p:spPr>
          <a:xfrm>
            <a:off x="140074" y="753227"/>
            <a:ext cx="1154151" cy="1090789"/>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32207027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F6BBB30-80DB-4A1B-9DD3-A090C4EF2F33}"/>
              </a:ext>
            </a:extLst>
          </p:cNvPr>
          <p:cNvGrpSpPr/>
          <p:nvPr userDrawn="1"/>
        </p:nvGrpSpPr>
        <p:grpSpPr bwMode="ltGray">
          <a:xfrm rot="5400000">
            <a:off x="7251814" y="1766245"/>
            <a:ext cx="4959501" cy="5224009"/>
            <a:chOff x="7232499" y="-159283"/>
            <a:chExt cx="4959501" cy="5224009"/>
          </a:xfrm>
          <a:solidFill>
            <a:srgbClr val="76280B">
              <a:alpha val="60000"/>
            </a:srgbClr>
          </a:solidFill>
        </p:grpSpPr>
        <p:pic>
          <p:nvPicPr>
            <p:cNvPr id="18" name="Graphic 17" descr="Single gear">
              <a:extLst>
                <a:ext uri="{FF2B5EF4-FFF2-40B4-BE49-F238E27FC236}">
                  <a16:creationId xmlns:a16="http://schemas.microsoft.com/office/drawing/2014/main" id="{4FC3313D-A401-4847-ABED-CDF1803D067C}"/>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19" name="Graphic 18" descr="Single gear">
              <a:extLst>
                <a:ext uri="{FF2B5EF4-FFF2-40B4-BE49-F238E27FC236}">
                  <a16:creationId xmlns:a16="http://schemas.microsoft.com/office/drawing/2014/main" id="{62BA598A-71EC-4BD4-8924-8F16E990AF5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20" name="Graphic 19" descr="Single gear">
              <a:extLst>
                <a:ext uri="{FF2B5EF4-FFF2-40B4-BE49-F238E27FC236}">
                  <a16:creationId xmlns:a16="http://schemas.microsoft.com/office/drawing/2014/main" id="{2086399E-589B-48EE-B396-961A783106E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21" name="Graphic 20" descr="Single gear">
              <a:extLst>
                <a:ext uri="{FF2B5EF4-FFF2-40B4-BE49-F238E27FC236}">
                  <a16:creationId xmlns:a16="http://schemas.microsoft.com/office/drawing/2014/main" id="{F2A039E4-F69C-4905-B047-6891B77F8CA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2601" y="1970240"/>
            <a:ext cx="10437812" cy="321164"/>
          </a:xfrm>
          <a:prstGeom prst="rect">
            <a:avLst/>
          </a:prstGeom>
        </p:spPr>
      </p:pic>
      <p:sp>
        <p:nvSpPr>
          <p:cNvPr id="10" name="Rectangle 9"/>
          <p:cNvSpPr/>
          <p:nvPr/>
        </p:nvSpPr>
        <p:spPr bwMode="ltGray">
          <a:xfrm>
            <a:off x="175260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3554" y="609600"/>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432921" y="753227"/>
            <a:ext cx="9613859" cy="1080940"/>
          </a:xfrm>
        </p:spPr>
        <p:txBody>
          <a:bodyPr anchor="ctr">
            <a:normAutofit/>
          </a:bodyPr>
          <a:lstStyle>
            <a:lvl1pPr>
              <a:defRPr sz="3600"/>
            </a:lvl1pPr>
          </a:lstStyle>
          <a:p>
            <a:r>
              <a:rPr lang="en-US" noProof="0"/>
              <a:t>Click to edit Master title style</a:t>
            </a:r>
          </a:p>
        </p:txBody>
      </p:sp>
      <p:sp>
        <p:nvSpPr>
          <p:cNvPr id="4" name="Text Placeholder 3"/>
          <p:cNvSpPr>
            <a:spLocks noGrp="1"/>
          </p:cNvSpPr>
          <p:nvPr>
            <p:ph type="body" sz="half" idx="2"/>
          </p:nvPr>
        </p:nvSpPr>
        <p:spPr>
          <a:xfrm>
            <a:off x="2432922" y="2336872"/>
            <a:ext cx="2620817"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5" name="Date Placeholder 4"/>
          <p:cNvSpPr>
            <a:spLocks noGrp="1"/>
          </p:cNvSpPr>
          <p:nvPr>
            <p:ph type="dt" sz="half" idx="10"/>
          </p:nvPr>
        </p:nvSpPr>
        <p:spPr>
          <a:xfrm>
            <a:off x="9303581" y="5936187"/>
            <a:ext cx="2743200" cy="365125"/>
          </a:xfrm>
        </p:spPr>
        <p:txBody>
          <a:bodyPr/>
          <a:lstStyle/>
          <a:p>
            <a:fld id="{616D6166-2B42-4F11-BAA6-8ABAE1BE810C}" type="datetimeFigureOut">
              <a:rPr lang="en-US" noProof="0" smtClean="0"/>
              <a:t>12/19/2023</a:t>
            </a:fld>
            <a:endParaRPr lang="en-US" noProof="0" dirty="0"/>
          </a:p>
        </p:txBody>
      </p:sp>
      <p:sp>
        <p:nvSpPr>
          <p:cNvPr id="6" name="Footer Placeholder 5"/>
          <p:cNvSpPr>
            <a:spLocks noGrp="1"/>
          </p:cNvSpPr>
          <p:nvPr>
            <p:ph type="ftr" sz="quarter" idx="11"/>
          </p:nvPr>
        </p:nvSpPr>
        <p:spPr>
          <a:xfrm>
            <a:off x="2432921" y="5936188"/>
            <a:ext cx="6870660" cy="365125"/>
          </a:xfrm>
        </p:spPr>
        <p:txBody>
          <a:bodyPr/>
          <a:lstStyle/>
          <a:p>
            <a:r>
              <a:rPr lang="en-US" noProof="0" dirty="0"/>
              <a:t>Add a footer</a:t>
            </a:r>
          </a:p>
        </p:txBody>
      </p:sp>
      <p:sp>
        <p:nvSpPr>
          <p:cNvPr id="7" name="Slide Number Placeholder 6"/>
          <p:cNvSpPr>
            <a:spLocks noGrp="1"/>
          </p:cNvSpPr>
          <p:nvPr>
            <p:ph type="sldNum" sz="quarter" idx="12"/>
          </p:nvPr>
        </p:nvSpPr>
        <p:spPr>
          <a:xfrm>
            <a:off x="140074" y="753227"/>
            <a:ext cx="1154151" cy="1090789"/>
          </a:xfrm>
        </p:spPr>
        <p:txBody>
          <a:bodyPr/>
          <a:lstStyle/>
          <a:p>
            <a:fld id="{9E3FA76C-C565-46B6-8652-D75785E2521F}" type="slidenum">
              <a:rPr lang="en-US" noProof="0" smtClean="0"/>
              <a:t>‹#›</a:t>
            </a:fld>
            <a:endParaRPr lang="en-US" noProof="0" dirty="0"/>
          </a:p>
        </p:txBody>
      </p:sp>
      <p:sp>
        <p:nvSpPr>
          <p:cNvPr id="16" name="Picture Placeholder 2">
            <a:extLst>
              <a:ext uri="{FF2B5EF4-FFF2-40B4-BE49-F238E27FC236}">
                <a16:creationId xmlns:a16="http://schemas.microsoft.com/office/drawing/2014/main" id="{5E59F855-D2A7-4662-804E-17B59CD1A41D}"/>
              </a:ext>
            </a:extLst>
          </p:cNvPr>
          <p:cNvSpPr>
            <a:spLocks noGrp="1"/>
          </p:cNvSpPr>
          <p:nvPr>
            <p:ph type="pic" idx="1"/>
          </p:nvPr>
        </p:nvSpPr>
        <p:spPr>
          <a:xfrm>
            <a:off x="5213022" y="2327474"/>
            <a:ext cx="6833757" cy="36087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Tree>
    <p:extLst>
      <p:ext uri="{BB962C8B-B14F-4D97-AF65-F5344CB8AC3E}">
        <p14:creationId xmlns:p14="http://schemas.microsoft.com/office/powerpoint/2010/main" val="2275739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1090482"/>
          </a:xfrm>
        </p:spPr>
        <p:txBody>
          <a:bodyPr anchor="ctr" anchorCtr="0">
            <a:normAutofit/>
          </a:bodyPr>
          <a:lstStyle>
            <a:lvl1pPr>
              <a:defRPr sz="2400"/>
            </a:lvl1pPr>
          </a:lstStyle>
          <a:p>
            <a:r>
              <a:rPr lang="en-US" noProof="0"/>
              <a:t>Click to edit Master title style</a:t>
            </a:r>
          </a:p>
        </p:txBody>
      </p:sp>
      <p:sp>
        <p:nvSpPr>
          <p:cNvPr id="5" name="Date Placeholder 4"/>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6" name="Footer Placeholder 5"/>
          <p:cNvSpPr>
            <a:spLocks noGrp="1"/>
          </p:cNvSpPr>
          <p:nvPr>
            <p:ph type="ftr" sz="quarter" idx="11"/>
          </p:nvPr>
        </p:nvSpPr>
        <p:spPr/>
        <p:txBody>
          <a:bodyPr/>
          <a:lstStyle/>
          <a:p>
            <a:r>
              <a:rPr lang="en-US" noProof="0" dirty="0"/>
              <a:t>Add a footer</a:t>
            </a:r>
          </a:p>
        </p:txBody>
      </p:sp>
      <p:sp>
        <p:nvSpPr>
          <p:cNvPr id="7" name="Slide Number Placeholder 6"/>
          <p:cNvSpPr>
            <a:spLocks noGrp="1"/>
          </p:cNvSpPr>
          <p:nvPr>
            <p:ph type="sldNum" sz="quarter" idx="12"/>
          </p:nvPr>
        </p:nvSpPr>
        <p:spPr>
          <a:xfrm>
            <a:off x="10729455" y="4711309"/>
            <a:ext cx="1154151" cy="1090789"/>
          </a:xfrm>
        </p:spPr>
        <p:txBody>
          <a:bodyPr/>
          <a:lstStyle/>
          <a:p>
            <a:fld id="{9E3FA76C-C565-46B6-8652-D75785E2521F}" type="slidenum">
              <a:rPr lang="en-US" noProof="0" smtClean="0"/>
              <a:t>‹#›</a:t>
            </a:fld>
            <a:endParaRPr lang="en-US" noProof="0" dirty="0"/>
          </a:p>
        </p:txBody>
      </p:sp>
      <p:sp>
        <p:nvSpPr>
          <p:cNvPr id="13" name="SmartArt Placeholder 12">
            <a:extLst>
              <a:ext uri="{FF2B5EF4-FFF2-40B4-BE49-F238E27FC236}">
                <a16:creationId xmlns:a16="http://schemas.microsoft.com/office/drawing/2014/main" id="{DBD7FBFD-679C-4A5B-A176-220004B60453}"/>
              </a:ext>
            </a:extLst>
          </p:cNvPr>
          <p:cNvSpPr>
            <a:spLocks noGrp="1"/>
          </p:cNvSpPr>
          <p:nvPr>
            <p:ph type="dgm" sz="quarter" idx="13"/>
          </p:nvPr>
        </p:nvSpPr>
        <p:spPr>
          <a:xfrm>
            <a:off x="680321" y="386862"/>
            <a:ext cx="9614617" cy="3867638"/>
          </a:xfrm>
        </p:spPr>
        <p:txBody>
          <a:bodyPr/>
          <a:lstStyle/>
          <a:p>
            <a:r>
              <a:rPr lang="en-US" noProof="0"/>
              <a:t>Click icon to add SmartArt graphic</a:t>
            </a:r>
            <a:endParaRPr lang="en-US" noProof="0" dirty="0"/>
          </a:p>
        </p:txBody>
      </p:sp>
    </p:spTree>
    <p:extLst>
      <p:ext uri="{BB962C8B-B14F-4D97-AF65-F5344CB8AC3E}">
        <p14:creationId xmlns:p14="http://schemas.microsoft.com/office/powerpoint/2010/main" val="35259966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22B243BA-55F2-42F1-B294-0EB708FCD888}"/>
              </a:ext>
            </a:extLst>
          </p:cNvPr>
          <p:cNvGrpSpPr/>
          <p:nvPr userDrawn="1"/>
        </p:nvGrpSpPr>
        <p:grpSpPr>
          <a:xfrm rot="10800000">
            <a:off x="108452" y="75467"/>
            <a:ext cx="5378800" cy="5588856"/>
            <a:chOff x="-424090" y="303112"/>
            <a:chExt cx="5378800" cy="5588856"/>
          </a:xfrm>
          <a:solidFill>
            <a:srgbClr val="F6BF73">
              <a:alpha val="30196"/>
            </a:srgbClr>
          </a:solidFill>
        </p:grpSpPr>
        <p:pic>
          <p:nvPicPr>
            <p:cNvPr id="13" name="Graphic 12" descr="Single gear">
              <a:extLst>
                <a:ext uri="{FF2B5EF4-FFF2-40B4-BE49-F238E27FC236}">
                  <a16:creationId xmlns:a16="http://schemas.microsoft.com/office/drawing/2014/main" id="{46408269-63CF-4017-AC0D-C35B044D3076}"/>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4" name="Graphic 13" descr="Single gear">
              <a:extLst>
                <a:ext uri="{FF2B5EF4-FFF2-40B4-BE49-F238E27FC236}">
                  <a16:creationId xmlns:a16="http://schemas.microsoft.com/office/drawing/2014/main" id="{7A3695B4-ADE3-45A9-8119-67D5F83A8C3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5" name="Graphic 14" descr="Single gear">
              <a:extLst>
                <a:ext uri="{FF2B5EF4-FFF2-40B4-BE49-F238E27FC236}">
                  <a16:creationId xmlns:a16="http://schemas.microsoft.com/office/drawing/2014/main" id="{6B8F0030-0551-4558-8533-64D2E4838DB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6" name="Graphic 15" descr="Single gear">
              <a:extLst>
                <a:ext uri="{FF2B5EF4-FFF2-40B4-BE49-F238E27FC236}">
                  <a16:creationId xmlns:a16="http://schemas.microsoft.com/office/drawing/2014/main" id="{59607E3E-29E0-44E4-899A-0955FA4D367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7" name="Graphic 16" descr="Single gear">
              <a:extLst>
                <a:ext uri="{FF2B5EF4-FFF2-40B4-BE49-F238E27FC236}">
                  <a16:creationId xmlns:a16="http://schemas.microsoft.com/office/drawing/2014/main" id="{AD4251FC-462A-4B83-9F84-2358E52E31E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noProof="0"/>
              <a:t>Click to edit Master title style</a:t>
            </a:r>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5" name="Date Placeholder 4"/>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6" name="Footer Placeholder 5"/>
          <p:cNvSpPr>
            <a:spLocks noGrp="1"/>
          </p:cNvSpPr>
          <p:nvPr>
            <p:ph type="ftr" sz="quarter" idx="11"/>
          </p:nvPr>
        </p:nvSpPr>
        <p:spPr/>
        <p:txBody>
          <a:bodyPr/>
          <a:lstStyle/>
          <a:p>
            <a:r>
              <a:rPr lang="en-US" noProof="0" dirty="0"/>
              <a:t>Add a footer</a:t>
            </a:r>
          </a:p>
        </p:txBody>
      </p:sp>
      <p:sp>
        <p:nvSpPr>
          <p:cNvPr id="7" name="Slide Number Placeholder 6"/>
          <p:cNvSpPr>
            <a:spLocks noGrp="1"/>
          </p:cNvSpPr>
          <p:nvPr>
            <p:ph type="sldNum" sz="quarter" idx="12"/>
          </p:nvPr>
        </p:nvSpPr>
        <p:spPr>
          <a:xfrm>
            <a:off x="10729455" y="4711615"/>
            <a:ext cx="1154151" cy="1090789"/>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25140067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D7FCAB52-C8F0-4659-9B95-C792632631CE}"/>
              </a:ext>
            </a:extLst>
          </p:cNvPr>
          <p:cNvGrpSpPr/>
          <p:nvPr userDrawn="1"/>
        </p:nvGrpSpPr>
        <p:grpSpPr bwMode="ltGray">
          <a:xfrm rot="5400000">
            <a:off x="7251814" y="1766245"/>
            <a:ext cx="4959501" cy="5224009"/>
            <a:chOff x="7232499" y="-159283"/>
            <a:chExt cx="4959501" cy="5224009"/>
          </a:xfrm>
          <a:solidFill>
            <a:srgbClr val="76280B">
              <a:alpha val="60000"/>
            </a:srgbClr>
          </a:solidFill>
        </p:grpSpPr>
        <p:pic>
          <p:nvPicPr>
            <p:cNvPr id="19" name="Graphic 18" descr="Single gear">
              <a:extLst>
                <a:ext uri="{FF2B5EF4-FFF2-40B4-BE49-F238E27FC236}">
                  <a16:creationId xmlns:a16="http://schemas.microsoft.com/office/drawing/2014/main" id="{5E98770F-9E46-4F69-9A76-F671813AF579}"/>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20" name="Graphic 19" descr="Single gear">
              <a:extLst>
                <a:ext uri="{FF2B5EF4-FFF2-40B4-BE49-F238E27FC236}">
                  <a16:creationId xmlns:a16="http://schemas.microsoft.com/office/drawing/2014/main" id="{F08BF8CF-C3C2-4767-B88B-DE07E6A628E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21" name="Graphic 20" descr="Single gear">
              <a:extLst>
                <a:ext uri="{FF2B5EF4-FFF2-40B4-BE49-F238E27FC236}">
                  <a16:creationId xmlns:a16="http://schemas.microsoft.com/office/drawing/2014/main" id="{E63AFEB7-4AAE-448E-8B0B-C2F2287771A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22" name="Graphic 21" descr="Single gear">
              <a:extLst>
                <a:ext uri="{FF2B5EF4-FFF2-40B4-BE49-F238E27FC236}">
                  <a16:creationId xmlns:a16="http://schemas.microsoft.com/office/drawing/2014/main" id="{E279C731-1AAF-453A-94B0-6CC292039503}"/>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11" name="Picture 10"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noProof="0"/>
              <a:t>Click to edit Master title style</a:t>
            </a:r>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5" name="Date Placeholder 4"/>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6" name="Footer Placeholder 5"/>
          <p:cNvSpPr>
            <a:spLocks noGrp="1"/>
          </p:cNvSpPr>
          <p:nvPr>
            <p:ph type="ftr" sz="quarter" idx="11"/>
          </p:nvPr>
        </p:nvSpPr>
        <p:spPr/>
        <p:txBody>
          <a:bodyPr/>
          <a:lstStyle/>
          <a:p>
            <a:r>
              <a:rPr lang="en-US" noProof="0" dirty="0"/>
              <a:t>Add a footer</a:t>
            </a:r>
          </a:p>
        </p:txBody>
      </p:sp>
      <p:sp>
        <p:nvSpPr>
          <p:cNvPr id="7" name="Slide Number Placeholder 6"/>
          <p:cNvSpPr>
            <a:spLocks noGrp="1"/>
          </p:cNvSpPr>
          <p:nvPr>
            <p:ph type="sldNum" sz="quarter" idx="12"/>
          </p:nvPr>
        </p:nvSpPr>
        <p:spPr>
          <a:xfrm>
            <a:off x="10729455" y="4709925"/>
            <a:ext cx="1154151" cy="1090789"/>
          </a:xfrm>
        </p:spPr>
        <p:txBody>
          <a:bodyPr/>
          <a:lstStyle/>
          <a:p>
            <a:fld id="{9E3FA76C-C565-46B6-8652-D75785E2521F}" type="slidenum">
              <a:rPr lang="en-US" noProof="0" smtClean="0"/>
              <a:t>‹#›</a:t>
            </a:fld>
            <a:endParaRPr lang="en-US" noProof="0"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noProof="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noProof="0" dirty="0">
                <a:solidFill>
                  <a:schemeClr val="tx1"/>
                </a:solidFill>
                <a:effectLst/>
              </a:rPr>
              <a:t>”</a:t>
            </a:r>
          </a:p>
        </p:txBody>
      </p:sp>
    </p:spTree>
    <p:extLst>
      <p:ext uri="{BB962C8B-B14F-4D97-AF65-F5344CB8AC3E}">
        <p14:creationId xmlns:p14="http://schemas.microsoft.com/office/powerpoint/2010/main" val="3331322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CB2BD5A-C0EC-4AC1-BBF1-851D8321B964}"/>
              </a:ext>
            </a:extLst>
          </p:cNvPr>
          <p:cNvGrpSpPr/>
          <p:nvPr userDrawn="1"/>
        </p:nvGrpSpPr>
        <p:grpSpPr>
          <a:xfrm rot="5400000">
            <a:off x="188826" y="1282475"/>
            <a:ext cx="5378800" cy="5588856"/>
            <a:chOff x="-424090" y="303112"/>
            <a:chExt cx="5378800" cy="5588856"/>
          </a:xfrm>
          <a:solidFill>
            <a:srgbClr val="F6BF73">
              <a:alpha val="30196"/>
            </a:srgbClr>
          </a:solidFill>
        </p:grpSpPr>
        <p:pic>
          <p:nvPicPr>
            <p:cNvPr id="13" name="Graphic 12" descr="Single gear">
              <a:extLst>
                <a:ext uri="{FF2B5EF4-FFF2-40B4-BE49-F238E27FC236}">
                  <a16:creationId xmlns:a16="http://schemas.microsoft.com/office/drawing/2014/main" id="{538A56DB-6938-460F-9BB3-A0A34C234B32}"/>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4" name="Graphic 13" descr="Single gear">
              <a:extLst>
                <a:ext uri="{FF2B5EF4-FFF2-40B4-BE49-F238E27FC236}">
                  <a16:creationId xmlns:a16="http://schemas.microsoft.com/office/drawing/2014/main" id="{E2A1D679-9D00-4DC7-82EC-B6C33270E7F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5" name="Graphic 14" descr="Single gear">
              <a:extLst>
                <a:ext uri="{FF2B5EF4-FFF2-40B4-BE49-F238E27FC236}">
                  <a16:creationId xmlns:a16="http://schemas.microsoft.com/office/drawing/2014/main" id="{8DFB6E86-77FA-4731-B7FA-5A63254A3E6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6" name="Graphic 15" descr="Single gear">
              <a:extLst>
                <a:ext uri="{FF2B5EF4-FFF2-40B4-BE49-F238E27FC236}">
                  <a16:creationId xmlns:a16="http://schemas.microsoft.com/office/drawing/2014/main" id="{982D40F0-DDB8-45E0-B9D1-5964842C730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7" name="Graphic 16" descr="Single gear">
              <a:extLst>
                <a:ext uri="{FF2B5EF4-FFF2-40B4-BE49-F238E27FC236}">
                  <a16:creationId xmlns:a16="http://schemas.microsoft.com/office/drawing/2014/main" id="{D744A42C-4948-489C-8EB2-12C65C47E90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9" name="Picture 8"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4189" y="5928628"/>
            <a:ext cx="10437812" cy="321164"/>
          </a:xfrm>
          <a:prstGeom prst="rect">
            <a:avLst/>
          </a:prstGeom>
        </p:spPr>
      </p:pic>
      <p:sp>
        <p:nvSpPr>
          <p:cNvPr id="11" name="Rectangle 10"/>
          <p:cNvSpPr/>
          <p:nvPr/>
        </p:nvSpPr>
        <p:spPr bwMode="ltGray">
          <a:xfrm>
            <a:off x="1754188"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4931" y="4556102"/>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77332" y="4711615"/>
            <a:ext cx="9613862" cy="588535"/>
          </a:xfrm>
        </p:spPr>
        <p:txBody>
          <a:bodyPr anchor="b"/>
          <a:lstStyle>
            <a:lvl1pPr>
              <a:defRPr sz="3200"/>
            </a:lvl1pPr>
          </a:lstStyle>
          <a:p>
            <a:r>
              <a:rPr lang="en-US" noProof="0"/>
              <a:t>Click to edit Master title style</a:t>
            </a:r>
          </a:p>
        </p:txBody>
      </p:sp>
      <p:sp>
        <p:nvSpPr>
          <p:cNvPr id="4" name="Text Placeholder 3"/>
          <p:cNvSpPr>
            <a:spLocks noGrp="1"/>
          </p:cNvSpPr>
          <p:nvPr>
            <p:ph type="body" sz="half" idx="2"/>
          </p:nvPr>
        </p:nvSpPr>
        <p:spPr>
          <a:xfrm>
            <a:off x="2177333"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5" name="Date Placeholder 4"/>
          <p:cNvSpPr>
            <a:spLocks noGrp="1"/>
          </p:cNvSpPr>
          <p:nvPr>
            <p:ph type="dt" sz="half" idx="10"/>
          </p:nvPr>
        </p:nvSpPr>
        <p:spPr>
          <a:xfrm>
            <a:off x="9047994" y="5936187"/>
            <a:ext cx="2743200" cy="365125"/>
          </a:xfrm>
        </p:spPr>
        <p:txBody>
          <a:bodyPr/>
          <a:lstStyle/>
          <a:p>
            <a:fld id="{616D6166-2B42-4F11-BAA6-8ABAE1BE810C}" type="datetimeFigureOut">
              <a:rPr lang="en-US" noProof="0" smtClean="0"/>
              <a:t>12/19/2023</a:t>
            </a:fld>
            <a:endParaRPr lang="en-US" noProof="0" dirty="0"/>
          </a:p>
        </p:txBody>
      </p:sp>
      <p:sp>
        <p:nvSpPr>
          <p:cNvPr id="6" name="Footer Placeholder 5"/>
          <p:cNvSpPr>
            <a:spLocks noGrp="1"/>
          </p:cNvSpPr>
          <p:nvPr>
            <p:ph type="ftr" sz="quarter" idx="11"/>
          </p:nvPr>
        </p:nvSpPr>
        <p:spPr>
          <a:xfrm>
            <a:off x="2177334" y="5936188"/>
            <a:ext cx="6870660" cy="365125"/>
          </a:xfrm>
        </p:spPr>
        <p:txBody>
          <a:bodyPr/>
          <a:lstStyle/>
          <a:p>
            <a:r>
              <a:rPr lang="en-US" noProof="0" dirty="0"/>
              <a:t>Add a footer</a:t>
            </a:r>
          </a:p>
        </p:txBody>
      </p:sp>
      <p:sp>
        <p:nvSpPr>
          <p:cNvPr id="7" name="Slide Number Placeholder 6"/>
          <p:cNvSpPr>
            <a:spLocks noGrp="1"/>
          </p:cNvSpPr>
          <p:nvPr>
            <p:ph type="sldNum" sz="quarter" idx="12"/>
          </p:nvPr>
        </p:nvSpPr>
        <p:spPr>
          <a:xfrm>
            <a:off x="138697" y="4698039"/>
            <a:ext cx="1154151" cy="1090789"/>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15689363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BFC60FB4-27C2-4896-9B64-2DFE33815CE2}"/>
              </a:ext>
            </a:extLst>
          </p:cNvPr>
          <p:cNvGrpSpPr/>
          <p:nvPr userDrawn="1"/>
        </p:nvGrpSpPr>
        <p:grpSpPr bwMode="ltGray">
          <a:xfrm>
            <a:off x="7232499" y="-159283"/>
            <a:ext cx="4959501" cy="5224009"/>
            <a:chOff x="7232499" y="-159283"/>
            <a:chExt cx="4959501" cy="5224009"/>
          </a:xfrm>
          <a:solidFill>
            <a:srgbClr val="76280B">
              <a:alpha val="60000"/>
            </a:srgbClr>
          </a:solidFill>
        </p:grpSpPr>
        <p:pic>
          <p:nvPicPr>
            <p:cNvPr id="24" name="Graphic 23" descr="Single gear">
              <a:extLst>
                <a:ext uri="{FF2B5EF4-FFF2-40B4-BE49-F238E27FC236}">
                  <a16:creationId xmlns:a16="http://schemas.microsoft.com/office/drawing/2014/main" id="{EE89D477-BED5-4149-965A-0C122D97A012}"/>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25" name="Graphic 24" descr="Single gear">
              <a:extLst>
                <a:ext uri="{FF2B5EF4-FFF2-40B4-BE49-F238E27FC236}">
                  <a16:creationId xmlns:a16="http://schemas.microsoft.com/office/drawing/2014/main" id="{5CCE09A4-D09F-43A2-8459-2E9D3E96029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26" name="Graphic 25" descr="Single gear">
              <a:extLst>
                <a:ext uri="{FF2B5EF4-FFF2-40B4-BE49-F238E27FC236}">
                  <a16:creationId xmlns:a16="http://schemas.microsoft.com/office/drawing/2014/main" id="{9A46A1B3-2A0B-4FFE-AE15-A11187E434D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27" name="Graphic 26" descr="Single gear">
              <a:extLst>
                <a:ext uri="{FF2B5EF4-FFF2-40B4-BE49-F238E27FC236}">
                  <a16:creationId xmlns:a16="http://schemas.microsoft.com/office/drawing/2014/main" id="{D4F4A02A-94BC-4984-A372-3B77FC854C2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13" name="Picture 12"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noProof="0"/>
              <a:t>Click to edit Master title style</a:t>
            </a:r>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Edit Master text styles</a:t>
            </a:r>
          </a:p>
        </p:txBody>
      </p:sp>
      <p:sp>
        <p:nvSpPr>
          <p:cNvPr id="3" name="Date Placeholder 2"/>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32528377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3 Column">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D1F89FDF-9788-47AD-B230-0314E7C8D087}"/>
              </a:ext>
            </a:extLst>
          </p:cNvPr>
          <p:cNvGrpSpPr/>
          <p:nvPr userDrawn="1"/>
        </p:nvGrpSpPr>
        <p:grpSpPr>
          <a:xfrm rot="10800000">
            <a:off x="99308" y="75467"/>
            <a:ext cx="5378800" cy="5588856"/>
            <a:chOff x="-424090" y="303112"/>
            <a:chExt cx="5378800" cy="5588856"/>
          </a:xfrm>
          <a:solidFill>
            <a:srgbClr val="F6BF73">
              <a:alpha val="30196"/>
            </a:srgbClr>
          </a:solidFill>
        </p:grpSpPr>
        <p:pic>
          <p:nvPicPr>
            <p:cNvPr id="19" name="Graphic 18" descr="Single gear">
              <a:extLst>
                <a:ext uri="{FF2B5EF4-FFF2-40B4-BE49-F238E27FC236}">
                  <a16:creationId xmlns:a16="http://schemas.microsoft.com/office/drawing/2014/main" id="{9CD6B783-A97E-437E-B4E2-F7D761F0A2EB}"/>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20" name="Graphic 19" descr="Single gear">
              <a:extLst>
                <a:ext uri="{FF2B5EF4-FFF2-40B4-BE49-F238E27FC236}">
                  <a16:creationId xmlns:a16="http://schemas.microsoft.com/office/drawing/2014/main" id="{4699BB72-0480-4165-8D15-316CEED8CEB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21" name="Graphic 20" descr="Single gear">
              <a:extLst>
                <a:ext uri="{FF2B5EF4-FFF2-40B4-BE49-F238E27FC236}">
                  <a16:creationId xmlns:a16="http://schemas.microsoft.com/office/drawing/2014/main" id="{685C07D9-1911-4085-8555-C992A61B10C3}"/>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22" name="Graphic 21" descr="Single gear">
              <a:extLst>
                <a:ext uri="{FF2B5EF4-FFF2-40B4-BE49-F238E27FC236}">
                  <a16:creationId xmlns:a16="http://schemas.microsoft.com/office/drawing/2014/main" id="{D621B3C3-2371-4ED0-BC1D-87AABF852BD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23" name="Graphic 22" descr="Single gear">
              <a:extLst>
                <a:ext uri="{FF2B5EF4-FFF2-40B4-BE49-F238E27FC236}">
                  <a16:creationId xmlns:a16="http://schemas.microsoft.com/office/drawing/2014/main" id="{D7D15287-50FE-4441-BA06-D454D73F7EF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13" name="Picture 12"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43076" y="1970240"/>
            <a:ext cx="10437812" cy="321164"/>
          </a:xfrm>
          <a:prstGeom prst="rect">
            <a:avLst/>
          </a:prstGeom>
        </p:spPr>
      </p:pic>
      <p:pic>
        <p:nvPicPr>
          <p:cNvPr id="14" name="Picture 13"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175260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3077" y="609600"/>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3" name="Date Placeholder 2"/>
          <p:cNvSpPr>
            <a:spLocks noGrp="1"/>
          </p:cNvSpPr>
          <p:nvPr>
            <p:ph type="dt" sz="half" idx="10"/>
          </p:nvPr>
        </p:nvSpPr>
        <p:spPr>
          <a:xfrm>
            <a:off x="8989256" y="5936187"/>
            <a:ext cx="2743200" cy="365125"/>
          </a:xfrm>
        </p:spPr>
        <p:txBody>
          <a:bodyPr/>
          <a:lstStyle/>
          <a:p>
            <a:fld id="{616D6166-2B42-4F11-BAA6-8ABAE1BE810C}" type="datetimeFigureOut">
              <a:rPr lang="en-US" noProof="0" smtClean="0"/>
              <a:t>12/19/2023</a:t>
            </a:fld>
            <a:endParaRPr lang="en-US" noProof="0" dirty="0"/>
          </a:p>
        </p:txBody>
      </p:sp>
      <p:sp>
        <p:nvSpPr>
          <p:cNvPr id="4" name="Footer Placeholder 3"/>
          <p:cNvSpPr>
            <a:spLocks noGrp="1"/>
          </p:cNvSpPr>
          <p:nvPr>
            <p:ph type="ftr" sz="quarter" idx="11"/>
          </p:nvPr>
        </p:nvSpPr>
        <p:spPr>
          <a:xfrm>
            <a:off x="2118596" y="5936188"/>
            <a:ext cx="6870660" cy="365125"/>
          </a:xfrm>
        </p:spPr>
        <p:txBody>
          <a:bodyPr/>
          <a:lstStyle/>
          <a:p>
            <a:r>
              <a:rPr lang="en-US" noProof="0" dirty="0"/>
              <a:t>Add a footer</a:t>
            </a:r>
          </a:p>
        </p:txBody>
      </p:sp>
      <p:sp>
        <p:nvSpPr>
          <p:cNvPr id="5" name="Slide Number Placeholder 4"/>
          <p:cNvSpPr>
            <a:spLocks noGrp="1"/>
          </p:cNvSpPr>
          <p:nvPr>
            <p:ph type="sldNum" sz="quarter" idx="12"/>
          </p:nvPr>
        </p:nvSpPr>
        <p:spPr>
          <a:xfrm>
            <a:off x="140493" y="748304"/>
            <a:ext cx="1154151" cy="1090789"/>
          </a:xfrm>
        </p:spPr>
        <p:txBody>
          <a:bodyPr/>
          <a:lstStyle/>
          <a:p>
            <a:fld id="{9E3FA76C-C565-46B6-8652-D75785E2521F}" type="slidenum">
              <a:rPr lang="en-US" noProof="0" smtClean="0"/>
              <a:t>‹#›</a:t>
            </a:fld>
            <a:endParaRPr lang="en-US" noProof="0" dirty="0"/>
          </a:p>
        </p:txBody>
      </p:sp>
      <p:cxnSp>
        <p:nvCxnSpPr>
          <p:cNvPr id="33" name="Straight Connector 32">
            <a:extLst>
              <a:ext uri="{FF2B5EF4-FFF2-40B4-BE49-F238E27FC236}">
                <a16:creationId xmlns:a16="http://schemas.microsoft.com/office/drawing/2014/main" id="{2664D24B-EA78-4E18-9226-569365267E5E}"/>
              </a:ext>
            </a:extLst>
          </p:cNvPr>
          <p:cNvCxnSpPr/>
          <p:nvPr userDrawn="1"/>
        </p:nvCxnSpPr>
        <p:spPr>
          <a:xfrm>
            <a:off x="8571139" y="969699"/>
            <a:ext cx="0" cy="6480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7" name="Title 1">
            <a:extLst>
              <a:ext uri="{FF2B5EF4-FFF2-40B4-BE49-F238E27FC236}">
                <a16:creationId xmlns:a16="http://schemas.microsoft.com/office/drawing/2014/main" id="{5BE17E03-04A7-46ED-8623-88DFFD7E30B0}"/>
              </a:ext>
            </a:extLst>
          </p:cNvPr>
          <p:cNvSpPr txBox="1">
            <a:spLocks/>
          </p:cNvSpPr>
          <p:nvPr userDrawn="1"/>
        </p:nvSpPr>
        <p:spPr>
          <a:xfrm>
            <a:off x="2106131" y="790252"/>
            <a:ext cx="3060802" cy="10809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endParaRPr lang="en-US" sz="2400" noProof="0" dirty="0"/>
          </a:p>
        </p:txBody>
      </p:sp>
      <p:cxnSp>
        <p:nvCxnSpPr>
          <p:cNvPr id="38" name="Straight Connector 37">
            <a:extLst>
              <a:ext uri="{FF2B5EF4-FFF2-40B4-BE49-F238E27FC236}">
                <a16:creationId xmlns:a16="http://schemas.microsoft.com/office/drawing/2014/main" id="{A3840076-AFCB-4C84-8E23-85DAD3CBEF3E}"/>
              </a:ext>
            </a:extLst>
          </p:cNvPr>
          <p:cNvCxnSpPr/>
          <p:nvPr userDrawn="1"/>
        </p:nvCxnSpPr>
        <p:spPr>
          <a:xfrm>
            <a:off x="5294539" y="969699"/>
            <a:ext cx="0" cy="6480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1" name="Title 50">
            <a:extLst>
              <a:ext uri="{FF2B5EF4-FFF2-40B4-BE49-F238E27FC236}">
                <a16:creationId xmlns:a16="http://schemas.microsoft.com/office/drawing/2014/main" id="{BBA20603-8433-4B38-976F-F18CF78D6BF9}"/>
              </a:ext>
            </a:extLst>
          </p:cNvPr>
          <p:cNvSpPr>
            <a:spLocks noGrp="1"/>
          </p:cNvSpPr>
          <p:nvPr>
            <p:ph type="title"/>
          </p:nvPr>
        </p:nvSpPr>
        <p:spPr>
          <a:xfrm>
            <a:off x="2106132" y="735087"/>
            <a:ext cx="3060802" cy="1080938"/>
          </a:xfrm>
        </p:spPr>
        <p:txBody>
          <a:bodyPr anchor="ctr" anchorCtr="0"/>
          <a:lstStyle>
            <a:lvl1pPr algn="ctr">
              <a:defRPr/>
            </a:lvl1pPr>
          </a:lstStyle>
          <a:p>
            <a:r>
              <a:rPr lang="en-US" noProof="0"/>
              <a:t>Click to edit Master title style</a:t>
            </a:r>
          </a:p>
        </p:txBody>
      </p:sp>
      <p:sp>
        <p:nvSpPr>
          <p:cNvPr id="53" name="Text Placeholder 52">
            <a:extLst>
              <a:ext uri="{FF2B5EF4-FFF2-40B4-BE49-F238E27FC236}">
                <a16:creationId xmlns:a16="http://schemas.microsoft.com/office/drawing/2014/main" id="{EF340F6C-3335-49B0-AE89-7103CA6A7F5E}"/>
              </a:ext>
            </a:extLst>
          </p:cNvPr>
          <p:cNvSpPr>
            <a:spLocks noGrp="1"/>
          </p:cNvSpPr>
          <p:nvPr>
            <p:ph type="body" sz="quarter" idx="18"/>
          </p:nvPr>
        </p:nvSpPr>
        <p:spPr>
          <a:xfrm>
            <a:off x="5384611" y="735013"/>
            <a:ext cx="3060700" cy="1081087"/>
          </a:xfrm>
        </p:spPr>
        <p:txBody>
          <a:bodyPr anchor="ctr" anchorCtr="0">
            <a:noAutofit/>
          </a:bodyPr>
          <a:lstStyle>
            <a:lvl1pPr marL="0" indent="0" algn="ctr">
              <a:buNone/>
              <a:defRPr sz="3600">
                <a:latin typeface="+mj-lt"/>
              </a:defRPr>
            </a:lvl1pPr>
            <a:lvl2pPr>
              <a:defRPr sz="3600">
                <a:latin typeface="+mj-lt"/>
              </a:defRPr>
            </a:lvl2pPr>
            <a:lvl3pPr>
              <a:defRPr sz="3600">
                <a:latin typeface="+mj-lt"/>
              </a:defRPr>
            </a:lvl3pPr>
            <a:lvl4pPr>
              <a:defRPr sz="3600">
                <a:latin typeface="+mj-lt"/>
              </a:defRPr>
            </a:lvl4pPr>
            <a:lvl5pPr>
              <a:defRPr sz="3600">
                <a:latin typeface="+mj-lt"/>
              </a:defRPr>
            </a:lvl5pPr>
          </a:lstStyle>
          <a:p>
            <a:pPr lvl="0"/>
            <a:r>
              <a:rPr lang="en-US" noProof="0"/>
              <a:t>Edit Master text styles</a:t>
            </a:r>
          </a:p>
        </p:txBody>
      </p:sp>
      <p:sp>
        <p:nvSpPr>
          <p:cNvPr id="55" name="Text Placeholder 54">
            <a:extLst>
              <a:ext uri="{FF2B5EF4-FFF2-40B4-BE49-F238E27FC236}">
                <a16:creationId xmlns:a16="http://schemas.microsoft.com/office/drawing/2014/main" id="{1F0AD31D-2FFB-40A9-96C2-F4EE3869BC54}"/>
              </a:ext>
            </a:extLst>
          </p:cNvPr>
          <p:cNvSpPr>
            <a:spLocks noGrp="1"/>
          </p:cNvSpPr>
          <p:nvPr>
            <p:ph type="body" sz="quarter" idx="19"/>
          </p:nvPr>
        </p:nvSpPr>
        <p:spPr>
          <a:xfrm>
            <a:off x="8662988" y="746125"/>
            <a:ext cx="3070225" cy="1058862"/>
          </a:xfrm>
        </p:spPr>
        <p:txBody>
          <a:bodyPr anchor="ctr" anchorCtr="0">
            <a:noAutofit/>
          </a:bodyPr>
          <a:lstStyle>
            <a:lvl1pPr marL="0" indent="0" algn="ctr">
              <a:buNone/>
              <a:defRPr sz="3600">
                <a:latin typeface="+mj-lt"/>
              </a:defRPr>
            </a:lvl1pPr>
            <a:lvl2pPr algn="ctr">
              <a:defRPr sz="3600">
                <a:latin typeface="+mj-lt"/>
              </a:defRPr>
            </a:lvl2pPr>
            <a:lvl3pPr algn="ctr">
              <a:defRPr sz="3600">
                <a:latin typeface="+mj-lt"/>
              </a:defRPr>
            </a:lvl3pPr>
            <a:lvl4pPr algn="ctr">
              <a:defRPr sz="3600">
                <a:latin typeface="+mj-lt"/>
              </a:defRPr>
            </a:lvl4pPr>
            <a:lvl5pPr algn="ctr">
              <a:defRPr sz="3600">
                <a:latin typeface="+mj-lt"/>
              </a:defRPr>
            </a:lvl5pPr>
          </a:lstStyle>
          <a:p>
            <a:pPr lvl="0"/>
            <a:r>
              <a:rPr lang="en-US" noProof="0"/>
              <a:t>Edit Master text styles</a:t>
            </a:r>
          </a:p>
        </p:txBody>
      </p:sp>
      <p:sp>
        <p:nvSpPr>
          <p:cNvPr id="57" name="Content Placeholder 56">
            <a:extLst>
              <a:ext uri="{FF2B5EF4-FFF2-40B4-BE49-F238E27FC236}">
                <a16:creationId xmlns:a16="http://schemas.microsoft.com/office/drawing/2014/main" id="{52B689E9-5B4C-4CC0-AAA4-847EB66C3302}"/>
              </a:ext>
            </a:extLst>
          </p:cNvPr>
          <p:cNvSpPr>
            <a:spLocks noGrp="1"/>
          </p:cNvSpPr>
          <p:nvPr>
            <p:ph sz="quarter" idx="20"/>
          </p:nvPr>
        </p:nvSpPr>
        <p:spPr>
          <a:xfrm>
            <a:off x="2106131" y="2116138"/>
            <a:ext cx="3060802" cy="371316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8" name="Content Placeholder 56">
            <a:extLst>
              <a:ext uri="{FF2B5EF4-FFF2-40B4-BE49-F238E27FC236}">
                <a16:creationId xmlns:a16="http://schemas.microsoft.com/office/drawing/2014/main" id="{1D5202CC-08D0-4157-9CB3-AA1EF4A2C855}"/>
              </a:ext>
            </a:extLst>
          </p:cNvPr>
          <p:cNvSpPr>
            <a:spLocks noGrp="1"/>
          </p:cNvSpPr>
          <p:nvPr>
            <p:ph sz="quarter" idx="21"/>
          </p:nvPr>
        </p:nvSpPr>
        <p:spPr>
          <a:xfrm>
            <a:off x="5384611" y="2103211"/>
            <a:ext cx="3060802" cy="371316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9" name="Content Placeholder 56">
            <a:extLst>
              <a:ext uri="{FF2B5EF4-FFF2-40B4-BE49-F238E27FC236}">
                <a16:creationId xmlns:a16="http://schemas.microsoft.com/office/drawing/2014/main" id="{7BE8E782-50B7-4C4E-BEA5-DDA27E0F6817}"/>
              </a:ext>
            </a:extLst>
          </p:cNvPr>
          <p:cNvSpPr>
            <a:spLocks noGrp="1"/>
          </p:cNvSpPr>
          <p:nvPr>
            <p:ph sz="quarter" idx="22"/>
          </p:nvPr>
        </p:nvSpPr>
        <p:spPr>
          <a:xfrm>
            <a:off x="8659892" y="2097613"/>
            <a:ext cx="3060802" cy="371316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7253014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3 Picture Column">
    <p:bg bwMode="blackWhite">
      <p:bgRef idx="1003">
        <a:schemeClr val="bg2"/>
      </p:bgRef>
    </p:bg>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2C074DF2-6D4F-4B58-A82E-6322DB69A6CC}"/>
              </a:ext>
            </a:extLst>
          </p:cNvPr>
          <p:cNvGrpSpPr/>
          <p:nvPr userDrawn="1"/>
        </p:nvGrpSpPr>
        <p:grpSpPr bwMode="ltGray">
          <a:xfrm>
            <a:off x="7232499" y="-159283"/>
            <a:ext cx="4959501" cy="5242297"/>
            <a:chOff x="7232499" y="-159283"/>
            <a:chExt cx="4959501" cy="5242297"/>
          </a:xfrm>
          <a:solidFill>
            <a:srgbClr val="76280B">
              <a:alpha val="60000"/>
            </a:srgbClr>
          </a:solidFill>
        </p:grpSpPr>
        <p:pic>
          <p:nvPicPr>
            <p:cNvPr id="29" name="Graphic 28" descr="Single gear">
              <a:extLst>
                <a:ext uri="{FF2B5EF4-FFF2-40B4-BE49-F238E27FC236}">
                  <a16:creationId xmlns:a16="http://schemas.microsoft.com/office/drawing/2014/main" id="{B9A8CB2C-0A50-43EC-A2C7-F536FF84DE44}"/>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31" name="Graphic 30" descr="Single gear">
              <a:extLst>
                <a:ext uri="{FF2B5EF4-FFF2-40B4-BE49-F238E27FC236}">
                  <a16:creationId xmlns:a16="http://schemas.microsoft.com/office/drawing/2014/main" id="{71F3D36D-2C1A-4D06-A27F-6A64AA11889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32" name="Graphic 31" descr="Single gear">
              <a:extLst>
                <a:ext uri="{FF2B5EF4-FFF2-40B4-BE49-F238E27FC236}">
                  <a16:creationId xmlns:a16="http://schemas.microsoft.com/office/drawing/2014/main" id="{61F0F601-D5AC-45C0-92B6-2376085B0D5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203014"/>
              <a:ext cx="2880000" cy="2880000"/>
            </a:xfrm>
            <a:prstGeom prst="rect">
              <a:avLst/>
            </a:prstGeom>
          </p:spPr>
        </p:pic>
        <p:pic>
          <p:nvPicPr>
            <p:cNvPr id="33" name="Graphic 32" descr="Single gear">
              <a:extLst>
                <a:ext uri="{FF2B5EF4-FFF2-40B4-BE49-F238E27FC236}">
                  <a16:creationId xmlns:a16="http://schemas.microsoft.com/office/drawing/2014/main" id="{DE792A6A-B423-4979-BD59-4CD4A74069B3}"/>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15" name="Picture 14"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noProof="0"/>
              <a:t>Click to edit Master title style</a:t>
            </a:r>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noProof="0"/>
              <a:t>Click icon to add picture</a:t>
            </a:r>
            <a:endParaRPr lang="en-US" noProof="0"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noProof="0"/>
              <a:t>Click icon to add picture</a:t>
            </a:r>
            <a:endParaRPr lang="en-US" noProof="0"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noProof="0"/>
              <a:t>Click icon to add picture</a:t>
            </a:r>
            <a:endParaRPr lang="en-US" noProof="0"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Edit Master text styles</a:t>
            </a:r>
          </a:p>
        </p:txBody>
      </p:sp>
      <p:sp>
        <p:nvSpPr>
          <p:cNvPr id="3" name="Date Placeholder 2"/>
          <p:cNvSpPr>
            <a:spLocks noGrp="1"/>
          </p:cNvSpPr>
          <p:nvPr>
            <p:ph type="dt" sz="half" idx="10"/>
          </p:nvPr>
        </p:nvSpPr>
        <p:spPr/>
        <p:txBody>
          <a:bodyPr/>
          <a:lstStyle/>
          <a:p>
            <a:fld id="{616D6166-2B42-4F11-BAA6-8ABAE1BE810C}" type="datetimeFigureOut">
              <a:rPr lang="en-US" noProof="0" smtClean="0"/>
              <a:t>12/19/2023</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2025567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21">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16D6166-2B42-4F11-BAA6-8ABAE1BE810C}" type="datetimeFigureOut">
              <a:rPr lang="en-US" noProof="0" smtClean="0"/>
              <a:t>12/19/2023</a:t>
            </a:fld>
            <a:endParaRPr lang="en-US" noProof="0"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r>
              <a:rPr lang="en-US" noProof="0" dirty="0"/>
              <a:t>Add a footer</a:t>
            </a:r>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38322647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79" r:id="rId5"/>
    <p:sldLayoutId id="2147483665" r:id="rId6"/>
    <p:sldLayoutId id="2147483680" r:id="rId7"/>
    <p:sldLayoutId id="2147483666" r:id="rId8"/>
    <p:sldLayoutId id="2147483682" r:id="rId9"/>
    <p:sldLayoutId id="2147483667" r:id="rId10"/>
    <p:sldLayoutId id="2147483668" r:id="rId11"/>
    <p:sldLayoutId id="2147483681" r:id="rId12"/>
    <p:sldLayoutId id="2147483670" r:id="rId13"/>
    <p:sldLayoutId id="2147483671" r:id="rId14"/>
    <p:sldLayoutId id="2147483672" r:id="rId15"/>
    <p:sldLayoutId id="2147483673" r:id="rId16"/>
    <p:sldLayoutId id="2147483674" r:id="rId17"/>
    <p:sldLayoutId id="2147483678" r:id="rId18"/>
    <p:sldLayoutId id="2147483675" r:id="rId19"/>
  </p:sldLayoutIdLst>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hyperlink" Target="https://creativecommons.org/licenses/by-nc-sa/3.0/" TargetMode="External"/><Relationship Id="rId4" Type="http://schemas.openxmlformats.org/officeDocument/2006/relationships/hyperlink" Target="https://www.peoplematters.in/news/training-development/singapore-tops-world-bank-groups-latest-human-capital-rankings-19522"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cienceforwork.com/blog/onboarding-new-employees/"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oftwareengineering.stackexchange.com/questions/157328/add-a-second-developer-to-the-team"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hyperlink" Target="https://rsdy.github.io/posts/passwords_at_home.html" TargetMode="External"/><Relationship Id="rId5" Type="http://schemas.openxmlformats.org/officeDocument/2006/relationships/image" Target="../media/image10.jpg"/><Relationship Id="rId4" Type="http://schemas.openxmlformats.org/officeDocument/2006/relationships/hyperlink" Target="https://creativecommons.org/licenses/by-sa/3.0/"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hyperlink" Target="https://pressbooks.nscc.ca/openingeyes/chapter/celebrating-diversity-focusing-on-inclusion/" TargetMode="External"/><Relationship Id="rId5" Type="http://schemas.openxmlformats.org/officeDocument/2006/relationships/image" Target="../media/image12.jpg"/><Relationship Id="rId4" Type="http://schemas.openxmlformats.org/officeDocument/2006/relationships/hyperlink" Target="https://ecampusontario.pressbooks.pub/businessfuncdn/chapter/motivating/"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3.1"/><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hyperlink" Target="https://freepngimg.com/png/18338-success-png-clipart" TargetMode="External"/><Relationship Id="rId5" Type="http://schemas.openxmlformats.org/officeDocument/2006/relationships/image" Target="../media/image14.png"/><Relationship Id="rId4" Type="http://schemas.openxmlformats.org/officeDocument/2006/relationships/hyperlink" Target="https://www.rawpixel.com/search/human%20resources"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productdesignjournal.blogspot.com/2015/04/sap-successfactors-integration-story.html" TargetMode="External"/><Relationship Id="rId7" Type="http://schemas.openxmlformats.org/officeDocument/2006/relationships/hyperlink" Target="https://creativecommons.org/licenses/by-nc-sa/3.0/"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hyperlink" Target="https://open.lib.umn.edu/humanresourcemanagement/chapter/2-2-writing-the-hrm-plan/" TargetMode="External"/><Relationship Id="rId5" Type="http://schemas.openxmlformats.org/officeDocument/2006/relationships/image" Target="../media/image15.jpg"/><Relationship Id="rId4" Type="http://schemas.openxmlformats.org/officeDocument/2006/relationships/hyperlink" Target="https://creativecommons.org/licenses/by-nc-nd/3.0/"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hyperlink" Target="https://www.shrm.org/hr-today/news/hr-magazine/2019/how-leaders-can-make-better-decisions/" TargetMode="External"/><Relationship Id="rId3" Type="http://schemas.openxmlformats.org/officeDocument/2006/relationships/hyperlink" Target="https://introdusapp.com/4c&#8217;s-of-onboarding/" TargetMode="External"/><Relationship Id="rId7" Type="http://schemas.openxmlformats.org/officeDocument/2006/relationships/hyperlink" Target="https://businessasmission.com/human-resource-management-through-a-spiritual-lens/"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hyperlink" Target="https://www.trainingfolks.com/the-impact-oHf-bad-employee-onboarding/" TargetMode="External"/><Relationship Id="rId5" Type="http://schemas.openxmlformats.org/officeDocument/2006/relationships/hyperlink" Target="https://deloitte.wsj.com/cmo/building-a-better-employee-experience-1502337738/" TargetMode="External"/><Relationship Id="rId4" Type="http://schemas.openxmlformats.org/officeDocument/2006/relationships/hyperlink" Target="https://www.usatoday.com/money/blueprint/business/hr-payroll/strategic-human-resource-management/" TargetMode="External"/><Relationship Id="rId9" Type="http://schemas.openxmlformats.org/officeDocument/2006/relationships/hyperlink" Target="http://www.shrm.org/hr-today/news/hr-magazine/2022/pages/individual-development-plans.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8BBFB-4314-436C-A688-96F483D693AB}"/>
              </a:ext>
            </a:extLst>
          </p:cNvPr>
          <p:cNvSpPr>
            <a:spLocks noGrp="1"/>
          </p:cNvSpPr>
          <p:nvPr>
            <p:ph type="ctrTitle"/>
          </p:nvPr>
        </p:nvSpPr>
        <p:spPr/>
        <p:txBody>
          <a:bodyPr anchor="ctr" anchorCtr="0"/>
          <a:lstStyle/>
          <a:p>
            <a:r>
              <a:rPr lang="en-US" sz="3200" dirty="0"/>
              <a:t>Organizational and Personal HR Development Plan</a:t>
            </a:r>
          </a:p>
        </p:txBody>
      </p:sp>
      <p:sp>
        <p:nvSpPr>
          <p:cNvPr id="3" name="Subtitle 2">
            <a:extLst>
              <a:ext uri="{FF2B5EF4-FFF2-40B4-BE49-F238E27FC236}">
                <a16:creationId xmlns:a16="http://schemas.microsoft.com/office/drawing/2014/main" id="{6AA173D3-8B7E-4F91-B862-AC30CB0D2705}"/>
              </a:ext>
            </a:extLst>
          </p:cNvPr>
          <p:cNvSpPr>
            <a:spLocks noGrp="1"/>
          </p:cNvSpPr>
          <p:nvPr>
            <p:ph type="subTitle" idx="1"/>
          </p:nvPr>
        </p:nvSpPr>
        <p:spPr>
          <a:xfrm>
            <a:off x="1828799" y="4394039"/>
            <a:ext cx="8493957" cy="2233004"/>
          </a:xfrm>
        </p:spPr>
        <p:txBody>
          <a:bodyPr>
            <a:normAutofit/>
          </a:bodyPr>
          <a:lstStyle/>
          <a:p>
            <a:r>
              <a:rPr lang="en-US" sz="1800" dirty="0"/>
              <a:t>Anne Dillard</a:t>
            </a:r>
          </a:p>
          <a:p>
            <a:r>
              <a:rPr lang="en-US" sz="1800" dirty="0"/>
              <a:t>College of Nursing and Healthcare Professionals</a:t>
            </a:r>
          </a:p>
          <a:p>
            <a:r>
              <a:rPr lang="en-US" sz="1800" dirty="0"/>
              <a:t>Grand Canyon University</a:t>
            </a:r>
          </a:p>
          <a:p>
            <a:r>
              <a:rPr lang="en-US" sz="1800" dirty="0"/>
              <a:t>HRM-635-0500; Acquiring, Developing and Leveraging Human Capital</a:t>
            </a:r>
          </a:p>
          <a:p>
            <a:r>
              <a:rPr lang="en-US" sz="1800" dirty="0"/>
              <a:t>Dr. McGlory</a:t>
            </a:r>
          </a:p>
          <a:p>
            <a:r>
              <a:rPr lang="en-US" sz="1800" dirty="0"/>
              <a:t>December 20,2023</a:t>
            </a:r>
          </a:p>
        </p:txBody>
      </p:sp>
    </p:spTree>
    <p:extLst>
      <p:ext uri="{BB962C8B-B14F-4D97-AF65-F5344CB8AC3E}">
        <p14:creationId xmlns:p14="http://schemas.microsoft.com/office/powerpoint/2010/main" val="1906530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7E30B-392D-4691-8125-129E25AAA524}"/>
              </a:ext>
            </a:extLst>
          </p:cNvPr>
          <p:cNvSpPr>
            <a:spLocks noGrp="1"/>
          </p:cNvSpPr>
          <p:nvPr>
            <p:ph type="title"/>
          </p:nvPr>
        </p:nvSpPr>
        <p:spPr>
          <a:xfrm rot="10338906" flipV="1">
            <a:off x="680304" y="472646"/>
            <a:ext cx="8331247" cy="1666966"/>
          </a:xfrm>
        </p:spPr>
        <p:txBody>
          <a:bodyPr>
            <a:normAutofit/>
          </a:bodyPr>
          <a:lstStyle/>
          <a:p>
            <a:r>
              <a:rPr lang="en-US" dirty="0"/>
              <a:t>Acquiring, Developing and Leveraging Human </a:t>
            </a:r>
            <a:r>
              <a:rPr lang="en-US" dirty="0" err="1"/>
              <a:t>Capital:Strategies</a:t>
            </a:r>
            <a:r>
              <a:rPr lang="en-US" dirty="0"/>
              <a:t>/pro’s and con’s/outcomes</a:t>
            </a:r>
          </a:p>
        </p:txBody>
      </p:sp>
      <p:sp>
        <p:nvSpPr>
          <p:cNvPr id="3" name="Text Placeholder 2">
            <a:extLst>
              <a:ext uri="{FF2B5EF4-FFF2-40B4-BE49-F238E27FC236}">
                <a16:creationId xmlns:a16="http://schemas.microsoft.com/office/drawing/2014/main" id="{E7C2A41D-6B6E-4DD0-A7BD-E8CA001266EE}"/>
              </a:ext>
            </a:extLst>
          </p:cNvPr>
          <p:cNvSpPr>
            <a:spLocks noGrp="1"/>
          </p:cNvSpPr>
          <p:nvPr>
            <p:ph type="body" idx="1"/>
          </p:nvPr>
        </p:nvSpPr>
        <p:spPr>
          <a:xfrm>
            <a:off x="544408" y="2281287"/>
            <a:ext cx="9613861" cy="4392892"/>
          </a:xfrm>
        </p:spPr>
        <p:txBody>
          <a:bodyPr>
            <a:normAutofit fontScale="25000" lnSpcReduction="20000"/>
          </a:bodyPr>
          <a:lstStyle/>
          <a:p>
            <a:pPr algn="l"/>
            <a:r>
              <a:rPr lang="en-US" sz="8000" b="1" dirty="0"/>
              <a:t>Employee retainment starts during the recruiting new hires process: solid assessment tool testing provides reliable data, this needs to be considered </a:t>
            </a:r>
          </a:p>
          <a:p>
            <a:pPr algn="l"/>
            <a:r>
              <a:rPr lang="en-US" sz="8000" b="1" dirty="0"/>
              <a:t>For long-term goals.</a:t>
            </a:r>
          </a:p>
          <a:p>
            <a:pPr marL="342900" indent="-342900" algn="l">
              <a:buFont typeface="Arial" panose="020B0604020202020204" pitchFamily="34" charset="0"/>
              <a:buChar char="•"/>
            </a:pPr>
            <a:r>
              <a:rPr lang="en-US" sz="8000" b="1" dirty="0"/>
              <a:t>Diversity in the workplace is proven to increase productivity, performance and innovation</a:t>
            </a:r>
          </a:p>
          <a:p>
            <a:pPr marL="342900" indent="-342900" algn="l">
              <a:buFont typeface="Arial" panose="020B0604020202020204" pitchFamily="34" charset="0"/>
              <a:buChar char="•"/>
            </a:pPr>
            <a:r>
              <a:rPr lang="en-US" sz="8000" b="1" dirty="0"/>
              <a:t>Use data driven interviewing process, standardized and unbiased questions</a:t>
            </a:r>
          </a:p>
          <a:p>
            <a:pPr marL="342900" indent="-342900" algn="l">
              <a:buFont typeface="Arial" panose="020B0604020202020204" pitchFamily="34" charset="0"/>
              <a:buChar char="•"/>
            </a:pPr>
            <a:r>
              <a:rPr lang="en-US" sz="8000" b="1" dirty="0"/>
              <a:t>Companies who are progressively thinking of their future offer competitive </a:t>
            </a:r>
            <a:r>
              <a:rPr lang="en-US" sz="8000" b="1" dirty="0" err="1"/>
              <a:t>salarys</a:t>
            </a:r>
            <a:r>
              <a:rPr lang="en-US" sz="8000" b="1" dirty="0"/>
              <a:t>, with added rewards packages and other employee incentives to draw in new employees who have high quality talents</a:t>
            </a:r>
          </a:p>
          <a:p>
            <a:pPr marL="342900" indent="-342900" algn="l">
              <a:buFont typeface="Arial" panose="020B0604020202020204" pitchFamily="34" charset="0"/>
              <a:buChar char="•"/>
            </a:pPr>
            <a:r>
              <a:rPr lang="en-US" sz="8000" b="1" dirty="0"/>
              <a:t>It is proven that increasing employee morale, appreciation will build a stronger work place culture with employees who are engaged, when employees are engaged they will think long-term career goals with the company</a:t>
            </a:r>
          </a:p>
          <a:p>
            <a:pPr marL="342900" indent="-342900" algn="l">
              <a:buFont typeface="Arial" panose="020B0604020202020204" pitchFamily="34" charset="0"/>
              <a:buChar char="•"/>
            </a:pPr>
            <a:r>
              <a:rPr lang="en-US" sz="8000" b="1" dirty="0"/>
              <a:t>Employees are the number one biggest </a:t>
            </a:r>
            <a:r>
              <a:rPr lang="en-US" sz="8000" b="1" dirty="0" err="1"/>
              <a:t>assest</a:t>
            </a:r>
            <a:r>
              <a:rPr lang="en-US" sz="8000" b="1" dirty="0"/>
              <a:t> within an organization, they directly impact the success and growth a company experiences</a:t>
            </a:r>
          </a:p>
          <a:p>
            <a:pPr marL="342900" indent="-342900" algn="l">
              <a:buFont typeface="Arial" panose="020B0604020202020204" pitchFamily="34" charset="0"/>
              <a:buChar char="•"/>
            </a:pPr>
            <a:r>
              <a:rPr lang="en-US" sz="8000" b="1" dirty="0"/>
              <a:t>HR departments are more involved with employee satisfaction and innovated ways of achieving these goals</a:t>
            </a:r>
          </a:p>
          <a:p>
            <a:endParaRPr lang="en-US" sz="8000" b="1" dirty="0"/>
          </a:p>
          <a:p>
            <a:endParaRPr lang="en-US" sz="2400" dirty="0"/>
          </a:p>
          <a:p>
            <a:endParaRPr lang="en-US" sz="2400" dirty="0"/>
          </a:p>
          <a:p>
            <a:r>
              <a:rPr lang="en-US" sz="2400" dirty="0"/>
              <a:t>  </a:t>
            </a:r>
          </a:p>
          <a:p>
            <a:pPr marL="342900" indent="-342900">
              <a:buFont typeface="Arial" panose="020B0604020202020204" pitchFamily="34" charset="0"/>
              <a:buChar char="•"/>
            </a:pPr>
            <a:r>
              <a:rPr lang="en-US" sz="2400" dirty="0"/>
              <a:t>ho</a:t>
            </a:r>
          </a:p>
        </p:txBody>
      </p:sp>
      <p:pic>
        <p:nvPicPr>
          <p:cNvPr id="6" name="Picture 5">
            <a:extLst>
              <a:ext uri="{FF2B5EF4-FFF2-40B4-BE49-F238E27FC236}">
                <a16:creationId xmlns:a16="http://schemas.microsoft.com/office/drawing/2014/main" id="{522920A9-DD66-4145-B9FE-C8EFFE1E561E}"/>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0257183" y="2494722"/>
            <a:ext cx="1934817" cy="2276061"/>
          </a:xfrm>
          <a:prstGeom prst="rect">
            <a:avLst/>
          </a:prstGeom>
        </p:spPr>
      </p:pic>
      <p:sp>
        <p:nvSpPr>
          <p:cNvPr id="7" name="TextBox 6">
            <a:extLst>
              <a:ext uri="{FF2B5EF4-FFF2-40B4-BE49-F238E27FC236}">
                <a16:creationId xmlns:a16="http://schemas.microsoft.com/office/drawing/2014/main" id="{C89DE3CD-202D-42C0-B9B1-071561AF6E73}"/>
              </a:ext>
            </a:extLst>
          </p:cNvPr>
          <p:cNvSpPr txBox="1"/>
          <p:nvPr/>
        </p:nvSpPr>
        <p:spPr>
          <a:xfrm>
            <a:off x="10514814" y="3859295"/>
            <a:ext cx="1677186" cy="507831"/>
          </a:xfrm>
          <a:prstGeom prst="rect">
            <a:avLst/>
          </a:prstGeom>
          <a:noFill/>
        </p:spPr>
        <p:txBody>
          <a:bodyPr wrap="square" rtlCol="0">
            <a:spAutoFit/>
          </a:bodyPr>
          <a:lstStyle/>
          <a:p>
            <a:r>
              <a:rPr lang="en-US" sz="900">
                <a:hlinkClick r:id="rId4" tooltip="https://www.peoplematters.in/news/training-development/singapore-tops-world-bank-groups-latest-human-capital-rankings-19522"/>
              </a:rPr>
              <a:t>This Photo</a:t>
            </a:r>
            <a:r>
              <a:rPr lang="en-US" sz="900"/>
              <a:t> by Unknown Author is licensed under </a:t>
            </a:r>
            <a:r>
              <a:rPr lang="en-US" sz="900">
                <a:hlinkClick r:id="rId5" tooltip="https://creativecommons.org/licenses/by-nc-sa/3.0/"/>
              </a:rPr>
              <a:t>CC BY-SA-NC</a:t>
            </a:r>
            <a:endParaRPr lang="en-US" sz="900"/>
          </a:p>
        </p:txBody>
      </p:sp>
    </p:spTree>
    <p:extLst>
      <p:ext uri="{BB962C8B-B14F-4D97-AF65-F5344CB8AC3E}">
        <p14:creationId xmlns:p14="http://schemas.microsoft.com/office/powerpoint/2010/main" val="2745843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5BDAB-8569-4B10-97BC-43AB3A9B0CE3}"/>
              </a:ext>
            </a:extLst>
          </p:cNvPr>
          <p:cNvSpPr>
            <a:spLocks noGrp="1"/>
          </p:cNvSpPr>
          <p:nvPr>
            <p:ph type="title"/>
          </p:nvPr>
        </p:nvSpPr>
        <p:spPr/>
        <p:txBody>
          <a:bodyPr/>
          <a:lstStyle/>
          <a:p>
            <a:r>
              <a:rPr lang="en-US" dirty="0"/>
              <a:t>Current Systems for Hiring: Pro’s</a:t>
            </a:r>
          </a:p>
        </p:txBody>
      </p:sp>
      <p:pic>
        <p:nvPicPr>
          <p:cNvPr id="6" name="Content Placeholder 5">
            <a:extLst>
              <a:ext uri="{FF2B5EF4-FFF2-40B4-BE49-F238E27FC236}">
                <a16:creationId xmlns:a16="http://schemas.microsoft.com/office/drawing/2014/main" id="{70706C2F-38EB-4A2C-9554-65D342EDDC19}"/>
              </a:ext>
            </a:extLst>
          </p:cNvPr>
          <p:cNvPicPr>
            <a:picLocks noGrp="1" noChangeAspect="1"/>
          </p:cNvPicPr>
          <p:nvPr>
            <p:ph sz="half" idx="1"/>
          </p:nvPr>
        </p:nvPicPr>
        <p:blipFill>
          <a:blip r:embed="rId3">
            <a:extLst>
              <a:ext uri="{837473B0-CC2E-450A-ABE3-18F120FF3D39}">
                <a1611:picAttrSrcUrl xmlns:a1611="http://schemas.microsoft.com/office/drawing/2016/11/main" r:id="rId4"/>
              </a:ext>
            </a:extLst>
          </a:blip>
          <a:stretch>
            <a:fillRect/>
          </a:stretch>
        </p:blipFill>
        <p:spPr>
          <a:xfrm>
            <a:off x="681038" y="2464904"/>
            <a:ext cx="4697412" cy="2760431"/>
          </a:xfrm>
        </p:spPr>
      </p:pic>
      <p:sp>
        <p:nvSpPr>
          <p:cNvPr id="4" name="Content Placeholder 3">
            <a:extLst>
              <a:ext uri="{FF2B5EF4-FFF2-40B4-BE49-F238E27FC236}">
                <a16:creationId xmlns:a16="http://schemas.microsoft.com/office/drawing/2014/main" id="{5253DDBE-C507-4BD7-9332-3C8894656FD3}"/>
              </a:ext>
            </a:extLst>
          </p:cNvPr>
          <p:cNvSpPr>
            <a:spLocks noGrp="1"/>
          </p:cNvSpPr>
          <p:nvPr>
            <p:ph sz="half" idx="2"/>
          </p:nvPr>
        </p:nvSpPr>
        <p:spPr>
          <a:xfrm>
            <a:off x="5594123" y="1649896"/>
            <a:ext cx="4700058" cy="5138530"/>
          </a:xfrm>
        </p:spPr>
        <p:txBody>
          <a:bodyPr>
            <a:normAutofit/>
          </a:bodyPr>
          <a:lstStyle/>
          <a:p>
            <a:r>
              <a:rPr lang="en-US" sz="1600" dirty="0"/>
              <a:t>Strategic onboarding process is the foundation of employee satisfaction and retention.</a:t>
            </a:r>
          </a:p>
          <a:p>
            <a:r>
              <a:rPr lang="en-US" sz="1600" dirty="0"/>
              <a:t>Onboarding Must have 4C’s:</a:t>
            </a:r>
          </a:p>
          <a:p>
            <a:r>
              <a:rPr lang="en-US" sz="1600" dirty="0"/>
              <a:t>Compliance activities and focus, the employee may need assistance navigating benefits, policies, company expectations, and the work culture.</a:t>
            </a:r>
          </a:p>
          <a:p>
            <a:r>
              <a:rPr lang="en-US" sz="1600" dirty="0"/>
              <a:t>Clarification activities are when the new hire learns about their job role and responsibilities. Needs to enhance the new hires understanding of the company’s mode of operation.</a:t>
            </a:r>
          </a:p>
          <a:p>
            <a:r>
              <a:rPr lang="en-US" sz="1600" dirty="0"/>
              <a:t>Culture is a vital aspect of onboarding, this is a focus on providing the new hire with a sense of organizational “norms” </a:t>
            </a:r>
            <a:r>
              <a:rPr lang="en-US" sz="1600" dirty="0" err="1"/>
              <a:t>values,mission</a:t>
            </a:r>
            <a:r>
              <a:rPr lang="en-US" sz="1600" dirty="0"/>
              <a:t> and vision goals, attitudes that are shared in the workplace.</a:t>
            </a:r>
          </a:p>
          <a:p>
            <a:r>
              <a:rPr lang="en-US" sz="1600" dirty="0"/>
              <a:t>Connection, assigning an onboarding “buddy” helps build the proper connection with others in the workplace.</a:t>
            </a:r>
          </a:p>
        </p:txBody>
      </p:sp>
    </p:spTree>
    <p:extLst>
      <p:ext uri="{BB962C8B-B14F-4D97-AF65-F5344CB8AC3E}">
        <p14:creationId xmlns:p14="http://schemas.microsoft.com/office/powerpoint/2010/main" val="3589602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0C6CA-FB5F-408A-BD95-2BD027261B85}"/>
              </a:ext>
            </a:extLst>
          </p:cNvPr>
          <p:cNvSpPr>
            <a:spLocks noGrp="1"/>
          </p:cNvSpPr>
          <p:nvPr>
            <p:ph type="title"/>
          </p:nvPr>
        </p:nvSpPr>
        <p:spPr/>
        <p:txBody>
          <a:bodyPr/>
          <a:lstStyle/>
          <a:p>
            <a:r>
              <a:rPr lang="en-US" dirty="0"/>
              <a:t>Current Systems for Hiring: Con’s</a:t>
            </a:r>
          </a:p>
        </p:txBody>
      </p:sp>
      <p:sp>
        <p:nvSpPr>
          <p:cNvPr id="4" name="Content Placeholder 3">
            <a:extLst>
              <a:ext uri="{FF2B5EF4-FFF2-40B4-BE49-F238E27FC236}">
                <a16:creationId xmlns:a16="http://schemas.microsoft.com/office/drawing/2014/main" id="{5B2009AD-449A-4FDC-B42B-88899EF262AC}"/>
              </a:ext>
            </a:extLst>
          </p:cNvPr>
          <p:cNvSpPr>
            <a:spLocks noGrp="1"/>
          </p:cNvSpPr>
          <p:nvPr>
            <p:ph sz="half" idx="2"/>
          </p:nvPr>
        </p:nvSpPr>
        <p:spPr>
          <a:xfrm>
            <a:off x="5594123" y="1709530"/>
            <a:ext cx="4700058" cy="5059018"/>
          </a:xfrm>
        </p:spPr>
        <p:txBody>
          <a:bodyPr/>
          <a:lstStyle/>
          <a:p>
            <a:r>
              <a:rPr lang="en-US" dirty="0"/>
              <a:t>Undefined company goals and role expectations.</a:t>
            </a:r>
          </a:p>
          <a:p>
            <a:r>
              <a:rPr lang="en-US" dirty="0"/>
              <a:t>Lack of leader feedback.</a:t>
            </a:r>
          </a:p>
          <a:p>
            <a:r>
              <a:rPr lang="en-US" dirty="0"/>
              <a:t>Weak training.</a:t>
            </a:r>
          </a:p>
          <a:p>
            <a:r>
              <a:rPr lang="en-US" dirty="0"/>
              <a:t>Inadequate ongoing support.</a:t>
            </a:r>
          </a:p>
          <a:p>
            <a:r>
              <a:rPr lang="en-US" dirty="0"/>
              <a:t>Effects from poor onboarding process:</a:t>
            </a:r>
          </a:p>
          <a:p>
            <a:r>
              <a:rPr lang="en-US" dirty="0"/>
              <a:t>High turnover rates.</a:t>
            </a:r>
          </a:p>
          <a:p>
            <a:r>
              <a:rPr lang="en-US" dirty="0"/>
              <a:t>Productivity losses.</a:t>
            </a:r>
          </a:p>
          <a:p>
            <a:r>
              <a:rPr lang="en-US" dirty="0"/>
              <a:t>Company reputation damage.</a:t>
            </a:r>
          </a:p>
          <a:p>
            <a:endParaRPr lang="en-US" dirty="0"/>
          </a:p>
          <a:p>
            <a:endParaRPr lang="en-US" dirty="0"/>
          </a:p>
          <a:p>
            <a:endParaRPr lang="en-US" dirty="0"/>
          </a:p>
        </p:txBody>
      </p:sp>
      <p:sp>
        <p:nvSpPr>
          <p:cNvPr id="7" name="TextBox 6">
            <a:extLst>
              <a:ext uri="{FF2B5EF4-FFF2-40B4-BE49-F238E27FC236}">
                <a16:creationId xmlns:a16="http://schemas.microsoft.com/office/drawing/2014/main" id="{E0237091-8CBB-40B5-B968-67072A6E8BDB}"/>
              </a:ext>
            </a:extLst>
          </p:cNvPr>
          <p:cNvSpPr txBox="1"/>
          <p:nvPr/>
        </p:nvSpPr>
        <p:spPr>
          <a:xfrm>
            <a:off x="681038" y="5568942"/>
            <a:ext cx="4697412" cy="230832"/>
          </a:xfrm>
          <a:prstGeom prst="rect">
            <a:avLst/>
          </a:prstGeom>
          <a:noFill/>
        </p:spPr>
        <p:txBody>
          <a:bodyPr wrap="square" rtlCol="0">
            <a:spAutoFit/>
          </a:bodyPr>
          <a:lstStyle/>
          <a:p>
            <a:r>
              <a:rPr lang="en-US" sz="900">
                <a:hlinkClick r:id="rId3" tooltip="http://softwareengineering.stackexchange.com/questions/157328/add-a-second-developer-to-the-team"/>
              </a:rPr>
              <a:t>This Photo</a:t>
            </a:r>
            <a:r>
              <a:rPr lang="en-US" sz="900"/>
              <a:t> by Unknown Author is licensed under </a:t>
            </a:r>
            <a:r>
              <a:rPr lang="en-US" sz="900">
                <a:hlinkClick r:id="rId4" tooltip="https://creativecommons.org/licenses/by-sa/3.0/"/>
              </a:rPr>
              <a:t>CC BY-SA</a:t>
            </a:r>
            <a:endParaRPr lang="en-US" sz="900"/>
          </a:p>
        </p:txBody>
      </p:sp>
      <p:pic>
        <p:nvPicPr>
          <p:cNvPr id="10" name="Content Placeholder 9">
            <a:extLst>
              <a:ext uri="{FF2B5EF4-FFF2-40B4-BE49-F238E27FC236}">
                <a16:creationId xmlns:a16="http://schemas.microsoft.com/office/drawing/2014/main" id="{7442FA89-D632-4A05-BEDF-39BC9D421F44}"/>
              </a:ext>
            </a:extLst>
          </p:cNvPr>
          <p:cNvPicPr>
            <a:picLocks noGrp="1" noChangeAspect="1"/>
          </p:cNvPicPr>
          <p:nvPr>
            <p:ph sz="half" idx="1"/>
          </p:nvPr>
        </p:nvPicPr>
        <p:blipFill>
          <a:blip r:embed="rId5">
            <a:extLst>
              <a:ext uri="{837473B0-CC2E-450A-ABE3-18F120FF3D39}">
                <a1611:picAttrSrcUrl xmlns:a1611="http://schemas.microsoft.com/office/drawing/2016/11/main" r:id="rId6"/>
              </a:ext>
            </a:extLst>
          </a:blip>
          <a:stretch>
            <a:fillRect/>
          </a:stretch>
        </p:blipFill>
        <p:spPr>
          <a:xfrm>
            <a:off x="681038" y="2815084"/>
            <a:ext cx="4697412" cy="2642294"/>
          </a:xfrm>
        </p:spPr>
      </p:pic>
    </p:spTree>
    <p:extLst>
      <p:ext uri="{BB962C8B-B14F-4D97-AF65-F5344CB8AC3E}">
        <p14:creationId xmlns:p14="http://schemas.microsoft.com/office/powerpoint/2010/main" val="2053120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D0989-E3E5-41DB-A78D-61E199491D89}"/>
              </a:ext>
            </a:extLst>
          </p:cNvPr>
          <p:cNvSpPr>
            <a:spLocks noGrp="1"/>
          </p:cNvSpPr>
          <p:nvPr>
            <p:ph type="title"/>
          </p:nvPr>
        </p:nvSpPr>
        <p:spPr>
          <a:xfrm>
            <a:off x="2137646" y="394166"/>
            <a:ext cx="9127385" cy="1440000"/>
          </a:xfrm>
        </p:spPr>
        <p:txBody>
          <a:bodyPr/>
          <a:lstStyle/>
          <a:p>
            <a:r>
              <a:rPr lang="en-US" dirty="0"/>
              <a:t>Leveraging Diversity to Improve Performance Outcomes:</a:t>
            </a:r>
          </a:p>
        </p:txBody>
      </p:sp>
      <p:sp>
        <p:nvSpPr>
          <p:cNvPr id="3" name="Content Placeholder 2">
            <a:extLst>
              <a:ext uri="{FF2B5EF4-FFF2-40B4-BE49-F238E27FC236}">
                <a16:creationId xmlns:a16="http://schemas.microsoft.com/office/drawing/2014/main" id="{5DB23205-1719-4B43-A690-268E347D390E}"/>
              </a:ext>
            </a:extLst>
          </p:cNvPr>
          <p:cNvSpPr>
            <a:spLocks noGrp="1"/>
          </p:cNvSpPr>
          <p:nvPr>
            <p:ph sz="half" idx="1"/>
          </p:nvPr>
        </p:nvSpPr>
        <p:spPr>
          <a:xfrm>
            <a:off x="1838226" y="1640264"/>
            <a:ext cx="6391373" cy="5217736"/>
          </a:xfrm>
        </p:spPr>
        <p:txBody>
          <a:bodyPr>
            <a:normAutofit fontScale="92500" lnSpcReduction="10000"/>
          </a:bodyPr>
          <a:lstStyle/>
          <a:p>
            <a:endParaRPr lang="en-US" dirty="0"/>
          </a:p>
          <a:p>
            <a:r>
              <a:rPr lang="en-US" dirty="0"/>
              <a:t>Focus on employees strengths to build employee engagement</a:t>
            </a:r>
          </a:p>
          <a:p>
            <a:r>
              <a:rPr lang="en-US" dirty="0"/>
              <a:t>Hire a diverse group of employees in order to experience the full potential of your human capital asset</a:t>
            </a:r>
          </a:p>
          <a:p>
            <a:r>
              <a:rPr lang="en-US" dirty="0"/>
              <a:t>Develop a work culture that is inclusive, and makes employees feel safe and that they belong</a:t>
            </a:r>
          </a:p>
          <a:p>
            <a:r>
              <a:rPr lang="en-US" dirty="0"/>
              <a:t>Company leaders should be honest and authentic communicators with their employees</a:t>
            </a:r>
          </a:p>
          <a:p>
            <a:r>
              <a:rPr lang="en-US" dirty="0"/>
              <a:t>More frequent performance evaluations are proven to be more effective in motivating employees to obtain goals that will be in alignment with the company’s mission and goals</a:t>
            </a:r>
          </a:p>
          <a:p>
            <a:endParaRPr lang="en-US" dirty="0"/>
          </a:p>
        </p:txBody>
      </p:sp>
      <p:pic>
        <p:nvPicPr>
          <p:cNvPr id="10" name="Content Placeholder 9">
            <a:extLst>
              <a:ext uri="{FF2B5EF4-FFF2-40B4-BE49-F238E27FC236}">
                <a16:creationId xmlns:a16="http://schemas.microsoft.com/office/drawing/2014/main" id="{61C9EC96-9F17-4DDF-9998-1506916765FA}"/>
              </a:ext>
            </a:extLst>
          </p:cNvPr>
          <p:cNvPicPr>
            <a:picLocks noGrp="1" noChangeAspect="1"/>
          </p:cNvPicPr>
          <p:nvPr>
            <p:ph sz="half" idx="2"/>
          </p:nvPr>
        </p:nvPicPr>
        <p:blipFill>
          <a:blip r:embed="rId3">
            <a:extLst>
              <a:ext uri="{837473B0-CC2E-450A-ABE3-18F120FF3D39}">
                <a1611:picAttrSrcUrl xmlns:a1611="http://schemas.microsoft.com/office/drawing/2016/11/main" r:id="rId4"/>
              </a:ext>
            </a:extLst>
          </a:blip>
          <a:stretch>
            <a:fillRect/>
          </a:stretch>
        </p:blipFill>
        <p:spPr>
          <a:xfrm>
            <a:off x="8307926" y="2216264"/>
            <a:ext cx="3579274" cy="3120149"/>
          </a:xfrm>
        </p:spPr>
      </p:pic>
      <p:pic>
        <p:nvPicPr>
          <p:cNvPr id="7" name="Picture 6">
            <a:extLst>
              <a:ext uri="{FF2B5EF4-FFF2-40B4-BE49-F238E27FC236}">
                <a16:creationId xmlns:a16="http://schemas.microsoft.com/office/drawing/2014/main" id="{1A651312-56E4-4C8A-9D49-CA0E620C6400}"/>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0" y="509047"/>
            <a:ext cx="1838227" cy="1937601"/>
          </a:xfrm>
          <a:prstGeom prst="rect">
            <a:avLst/>
          </a:prstGeom>
        </p:spPr>
      </p:pic>
    </p:spTree>
    <p:extLst>
      <p:ext uri="{BB962C8B-B14F-4D97-AF65-F5344CB8AC3E}">
        <p14:creationId xmlns:p14="http://schemas.microsoft.com/office/powerpoint/2010/main" val="4205207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28DDF-2319-4A11-A414-19247F8D6DBD}"/>
              </a:ext>
            </a:extLst>
          </p:cNvPr>
          <p:cNvSpPr>
            <a:spLocks noGrp="1"/>
          </p:cNvSpPr>
          <p:nvPr>
            <p:ph type="title"/>
          </p:nvPr>
        </p:nvSpPr>
        <p:spPr>
          <a:xfrm>
            <a:off x="680322" y="0"/>
            <a:ext cx="9613858" cy="4393097"/>
          </a:xfrm>
        </p:spPr>
        <p:txBody>
          <a:bodyPr>
            <a:normAutofit fontScale="90000"/>
          </a:bodyPr>
          <a:lstStyle/>
          <a:p>
            <a:r>
              <a:rPr lang="en-US" sz="2200" dirty="0"/>
              <a:t>Professional development</a:t>
            </a:r>
            <a:br>
              <a:rPr lang="en-US" sz="2200" dirty="0"/>
            </a:br>
            <a:r>
              <a:rPr lang="en-US" sz="2200" dirty="0"/>
              <a:t>Frequent acts shown of appreciation</a:t>
            </a:r>
            <a:br>
              <a:rPr lang="en-US" sz="2200" dirty="0"/>
            </a:br>
            <a:r>
              <a:rPr lang="en-US" sz="2200" dirty="0"/>
              <a:t>Total rewards packages</a:t>
            </a:r>
            <a:br>
              <a:rPr lang="en-US" sz="2200" dirty="0"/>
            </a:br>
            <a:r>
              <a:rPr lang="en-US" sz="2200" dirty="0"/>
              <a:t>Show authentic caring when giving performance reviews</a:t>
            </a:r>
            <a:br>
              <a:rPr lang="en-US" sz="2200" dirty="0"/>
            </a:br>
            <a:r>
              <a:rPr lang="en-US" sz="2200" dirty="0"/>
              <a:t>Appreciate all people for who they are to God</a:t>
            </a:r>
            <a:br>
              <a:rPr lang="en-US" sz="2200" dirty="0"/>
            </a:br>
            <a:r>
              <a:rPr lang="en-US" sz="2200" dirty="0"/>
              <a:t>Build a positive work place culture and ensure it is maintained and continues to grow </a:t>
            </a:r>
            <a:br>
              <a:rPr lang="en-US" sz="2200" dirty="0"/>
            </a:br>
            <a:r>
              <a:rPr lang="en-US" sz="2200" dirty="0"/>
              <a:t>Clear rules of ethical work place behavior expectations</a:t>
            </a:r>
            <a:br>
              <a:rPr lang="en-US" sz="2200" dirty="0"/>
            </a:br>
            <a:r>
              <a:rPr lang="en-US" sz="2200" dirty="0"/>
              <a:t>Encourage a safe and inclusive environment respecting</a:t>
            </a:r>
            <a:br>
              <a:rPr lang="en-US" sz="2200" dirty="0"/>
            </a:br>
            <a:r>
              <a:rPr lang="en-US" sz="2200" dirty="0"/>
              <a:t>each other</a:t>
            </a:r>
            <a:br>
              <a:rPr lang="en-US" sz="2200" dirty="0"/>
            </a:br>
            <a:r>
              <a:rPr lang="en-US" sz="2200" dirty="0"/>
              <a:t>When employees feel valued and that they are heard by their leaders their motivation to perform at the highest quality is increased</a:t>
            </a:r>
            <a:br>
              <a:rPr lang="en-US" dirty="0"/>
            </a:br>
            <a:br>
              <a:rPr lang="en-US" dirty="0"/>
            </a:br>
            <a:endParaRPr lang="en-US" dirty="0"/>
          </a:p>
        </p:txBody>
      </p:sp>
      <p:sp>
        <p:nvSpPr>
          <p:cNvPr id="3" name="Text Placeholder 2">
            <a:extLst>
              <a:ext uri="{FF2B5EF4-FFF2-40B4-BE49-F238E27FC236}">
                <a16:creationId xmlns:a16="http://schemas.microsoft.com/office/drawing/2014/main" id="{6BFB2BA3-93E0-4DE8-B49D-680C6CD3788D}"/>
              </a:ext>
            </a:extLst>
          </p:cNvPr>
          <p:cNvSpPr>
            <a:spLocks noGrp="1"/>
          </p:cNvSpPr>
          <p:nvPr>
            <p:ph type="body" sz="half" idx="2"/>
          </p:nvPr>
        </p:nvSpPr>
        <p:spPr/>
        <p:txBody>
          <a:bodyPr>
            <a:normAutofit/>
          </a:bodyPr>
          <a:lstStyle/>
          <a:p>
            <a:r>
              <a:rPr lang="en-US" sz="2400" b="1" dirty="0"/>
              <a:t>Successful Companies Have Satisfied Employees</a:t>
            </a:r>
            <a:r>
              <a:rPr lang="en-US" sz="2400" dirty="0"/>
              <a:t>:</a:t>
            </a:r>
          </a:p>
        </p:txBody>
      </p:sp>
    </p:spTree>
    <p:extLst>
      <p:ext uri="{BB962C8B-B14F-4D97-AF65-F5344CB8AC3E}">
        <p14:creationId xmlns:p14="http://schemas.microsoft.com/office/powerpoint/2010/main" val="474903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1963BF4-5EF0-4B10-A953-8996C5CCB74E}"/>
              </a:ext>
            </a:extLst>
          </p:cNvPr>
          <p:cNvSpPr>
            <a:spLocks noGrp="1"/>
          </p:cNvSpPr>
          <p:nvPr>
            <p:ph type="title"/>
          </p:nvPr>
        </p:nvSpPr>
        <p:spPr>
          <a:xfrm>
            <a:off x="635877" y="5136242"/>
            <a:ext cx="9613859" cy="1542854"/>
          </a:xfrm>
        </p:spPr>
        <p:txBody>
          <a:bodyPr>
            <a:normAutofit/>
          </a:bodyPr>
          <a:lstStyle/>
          <a:p>
            <a:r>
              <a:rPr lang="en-US" sz="3600" dirty="0"/>
              <a:t>Building an HR Department for Success:</a:t>
            </a:r>
          </a:p>
        </p:txBody>
      </p:sp>
      <p:pic>
        <p:nvPicPr>
          <p:cNvPr id="6" name="Picture 5">
            <a:extLst>
              <a:ext uri="{FF2B5EF4-FFF2-40B4-BE49-F238E27FC236}">
                <a16:creationId xmlns:a16="http://schemas.microsoft.com/office/drawing/2014/main" id="{3CA96014-7411-4FA0-9384-EFDA04417FB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35877" y="357809"/>
            <a:ext cx="11072419" cy="3210339"/>
          </a:xfrm>
          <a:prstGeom prst="rect">
            <a:avLst/>
          </a:prstGeom>
        </p:spPr>
      </p:pic>
      <p:pic>
        <p:nvPicPr>
          <p:cNvPr id="8" name="Picture 7">
            <a:extLst>
              <a:ext uri="{FF2B5EF4-FFF2-40B4-BE49-F238E27FC236}">
                <a16:creationId xmlns:a16="http://schemas.microsoft.com/office/drawing/2014/main" id="{C567CEDB-D31C-4DF1-B48E-43A4F723366C}"/>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838200" y="3657600"/>
            <a:ext cx="10515600" cy="1752600"/>
          </a:xfrm>
          <a:prstGeom prst="rect">
            <a:avLst/>
          </a:prstGeom>
        </p:spPr>
      </p:pic>
    </p:spTree>
    <p:extLst>
      <p:ext uri="{BB962C8B-B14F-4D97-AF65-F5344CB8AC3E}">
        <p14:creationId xmlns:p14="http://schemas.microsoft.com/office/powerpoint/2010/main" val="1775457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C0DF7-0444-49C7-9ED1-2434DF521432}"/>
              </a:ext>
            </a:extLst>
          </p:cNvPr>
          <p:cNvSpPr>
            <a:spLocks noGrp="1"/>
          </p:cNvSpPr>
          <p:nvPr>
            <p:ph type="title"/>
          </p:nvPr>
        </p:nvSpPr>
        <p:spPr/>
        <p:txBody>
          <a:bodyPr/>
          <a:lstStyle/>
          <a:p>
            <a:r>
              <a:rPr lang="en-US" dirty="0"/>
              <a:t>Integrating HR personnel with the Company</a:t>
            </a:r>
          </a:p>
        </p:txBody>
      </p:sp>
      <p:sp>
        <p:nvSpPr>
          <p:cNvPr id="3" name="Text Placeholder 2">
            <a:extLst>
              <a:ext uri="{FF2B5EF4-FFF2-40B4-BE49-F238E27FC236}">
                <a16:creationId xmlns:a16="http://schemas.microsoft.com/office/drawing/2014/main" id="{A4BC8700-4503-4F64-8FE9-35BB7E23CC17}"/>
              </a:ext>
            </a:extLst>
          </p:cNvPr>
          <p:cNvSpPr>
            <a:spLocks noGrp="1"/>
          </p:cNvSpPr>
          <p:nvPr>
            <p:ph type="body" idx="1"/>
          </p:nvPr>
        </p:nvSpPr>
        <p:spPr>
          <a:xfrm>
            <a:off x="680092" y="2314509"/>
            <a:ext cx="4698358" cy="693135"/>
          </a:xfrm>
        </p:spPr>
        <p:txBody>
          <a:bodyPr>
            <a:normAutofit/>
          </a:bodyPr>
          <a:lstStyle/>
          <a:p>
            <a:endParaRPr lang="en-US"/>
          </a:p>
        </p:txBody>
      </p:sp>
      <p:sp>
        <p:nvSpPr>
          <p:cNvPr id="5" name="Text Placeholder 4">
            <a:extLst>
              <a:ext uri="{FF2B5EF4-FFF2-40B4-BE49-F238E27FC236}">
                <a16:creationId xmlns:a16="http://schemas.microsoft.com/office/drawing/2014/main" id="{59E5B7FF-0258-40B8-968B-EF089F9F4FF7}"/>
              </a:ext>
            </a:extLst>
          </p:cNvPr>
          <p:cNvSpPr>
            <a:spLocks noGrp="1"/>
          </p:cNvSpPr>
          <p:nvPr>
            <p:ph type="body" sz="quarter" idx="3"/>
          </p:nvPr>
        </p:nvSpPr>
        <p:spPr>
          <a:xfrm>
            <a:off x="5594123" y="1976381"/>
            <a:ext cx="4700059" cy="508402"/>
          </a:xfrm>
        </p:spPr>
        <p:txBody>
          <a:bodyPr>
            <a:normAutofit/>
          </a:bodyPr>
          <a:lstStyle/>
          <a:p>
            <a:r>
              <a:rPr lang="en-US" dirty="0"/>
              <a:t>Christian Worldview Benefits:</a:t>
            </a:r>
          </a:p>
        </p:txBody>
      </p:sp>
      <p:sp>
        <p:nvSpPr>
          <p:cNvPr id="6" name="Content Placeholder 5">
            <a:extLst>
              <a:ext uri="{FF2B5EF4-FFF2-40B4-BE49-F238E27FC236}">
                <a16:creationId xmlns:a16="http://schemas.microsoft.com/office/drawing/2014/main" id="{C41DD5AE-E238-4FB4-BA0E-0D0EB44B0159}"/>
              </a:ext>
            </a:extLst>
          </p:cNvPr>
          <p:cNvSpPr>
            <a:spLocks noGrp="1"/>
          </p:cNvSpPr>
          <p:nvPr>
            <p:ph sz="quarter" idx="4"/>
          </p:nvPr>
        </p:nvSpPr>
        <p:spPr>
          <a:xfrm>
            <a:off x="5594123" y="2626998"/>
            <a:ext cx="6279825" cy="4111732"/>
          </a:xfrm>
        </p:spPr>
        <p:txBody>
          <a:bodyPr>
            <a:normAutofit/>
          </a:bodyPr>
          <a:lstStyle/>
          <a:p>
            <a:r>
              <a:rPr lang="en-US" sz="1800" dirty="0"/>
              <a:t>Develop initiatives that enhance employee happiness, and encourages employees to succeed.</a:t>
            </a:r>
          </a:p>
          <a:p>
            <a:r>
              <a:rPr lang="en-US" sz="1800" dirty="0"/>
              <a:t>Uses their role in HR to honor God by cultivating a culture that encourages love for others to achieve God’s purpose.</a:t>
            </a:r>
          </a:p>
          <a:p>
            <a:r>
              <a:rPr lang="en-US" sz="1800" dirty="0"/>
              <a:t>Concerned with personnel engagement in the workplace, because they are focused on helping others with cultivation and service.</a:t>
            </a:r>
          </a:p>
          <a:p>
            <a:r>
              <a:rPr lang="en-US" sz="1800" dirty="0"/>
              <a:t>Develops a religiously based code of ethics that serve’s as the moral compass for company’s culture.</a:t>
            </a:r>
          </a:p>
          <a:p>
            <a:r>
              <a:rPr lang="en-US" sz="1800" dirty="0"/>
              <a:t>Develops methods to ensure that the employees feel safe, and cared for at the workplace and that participate in meaningful tasks that will motivate the employee to stay long-term.</a:t>
            </a:r>
          </a:p>
        </p:txBody>
      </p:sp>
      <p:sp>
        <p:nvSpPr>
          <p:cNvPr id="9" name="TextBox 8">
            <a:extLst>
              <a:ext uri="{FF2B5EF4-FFF2-40B4-BE49-F238E27FC236}">
                <a16:creationId xmlns:a16="http://schemas.microsoft.com/office/drawing/2014/main" id="{8959EB44-7765-478D-A9FB-63A51853CD3F}"/>
              </a:ext>
            </a:extLst>
          </p:cNvPr>
          <p:cNvSpPr txBox="1"/>
          <p:nvPr/>
        </p:nvSpPr>
        <p:spPr>
          <a:xfrm>
            <a:off x="681038" y="5793972"/>
            <a:ext cx="4697412" cy="230832"/>
          </a:xfrm>
          <a:prstGeom prst="rect">
            <a:avLst/>
          </a:prstGeom>
          <a:noFill/>
        </p:spPr>
        <p:txBody>
          <a:bodyPr wrap="square" rtlCol="0">
            <a:spAutoFit/>
          </a:bodyPr>
          <a:lstStyle/>
          <a:p>
            <a:r>
              <a:rPr lang="en-US" sz="900">
                <a:hlinkClick r:id="rId3" tooltip="https://productdesignjournal.blogspot.com/2015/04/sap-successfactors-integration-story.html"/>
              </a:rPr>
              <a:t>This Photo</a:t>
            </a:r>
            <a:r>
              <a:rPr lang="en-US" sz="900"/>
              <a:t> by Unknown Author is licensed under </a:t>
            </a:r>
            <a:r>
              <a:rPr lang="en-US" sz="900">
                <a:hlinkClick r:id="rId4" tooltip="https://creativecommons.org/licenses/by-nc-nd/3.0/"/>
              </a:rPr>
              <a:t>CC BY-NC-ND</a:t>
            </a:r>
            <a:endParaRPr lang="en-US" sz="900"/>
          </a:p>
        </p:txBody>
      </p:sp>
      <p:pic>
        <p:nvPicPr>
          <p:cNvPr id="12" name="Content Placeholder 11">
            <a:extLst>
              <a:ext uri="{FF2B5EF4-FFF2-40B4-BE49-F238E27FC236}">
                <a16:creationId xmlns:a16="http://schemas.microsoft.com/office/drawing/2014/main" id="{EB1F86F6-6197-4401-9437-E23444ADD50D}"/>
              </a:ext>
            </a:extLst>
          </p:cNvPr>
          <p:cNvPicPr>
            <a:picLocks noGrp="1" noChangeAspect="1"/>
          </p:cNvPicPr>
          <p:nvPr>
            <p:ph sz="half" idx="2"/>
          </p:nvPr>
        </p:nvPicPr>
        <p:blipFill>
          <a:blip r:embed="rId5">
            <a:extLst>
              <a:ext uri="{837473B0-CC2E-450A-ABE3-18F120FF3D39}">
                <a1611:picAttrSrcUrl xmlns:a1611="http://schemas.microsoft.com/office/drawing/2016/11/main" r:id="rId6"/>
              </a:ext>
            </a:extLst>
          </a:blip>
          <a:stretch>
            <a:fillRect/>
          </a:stretch>
        </p:blipFill>
        <p:spPr>
          <a:xfrm>
            <a:off x="318052" y="2216950"/>
            <a:ext cx="5060397" cy="3719237"/>
          </a:xfrm>
        </p:spPr>
      </p:pic>
      <p:sp>
        <p:nvSpPr>
          <p:cNvPr id="13" name="TextBox 12">
            <a:extLst>
              <a:ext uri="{FF2B5EF4-FFF2-40B4-BE49-F238E27FC236}">
                <a16:creationId xmlns:a16="http://schemas.microsoft.com/office/drawing/2014/main" id="{FC6C31D5-3E33-4E45-962A-54FD65EF2079}"/>
              </a:ext>
            </a:extLst>
          </p:cNvPr>
          <p:cNvSpPr txBox="1"/>
          <p:nvPr/>
        </p:nvSpPr>
        <p:spPr>
          <a:xfrm>
            <a:off x="533726" y="5936187"/>
            <a:ext cx="5060397" cy="230832"/>
          </a:xfrm>
          <a:prstGeom prst="rect">
            <a:avLst/>
          </a:prstGeom>
          <a:noFill/>
        </p:spPr>
        <p:txBody>
          <a:bodyPr wrap="square" rtlCol="0">
            <a:spAutoFit/>
          </a:bodyPr>
          <a:lstStyle/>
          <a:p>
            <a:r>
              <a:rPr lang="en-US" sz="900" dirty="0">
                <a:hlinkClick r:id="rId6" tooltip="https://open.lib.umn.edu/humanresourcemanagement/chapter/2-2-writing-the-hrm-plan/"/>
              </a:rPr>
              <a:t>This Photo</a:t>
            </a:r>
            <a:r>
              <a:rPr lang="en-US" sz="900" dirty="0"/>
              <a:t> by Unknown Author is licensed under </a:t>
            </a:r>
            <a:r>
              <a:rPr lang="en-US" sz="900" dirty="0">
                <a:hlinkClick r:id="rId7" tooltip="https://creativecommons.org/licenses/by-nc-sa/3.0/"/>
              </a:rPr>
              <a:t>CC BY-SA-NC</a:t>
            </a:r>
            <a:endParaRPr lang="en-US" sz="900" dirty="0"/>
          </a:p>
        </p:txBody>
      </p:sp>
    </p:spTree>
    <p:extLst>
      <p:ext uri="{BB962C8B-B14F-4D97-AF65-F5344CB8AC3E}">
        <p14:creationId xmlns:p14="http://schemas.microsoft.com/office/powerpoint/2010/main" val="1299861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F963E-800C-4120-86E2-420714B78100}"/>
              </a:ext>
            </a:extLst>
          </p:cNvPr>
          <p:cNvSpPr>
            <a:spLocks noGrp="1"/>
          </p:cNvSpPr>
          <p:nvPr>
            <p:ph type="title"/>
          </p:nvPr>
        </p:nvSpPr>
        <p:spPr>
          <a:xfrm>
            <a:off x="2137646" y="753228"/>
            <a:ext cx="9613861" cy="777398"/>
          </a:xfrm>
        </p:spPr>
        <p:txBody>
          <a:bodyPr>
            <a:normAutofit fontScale="90000"/>
          </a:bodyPr>
          <a:lstStyle/>
          <a:p>
            <a:r>
              <a:rPr lang="en-US" dirty="0"/>
              <a:t>Recommendations for Leaders to make sound decision choices:</a:t>
            </a:r>
          </a:p>
        </p:txBody>
      </p:sp>
      <p:sp>
        <p:nvSpPr>
          <p:cNvPr id="3" name="Content Placeholder 2">
            <a:extLst>
              <a:ext uri="{FF2B5EF4-FFF2-40B4-BE49-F238E27FC236}">
                <a16:creationId xmlns:a16="http://schemas.microsoft.com/office/drawing/2014/main" id="{641592C4-8B10-4B52-848C-131ACE8418F4}"/>
              </a:ext>
            </a:extLst>
          </p:cNvPr>
          <p:cNvSpPr>
            <a:spLocks noGrp="1"/>
          </p:cNvSpPr>
          <p:nvPr>
            <p:ph idx="1"/>
          </p:nvPr>
        </p:nvSpPr>
        <p:spPr>
          <a:xfrm>
            <a:off x="2137644" y="2236303"/>
            <a:ext cx="9613861" cy="4671393"/>
          </a:xfrm>
        </p:spPr>
        <p:txBody>
          <a:bodyPr/>
          <a:lstStyle/>
          <a:p>
            <a:r>
              <a:rPr lang="en-US" sz="2000" b="1" dirty="0"/>
              <a:t>Open minded and has a collaborative mind-set.</a:t>
            </a:r>
          </a:p>
          <a:p>
            <a:r>
              <a:rPr lang="en-US" sz="2000" b="1" dirty="0"/>
              <a:t>Communicates clearly and listens attentively to feedback.</a:t>
            </a:r>
          </a:p>
          <a:p>
            <a:r>
              <a:rPr lang="en-US" sz="2000" b="1" dirty="0"/>
              <a:t>Know your role as a leader and make wise decisions when planning being transparent to employees about your choices.</a:t>
            </a:r>
          </a:p>
          <a:p>
            <a:r>
              <a:rPr lang="en-US" sz="2000" b="1" dirty="0"/>
              <a:t>Accepts counsel and ideas of others, gathering as many ideas to chose quality options.</a:t>
            </a:r>
          </a:p>
          <a:p>
            <a:r>
              <a:rPr lang="en-US" sz="2000" b="1" dirty="0"/>
              <a:t>Have a clear sense of ethics that show company values and upholds these qualities.</a:t>
            </a:r>
          </a:p>
          <a:p>
            <a:r>
              <a:rPr lang="en-US" sz="2000" b="1" dirty="0"/>
              <a:t>Always review the legal ramifications of choices before implementing them.</a:t>
            </a:r>
          </a:p>
          <a:p>
            <a:r>
              <a:rPr lang="en-US" sz="2000" b="1" dirty="0"/>
              <a:t>Display empathy for others when making decisions, and be concerned with how these decisions are going to affect them.</a:t>
            </a:r>
          </a:p>
          <a:p>
            <a:r>
              <a:rPr lang="en-US" sz="2000" b="1" dirty="0"/>
              <a:t>The best decisions involve a mix of knowledge, intuition, and a willingness to take a bit of a risk</a:t>
            </a:r>
            <a:r>
              <a:rPr lang="en-US" sz="1800" dirty="0"/>
              <a:t>.</a:t>
            </a:r>
          </a:p>
          <a:p>
            <a:endParaRPr lang="en-US" sz="1800" dirty="0"/>
          </a:p>
          <a:p>
            <a:endParaRPr lang="en-US" dirty="0"/>
          </a:p>
        </p:txBody>
      </p:sp>
    </p:spTree>
    <p:extLst>
      <p:ext uri="{BB962C8B-B14F-4D97-AF65-F5344CB8AC3E}">
        <p14:creationId xmlns:p14="http://schemas.microsoft.com/office/powerpoint/2010/main" val="2485764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C2D7E-ECAE-4C3C-A58B-1FBF3593B29C}"/>
              </a:ext>
            </a:extLst>
          </p:cNvPr>
          <p:cNvSpPr>
            <a:spLocks noGrp="1"/>
          </p:cNvSpPr>
          <p:nvPr>
            <p:ph type="title"/>
          </p:nvPr>
        </p:nvSpPr>
        <p:spPr>
          <a:xfrm>
            <a:off x="2137646" y="753228"/>
            <a:ext cx="9613861" cy="618372"/>
          </a:xfrm>
        </p:spPr>
        <p:txBody>
          <a:bodyPr/>
          <a:lstStyle/>
          <a:p>
            <a:r>
              <a:rPr lang="en-US" dirty="0"/>
              <a:t>HR Personal Development Plan:</a:t>
            </a:r>
          </a:p>
        </p:txBody>
      </p:sp>
      <p:sp>
        <p:nvSpPr>
          <p:cNvPr id="3" name="Content Placeholder 2">
            <a:extLst>
              <a:ext uri="{FF2B5EF4-FFF2-40B4-BE49-F238E27FC236}">
                <a16:creationId xmlns:a16="http://schemas.microsoft.com/office/drawing/2014/main" id="{7F930F13-2B2A-47CE-B5D8-92623AFA16D6}"/>
              </a:ext>
            </a:extLst>
          </p:cNvPr>
          <p:cNvSpPr>
            <a:spLocks noGrp="1"/>
          </p:cNvSpPr>
          <p:nvPr>
            <p:ph idx="1"/>
          </p:nvPr>
        </p:nvSpPr>
        <p:spPr>
          <a:xfrm>
            <a:off x="2137644" y="1550505"/>
            <a:ext cx="9613861" cy="5218044"/>
          </a:xfrm>
        </p:spPr>
        <p:txBody>
          <a:bodyPr>
            <a:normAutofit/>
          </a:bodyPr>
          <a:lstStyle/>
          <a:p>
            <a:r>
              <a:rPr lang="en-US" sz="1800" dirty="0"/>
              <a:t>Focus on goals that build relationships within the workplace.</a:t>
            </a:r>
          </a:p>
          <a:p>
            <a:r>
              <a:rPr lang="en-US" sz="1800" dirty="0"/>
              <a:t>Translate business strategy to people strategy.</a:t>
            </a:r>
          </a:p>
          <a:p>
            <a:r>
              <a:rPr lang="en-US" sz="1800" dirty="0"/>
              <a:t>Focus methods on cultivating a cultural awareness in the workplace, supporting work ethics and company’s mission and vision goals.</a:t>
            </a:r>
          </a:p>
          <a:p>
            <a:r>
              <a:rPr lang="en-US" sz="1800" dirty="0"/>
              <a:t>Develop employee training to meet company’s expectations.</a:t>
            </a:r>
          </a:p>
          <a:p>
            <a:r>
              <a:rPr lang="en-US" sz="1800" dirty="0"/>
              <a:t>Performance reviews with employees regularly, to keep on track to achieve goals.</a:t>
            </a:r>
          </a:p>
          <a:p>
            <a:r>
              <a:rPr lang="en-US" sz="1800" dirty="0"/>
              <a:t>Helps employees identify their strengths and weaknesses and guides them in obtaining the necessary learning and resources needed to further their development.</a:t>
            </a:r>
          </a:p>
          <a:p>
            <a:r>
              <a:rPr lang="en-US" sz="1800" dirty="0"/>
              <a:t>Is aware of discrimination laws and equal employment opportunities, overseeing that they are adhered to by the company, and unconscious bias is monitored.</a:t>
            </a:r>
          </a:p>
          <a:p>
            <a:r>
              <a:rPr lang="en-US" sz="1800" dirty="0"/>
              <a:t>Encourages and supports a diverse workforce, supporting employees innovation and ideas, always gathering feedback in order to better align company goals and employee engagement.</a:t>
            </a:r>
          </a:p>
          <a:p>
            <a:r>
              <a:rPr lang="en-US" sz="1800" dirty="0"/>
              <a:t>Ensures that ethical behavior is being displayed by all.</a:t>
            </a:r>
          </a:p>
          <a:p>
            <a:r>
              <a:rPr lang="en-US" sz="1800" dirty="0"/>
              <a:t>Develops employee goals with the purpose to empower and grow them with in the company considering long-term goals and employment.</a:t>
            </a:r>
          </a:p>
          <a:p>
            <a:endParaRPr lang="en-US" dirty="0"/>
          </a:p>
        </p:txBody>
      </p:sp>
    </p:spTree>
    <p:extLst>
      <p:ext uri="{BB962C8B-B14F-4D97-AF65-F5344CB8AC3E}">
        <p14:creationId xmlns:p14="http://schemas.microsoft.com/office/powerpoint/2010/main" val="1361658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CA2E2-AFFC-4121-858D-43802F92B8A5}"/>
              </a:ext>
            </a:extLst>
          </p:cNvPr>
          <p:cNvSpPr>
            <a:spLocks noGrp="1"/>
          </p:cNvSpPr>
          <p:nvPr>
            <p:ph type="title"/>
          </p:nvPr>
        </p:nvSpPr>
        <p:spPr/>
        <p:txBody>
          <a:bodyPr/>
          <a:lstStyle/>
          <a:p>
            <a:r>
              <a:rPr lang="en-US" dirty="0"/>
              <a:t>References:</a:t>
            </a:r>
            <a:br>
              <a:rPr lang="en-US" dirty="0"/>
            </a:br>
            <a:endParaRPr lang="en-US" dirty="0"/>
          </a:p>
        </p:txBody>
      </p:sp>
      <p:sp>
        <p:nvSpPr>
          <p:cNvPr id="3" name="Content Placeholder 2">
            <a:extLst>
              <a:ext uri="{FF2B5EF4-FFF2-40B4-BE49-F238E27FC236}">
                <a16:creationId xmlns:a16="http://schemas.microsoft.com/office/drawing/2014/main" id="{04BD1A81-A8DD-4124-B893-FDAD103E0CEC}"/>
              </a:ext>
            </a:extLst>
          </p:cNvPr>
          <p:cNvSpPr>
            <a:spLocks noGrp="1"/>
          </p:cNvSpPr>
          <p:nvPr>
            <p:ph idx="1"/>
          </p:nvPr>
        </p:nvSpPr>
        <p:spPr>
          <a:xfrm>
            <a:off x="2137644" y="2161724"/>
            <a:ext cx="9613861" cy="4696275"/>
          </a:xfrm>
        </p:spPr>
        <p:txBody>
          <a:bodyPr>
            <a:normAutofit fontScale="92500" lnSpcReduction="10000"/>
          </a:bodyPr>
          <a:lstStyle/>
          <a:p>
            <a:pPr marL="0" indent="0">
              <a:buNone/>
            </a:pPr>
            <a:r>
              <a:rPr lang="en-US" sz="1700" b="1" dirty="0"/>
              <a:t>Buchmann, J. (2020). The 4C’s of Onboarding: Achieve a Hitch Free Integration Into A New Company. </a:t>
            </a:r>
            <a:r>
              <a:rPr lang="en-US" sz="1700" b="1" dirty="0">
                <a:hlinkClick r:id="rId3"/>
              </a:rPr>
              <a:t>https://introdusapp.com/4c’s-of-onboarding/</a:t>
            </a:r>
            <a:r>
              <a:rPr lang="en-US" sz="1700" b="1" dirty="0"/>
              <a:t>.</a:t>
            </a:r>
          </a:p>
          <a:p>
            <a:pPr marL="0" indent="0">
              <a:buNone/>
            </a:pPr>
            <a:r>
              <a:rPr lang="en-US" sz="1700" b="1" dirty="0"/>
              <a:t>Conroy, B. &amp; Rudder, A. (2023). Strategic Human Resource Management: The Ultimate Guide. </a:t>
            </a:r>
            <a:r>
              <a:rPr lang="en-US" sz="1700" b="1" dirty="0">
                <a:hlinkClick r:id="rId4"/>
              </a:rPr>
              <a:t>https://www.usatoday.com/money/blueprint/business/hr-payroll/strategic-human-resource-management/</a:t>
            </a:r>
            <a:r>
              <a:rPr lang="en-US" sz="1700" b="1" dirty="0"/>
              <a:t>.</a:t>
            </a:r>
          </a:p>
          <a:p>
            <a:pPr marL="0" indent="0">
              <a:buNone/>
            </a:pPr>
            <a:r>
              <a:rPr lang="en-US" sz="1700" b="1" dirty="0"/>
              <a:t>Deloitte. (2017). Building a Better Employee Experience. </a:t>
            </a:r>
            <a:r>
              <a:rPr lang="en-US" sz="1700" b="1" dirty="0">
                <a:hlinkClick r:id="rId5"/>
              </a:rPr>
              <a:t>https://deloitte.wsj.com/cmo/building-a-better-employee-experience-1502337738/</a:t>
            </a:r>
            <a:r>
              <a:rPr lang="en-US" sz="1700" b="1" dirty="0"/>
              <a:t>.</a:t>
            </a:r>
          </a:p>
          <a:p>
            <a:pPr marL="0" indent="0">
              <a:buNone/>
            </a:pPr>
            <a:r>
              <a:rPr lang="en-US" sz="1700" b="1" dirty="0"/>
              <a:t>Holger, D. (2019). The Business Case for More Diversity. https://www.wsj.com/articles/the-business-case-for-more-diversity-11572091200/.</a:t>
            </a:r>
          </a:p>
          <a:p>
            <a:pPr marL="0" indent="0">
              <a:buNone/>
            </a:pPr>
            <a:r>
              <a:rPr lang="en-US" sz="1700" b="1" dirty="0"/>
              <a:t>Jones, R. (2022). The Impact Of Bad Employee Onboarding. </a:t>
            </a:r>
            <a:r>
              <a:rPr lang="en-US" sz="1700" b="1" dirty="0">
                <a:hlinkClick r:id="rId6"/>
              </a:rPr>
              <a:t>https://www.trainingfolks.com/the-impact-oHf-bad-employee-onboarding/</a:t>
            </a:r>
            <a:r>
              <a:rPr lang="en-US" sz="1700" b="1" dirty="0"/>
              <a:t>.</a:t>
            </a:r>
          </a:p>
          <a:p>
            <a:pPr marL="0" indent="0">
              <a:buNone/>
            </a:pPr>
            <a:r>
              <a:rPr lang="en-US" sz="1700" b="1" dirty="0"/>
              <a:t>O’Brien, R. (2019). Human Resource Management Through A Spiritual Lens. </a:t>
            </a:r>
            <a:r>
              <a:rPr lang="en-US" sz="1700" b="1" dirty="0">
                <a:hlinkClick r:id="rId7"/>
              </a:rPr>
              <a:t>https://businessasmission.com/human-resource-management-through-a-spiritual-lens/</a:t>
            </a:r>
            <a:r>
              <a:rPr lang="en-US" sz="1700" b="1" dirty="0"/>
              <a:t>.</a:t>
            </a:r>
          </a:p>
          <a:p>
            <a:pPr marL="0" indent="0">
              <a:buNone/>
            </a:pPr>
            <a:r>
              <a:rPr lang="en-US" sz="1700" b="1" dirty="0"/>
              <a:t>Onley, D. (2019). How Leaders Can Make Better Decisions. </a:t>
            </a:r>
            <a:r>
              <a:rPr lang="en-US" sz="1700" b="1" dirty="0">
                <a:hlinkClick r:id="rId8"/>
              </a:rPr>
              <a:t>https://www.shrm.org/hr-today/news/hr-magazine/2019/how-leaders-can-make-better-decisions/</a:t>
            </a:r>
            <a:r>
              <a:rPr lang="en-US" sz="1700" b="1" dirty="0"/>
              <a:t>.</a:t>
            </a:r>
          </a:p>
          <a:p>
            <a:pPr marL="0" indent="0">
              <a:buNone/>
            </a:pPr>
            <a:r>
              <a:rPr lang="en-US" sz="1700" b="1" dirty="0"/>
              <a:t>Zeidner, R. (2022). How HR Professionals Can Use An Individual Development Plan. https://</a:t>
            </a:r>
          </a:p>
          <a:p>
            <a:pPr marL="0" indent="0">
              <a:buNone/>
            </a:pPr>
            <a:r>
              <a:rPr lang="en-US" sz="1700" b="1" dirty="0">
                <a:hlinkClick r:id="rId9"/>
              </a:rPr>
              <a:t>www.shrm.org/hr-today/news/hr-magazine/2022/pages/individual-development-plans.aspx/</a:t>
            </a:r>
            <a:r>
              <a:rPr lang="en-US" sz="1700" b="1" dirty="0"/>
              <a:t>.</a:t>
            </a:r>
          </a:p>
          <a:p>
            <a:pPr marL="0" indent="0">
              <a:buNone/>
            </a:pPr>
            <a:endParaRPr lang="en-US" sz="1800" dirty="0"/>
          </a:p>
        </p:txBody>
      </p:sp>
    </p:spTree>
    <p:extLst>
      <p:ext uri="{BB962C8B-B14F-4D97-AF65-F5344CB8AC3E}">
        <p14:creationId xmlns:p14="http://schemas.microsoft.com/office/powerpoint/2010/main" val="1366720329"/>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Custom 11">
      <a:majorFont>
        <a:latin typeface="Trebuchet MS"/>
        <a:ea typeface=""/>
        <a:cs typeface=""/>
      </a:majorFont>
      <a:minorFont>
        <a:latin typeface="Trebuchet MS"/>
        <a:ea typeface=""/>
        <a:cs typeface=""/>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spDef>
      <a:spPr>
        <a:solidFill>
          <a:schemeClr val="accent1"/>
        </a:solidFill>
        <a:ln>
          <a:noFill/>
        </a:ln>
        <a:effectLst>
          <a:outerShdw blurRad="50800" dist="38100" dir="5400000" algn="t" rotWithShape="0">
            <a:prstClr val="black">
              <a:alpha val="40000"/>
            </a:prstClr>
          </a:outerShdw>
        </a:effectLst>
      </a:spPr>
      <a:body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7421116_Reflection on learning_AAS_v5" id="{59B7BDFB-57AB-4529-979B-198FE99CC53E}" vid="{8B6E8B8A-CD93-411A-90DE-1F9807F38B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38bba624-c8f6-4d7f-b2f9-e367e90a2351" xsi:nil="true"/>
    <_activity xmlns="38bba624-c8f6-4d7f-b2f9-e367e90a235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D2836430BC11E448C8E0108C56C331E" ma:contentTypeVersion="16" ma:contentTypeDescription="Create a new document." ma:contentTypeScope="" ma:versionID="8c80ad9343c9683a54d1fa10d7a0a5a3">
  <xsd:schema xmlns:xsd="http://www.w3.org/2001/XMLSchema" xmlns:xs="http://www.w3.org/2001/XMLSchema" xmlns:p="http://schemas.microsoft.com/office/2006/metadata/properties" xmlns:ns3="38bba624-c8f6-4d7f-b2f9-e367e90a2351" xmlns:ns4="71bd5392-35d1-44af-8ce0-0aae11744fb8" targetNamespace="http://schemas.microsoft.com/office/2006/metadata/properties" ma:root="true" ma:fieldsID="6949d66126e3171d2b7a5a7b8870529f" ns3:_="" ns4:_="">
    <xsd:import namespace="38bba624-c8f6-4d7f-b2f9-e367e90a2351"/>
    <xsd:import namespace="71bd5392-35d1-44af-8ce0-0aae11744fb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bba624-c8f6-4d7f-b2f9-e367e90a235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ystemTags" ma:index="23"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1bd5392-35d1-44af-8ce0-0aae11744fb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CF1D2AC-2735-457E-B639-07E13F9A629B}">
  <ds:schemaRefs>
    <ds:schemaRef ds:uri="http://purl.org/dc/elements/1.1/"/>
    <ds:schemaRef ds:uri="http://www.w3.org/XML/1998/namespace"/>
    <ds:schemaRef ds:uri="http://schemas.microsoft.com/office/2006/documentManagement/types"/>
    <ds:schemaRef ds:uri="http://schemas.microsoft.com/office/2006/metadata/properties"/>
    <ds:schemaRef ds:uri="http://schemas.microsoft.com/office/infopath/2007/PartnerControls"/>
    <ds:schemaRef ds:uri="http://purl.org/dc/dcmitype/"/>
    <ds:schemaRef ds:uri="http://schemas.openxmlformats.org/package/2006/metadata/core-properties"/>
    <ds:schemaRef ds:uri="71bd5392-35d1-44af-8ce0-0aae11744fb8"/>
    <ds:schemaRef ds:uri="38bba624-c8f6-4d7f-b2f9-e367e90a2351"/>
    <ds:schemaRef ds:uri="http://purl.org/dc/terms/"/>
  </ds:schemaRefs>
</ds:datastoreItem>
</file>

<file path=customXml/itemProps2.xml><?xml version="1.0" encoding="utf-8"?>
<ds:datastoreItem xmlns:ds="http://schemas.openxmlformats.org/officeDocument/2006/customXml" ds:itemID="{B12AB9FA-5EE8-4111-B873-E09ACA2BC395}">
  <ds:schemaRefs>
    <ds:schemaRef ds:uri="http://schemas.microsoft.com/sharepoint/v3/contenttype/forms"/>
  </ds:schemaRefs>
</ds:datastoreItem>
</file>

<file path=customXml/itemProps3.xml><?xml version="1.0" encoding="utf-8"?>
<ds:datastoreItem xmlns:ds="http://schemas.openxmlformats.org/officeDocument/2006/customXml" ds:itemID="{A8978C1C-91B5-4966-9794-D84E2466DCE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bba624-c8f6-4d7f-b2f9-e367e90a2351"/>
    <ds:schemaRef ds:uri="71bd5392-35d1-44af-8ce0-0aae11744f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Reflection on learning </Template>
  <TotalTime>0</TotalTime>
  <Words>2949</Words>
  <Application>Microsoft Office PowerPoint</Application>
  <PresentationFormat>Widescreen</PresentationFormat>
  <Paragraphs>109</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Trebuchet MS</vt:lpstr>
      <vt:lpstr>Berlin</vt:lpstr>
      <vt:lpstr>Organizational and Personal HR Development Plan</vt:lpstr>
      <vt:lpstr>Acquiring, Developing and Leveraging Human Capital:Strategies/pro’s and con’s/outcomes</vt:lpstr>
      <vt:lpstr>Current Systems for Hiring: Pro’s</vt:lpstr>
      <vt:lpstr>Current Systems for Hiring: Con’s</vt:lpstr>
      <vt:lpstr>Leveraging Diversity to Improve Performance Outcomes:</vt:lpstr>
      <vt:lpstr>Professional development Frequent acts shown of appreciation Total rewards packages Show authentic caring when giving performance reviews Appreciate all people for who they are to God Build a positive work place culture and ensure it is maintained and continues to grow  Clear rules of ethical work place behavior expectations Encourage a safe and inclusive environment respecting each other When employees feel valued and that they are heard by their leaders their motivation to perform at the highest quality is increased  </vt:lpstr>
      <vt:lpstr>Building an HR Department for Success:</vt:lpstr>
      <vt:lpstr>Integrating HR personnel with the Company</vt:lpstr>
      <vt:lpstr>Recommendations for Leaders to make sound decision choices:</vt:lpstr>
      <vt:lpstr>HR Personal Development Plan: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2023-12-15T17:53:43Z</dcterms:created>
  <dcterms:modified xsi:type="dcterms:W3CDTF">2023-12-20T02:07:22Z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0x010100BD2836430BC11E448C8E0108C56C331E</vt:lpwstr>
  </property>
</Properties>
</file>