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embedTrueTypeFonts="1" saveSubsetFonts="1">
  <p:sldMasterIdLst>
    <p:sldMasterId id="2147483648" r:id="rId1"/>
  </p:sldMasterIdLst>
  <p:notesMasterIdLst>
    <p:notesMasterId r:id="rId2"/>
  </p:notesMasterIdLst>
  <p:sldIdLst>
    <p:sldId id="257" r:id="rId3"/>
    <p:sldId id="258" r:id="rId4"/>
    <p:sldId id="259" r:id="rId5"/>
    <p:sldId id="260" r:id="rId6"/>
    <p:sldId id="261" r:id="rId7"/>
    <p:sldId id="262" r:id="rId8"/>
    <p:sldId id="263" r:id="rId9"/>
    <p:sldId id="264" r:id="rId10"/>
    <p:sldId id="265" r:id="rId11"/>
  </p:sldIdLst>
  <p:sldSz cy="8229600" cx="14630400"/>
  <p:notesSz cx="8229600" cy="14630400"/>
  <p:embeddedFontLst>
    <p:embeddedFont>
      <p:font typeface="Source Sans 3"/>
      <p:regular r:id="rId12"/>
    </p:embeddedFont>
    <p:embeddedFont>
      <p:font typeface="Source Sans 3"/>
      <p:regular r:id="rId13"/>
    </p:embeddedFont>
  </p:embeddedFontLst>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horzBarState="maximized">
    <p:restoredLeft sz="15611"/>
    <p:restoredTop sz="94610"/>
  </p:normalViewPr>
  <p:slideViewPr>
    <p:cSldViewPr snapToGrid="0" snapToObjects="1">
      <p:cViewPr varScale="1">
        <p:scale>
          <a:sx n="136" d="100"/>
          <a:sy n="136" d="100"/>
        </p:scale>
        <p:origin x="216" y="312"/>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font" Target="fonts/font1.fntdata"/><Relationship Id="rId13" Type="http://schemas.openxmlformats.org/officeDocument/2006/relationships/font" Target="fonts/font2.fntdata"/><Relationship Id="rId14" Type="http://schemas.openxmlformats.org/officeDocument/2006/relationships/tableStyles" Target="tableStyles.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59" name=""/>
        <p:cNvGrpSpPr/>
        <p:nvPr/>
      </p:nvGrpSpPr>
      <p:grpSpPr>
        <a:xfrm>
          <a:off x="0" y="0"/>
          <a:ext cx="0" cy="0"/>
          <a:chOff x="0" y="0"/>
          <a:chExt cx="0" cy="0"/>
        </a:xfrm>
      </p:grpSpPr>
      <p:sp>
        <p:nvSpPr>
          <p:cNvPr id="1048680"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endParaRPr lang="en-US"/>
          </a:p>
        </p:txBody>
      </p:sp>
      <p:sp>
        <p:nvSpPr>
          <p:cNvPr id="1048681" name="Date Placeholder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5282F153-3F37-0F45-9E97-73ACFA13230C}" type="datetimeFigureOut">
              <a:rPr lang="en-US"/>
              <a:t>7/23/19</a:t>
            </a:fld>
            <a:endParaRPr lang="en-US"/>
          </a:p>
        </p:txBody>
      </p:sp>
      <p:sp>
        <p:nvSpPr>
          <p:cNvPr id="1048682" name="Slide Image Placeholder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n-US"/>
          </a:p>
        </p:txBody>
      </p:sp>
      <p:sp>
        <p:nvSpPr>
          <p:cNvPr id="1048683" name="Notes Placeholder 4"/>
          <p:cNvSpPr>
            <a:spLocks noGrp="1"/>
          </p:cNvSpPr>
          <p:nvPr>
            <p:ph type="body" sz="quarter" idx="3"/>
          </p:nvPr>
        </p:nvSpPr>
        <p:spPr>
          <a:xfrm>
            <a:off x="685800" y="4400550"/>
            <a:ext cx="5486400" cy="3600450"/>
          </a:xfrm>
          <a:prstGeom prst="rect"/>
        </p:spPr>
        <p:txBody>
          <a:bodyPr bIns="45720" lIns="91440" rIns="91440" rtlCol="0" tIns="45720" vert="horz"/>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84" name="Footer Placeholder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endParaRPr lang="en-US"/>
          </a:p>
        </p:txBody>
      </p:sp>
      <p:sp>
        <p:nvSpPr>
          <p:cNvPr id="1048685" name="Slide Number Placeholder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CE5E9CC1-C706-0F49-92D6-E571CC5EEA8F}" type="slidenum">
              <a:rPr lang="en-US"/>
              <a:t>‹#›</a:t>
            </a:fld>
            <a:endParaRPr lang="en-US"/>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25" name=""/>
        <p:cNvGrpSpPr/>
        <p:nvPr/>
      </p:nvGrpSpPr>
      <p:grpSpPr>
        <a:xfrm>
          <a:off x="0" y="0"/>
          <a:ext cx="0" cy="0"/>
          <a:chOff x="0" y="0"/>
          <a:chExt cx="0" cy="0"/>
        </a:xfrm>
      </p:grpSpPr>
      <p:sp>
        <p:nvSpPr>
          <p:cNvPr id="1048580" name="Slide Image Placeholder 1"/>
          <p:cNvSpPr>
            <a:spLocks noChangeAspect="1" noRot="1" noGrp="1"/>
          </p:cNvSpPr>
          <p:nvPr>
            <p:ph type="sldImg"/>
          </p:nvPr>
        </p:nvSpPr>
        <p:spPr/>
      </p:sp>
      <p:sp>
        <p:nvSpPr>
          <p:cNvPr id="1048581" name="Notes Placeholder 2"/>
          <p:cNvSpPr>
            <a:spLocks noGrp="1"/>
          </p:cNvSpPr>
          <p:nvPr>
            <p:ph type="body" idx="1"/>
          </p:nvPr>
        </p:nvSpPr>
        <p:spPr/>
        <p:txBody>
          <a:bodyPr/>
          <a:p>
            <a:r>
              <a:rPr dirty="0" lang="en-US"/>
              <a:t/>
            </a:r>
            <a:endParaRPr dirty="0" lang="en-US"/>
          </a:p>
        </p:txBody>
      </p:sp>
      <p:sp>
        <p:nvSpPr>
          <p:cNvPr id="1048582" name="Slide Number Placeholder 3"/>
          <p:cNvSpPr>
            <a:spLocks noGrp="1"/>
          </p:cNvSpPr>
          <p:nvPr>
            <p:ph type="sldNum" sz="quarter" idx="10"/>
          </p:nvPr>
        </p:nvSpPr>
        <p:spPr/>
        <p:txBody>
          <a:bodyPr/>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29" name=""/>
        <p:cNvGrpSpPr/>
        <p:nvPr/>
      </p:nvGrpSpPr>
      <p:grpSpPr>
        <a:xfrm>
          <a:off x="0" y="0"/>
          <a:ext cx="0" cy="0"/>
          <a:chOff x="0" y="0"/>
          <a:chExt cx="0" cy="0"/>
        </a:xfrm>
      </p:grpSpPr>
      <p:sp>
        <p:nvSpPr>
          <p:cNvPr id="1048589" name="Slide Image Placeholder 1"/>
          <p:cNvSpPr>
            <a:spLocks noChangeAspect="1" noRot="1" noGrp="1"/>
          </p:cNvSpPr>
          <p:nvPr>
            <p:ph type="sldImg"/>
          </p:nvPr>
        </p:nvSpPr>
        <p:spPr/>
      </p:sp>
      <p:sp>
        <p:nvSpPr>
          <p:cNvPr id="1048590" name="Notes Placeholder 2"/>
          <p:cNvSpPr>
            <a:spLocks noGrp="1"/>
          </p:cNvSpPr>
          <p:nvPr>
            <p:ph type="body" idx="1"/>
          </p:nvPr>
        </p:nvSpPr>
        <p:spPr/>
        <p:txBody>
          <a:bodyPr/>
          <a:p>
            <a:r>
              <a:rPr dirty="0" lang="en-US"/>
              <a:t/>
            </a:r>
            <a:endParaRPr dirty="0" lang="en-US"/>
          </a:p>
        </p:txBody>
      </p:sp>
      <p:sp>
        <p:nvSpPr>
          <p:cNvPr id="1048591" name="Slide Number Placeholder 3"/>
          <p:cNvSpPr>
            <a:spLocks noGrp="1"/>
          </p:cNvSpPr>
          <p:nvPr>
            <p:ph type="sldNum" sz="quarter" idx="10"/>
          </p:nvPr>
        </p:nvSpPr>
        <p:spPr/>
        <p:txBody>
          <a:bodyPr/>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33" name=""/>
        <p:cNvGrpSpPr/>
        <p:nvPr/>
      </p:nvGrpSpPr>
      <p:grpSpPr>
        <a:xfrm>
          <a:off x="0" y="0"/>
          <a:ext cx="0" cy="0"/>
          <a:chOff x="0" y="0"/>
          <a:chExt cx="0" cy="0"/>
        </a:xfrm>
      </p:grpSpPr>
      <p:sp>
        <p:nvSpPr>
          <p:cNvPr id="1048598" name="Slide Image Placeholder 1"/>
          <p:cNvSpPr>
            <a:spLocks noChangeAspect="1" noRot="1" noGrp="1"/>
          </p:cNvSpPr>
          <p:nvPr>
            <p:ph type="sldImg"/>
          </p:nvPr>
        </p:nvSpPr>
        <p:spPr/>
      </p:sp>
      <p:sp>
        <p:nvSpPr>
          <p:cNvPr id="1048599" name="Notes Placeholder 2"/>
          <p:cNvSpPr>
            <a:spLocks noGrp="1"/>
          </p:cNvSpPr>
          <p:nvPr>
            <p:ph type="body" idx="1"/>
          </p:nvPr>
        </p:nvSpPr>
        <p:spPr/>
        <p:txBody>
          <a:bodyPr/>
          <a:p>
            <a:r>
              <a:rPr dirty="0" lang="en-US"/>
              <a:t/>
            </a:r>
            <a:endParaRPr dirty="0" lang="en-US"/>
          </a:p>
        </p:txBody>
      </p:sp>
      <p:sp>
        <p:nvSpPr>
          <p:cNvPr id="1048600" name="Slide Number Placeholder 3"/>
          <p:cNvSpPr>
            <a:spLocks noGrp="1"/>
          </p:cNvSpPr>
          <p:nvPr>
            <p:ph type="sldNum" sz="quarter" idx="10"/>
          </p:nvPr>
        </p:nvSpPr>
        <p:spPr/>
        <p:txBody>
          <a:bodyPr/>
          <a:p>
            <a:fld id="{F7021451-1387-4CA6-816F-3879F97B5CBC}"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37" name=""/>
        <p:cNvGrpSpPr/>
        <p:nvPr/>
      </p:nvGrpSpPr>
      <p:grpSpPr>
        <a:xfrm>
          <a:off x="0" y="0"/>
          <a:ext cx="0" cy="0"/>
          <a:chOff x="0" y="0"/>
          <a:chExt cx="0" cy="0"/>
        </a:xfrm>
      </p:grpSpPr>
      <p:sp>
        <p:nvSpPr>
          <p:cNvPr id="1048617" name="Slide Image Placeholder 1"/>
          <p:cNvSpPr>
            <a:spLocks noChangeAspect="1" noRot="1" noGrp="1"/>
          </p:cNvSpPr>
          <p:nvPr>
            <p:ph type="sldImg"/>
          </p:nvPr>
        </p:nvSpPr>
        <p:spPr/>
      </p:sp>
      <p:sp>
        <p:nvSpPr>
          <p:cNvPr id="1048618" name="Notes Placeholder 2"/>
          <p:cNvSpPr>
            <a:spLocks noGrp="1"/>
          </p:cNvSpPr>
          <p:nvPr>
            <p:ph type="body" idx="1"/>
          </p:nvPr>
        </p:nvSpPr>
        <p:spPr/>
        <p:txBody>
          <a:bodyPr/>
          <a:p>
            <a:r>
              <a:rPr dirty="0" lang="en-US"/>
              <a:t/>
            </a:r>
            <a:endParaRPr dirty="0" lang="en-US"/>
          </a:p>
        </p:txBody>
      </p:sp>
      <p:sp>
        <p:nvSpPr>
          <p:cNvPr id="1048619" name="Slide Number Placeholder 3"/>
          <p:cNvSpPr>
            <a:spLocks noGrp="1"/>
          </p:cNvSpPr>
          <p:nvPr>
            <p:ph type="sldNum" sz="quarter" idx="10"/>
          </p:nvPr>
        </p:nvSpPr>
        <p:spPr/>
        <p:txBody>
          <a:bodyPr/>
          <a:p>
            <a:fld id="{F7021451-1387-4CA6-816F-3879F97B5CBC}"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41" name=""/>
        <p:cNvGrpSpPr/>
        <p:nvPr/>
      </p:nvGrpSpPr>
      <p:grpSpPr>
        <a:xfrm>
          <a:off x="0" y="0"/>
          <a:ext cx="0" cy="0"/>
          <a:chOff x="0" y="0"/>
          <a:chExt cx="0" cy="0"/>
        </a:xfrm>
      </p:grpSpPr>
      <p:sp>
        <p:nvSpPr>
          <p:cNvPr id="1048626" name="Slide Image Placeholder 1"/>
          <p:cNvSpPr>
            <a:spLocks noChangeAspect="1" noRot="1" noGrp="1"/>
          </p:cNvSpPr>
          <p:nvPr>
            <p:ph type="sldImg"/>
          </p:nvPr>
        </p:nvSpPr>
        <p:spPr/>
      </p:sp>
      <p:sp>
        <p:nvSpPr>
          <p:cNvPr id="1048627" name="Notes Placeholder 2"/>
          <p:cNvSpPr>
            <a:spLocks noGrp="1"/>
          </p:cNvSpPr>
          <p:nvPr>
            <p:ph type="body" idx="1"/>
          </p:nvPr>
        </p:nvSpPr>
        <p:spPr/>
        <p:txBody>
          <a:bodyPr/>
          <a:p>
            <a:r>
              <a:rPr dirty="0" lang="en-US"/>
              <a:t/>
            </a:r>
            <a:endParaRPr dirty="0" lang="en-US"/>
          </a:p>
        </p:txBody>
      </p:sp>
      <p:sp>
        <p:nvSpPr>
          <p:cNvPr id="1048628" name="Slide Number Placeholder 3"/>
          <p:cNvSpPr>
            <a:spLocks noGrp="1"/>
          </p:cNvSpPr>
          <p:nvPr>
            <p:ph type="sldNum" sz="quarter" idx="10"/>
          </p:nvPr>
        </p:nvSpPr>
        <p:spPr/>
        <p:txBody>
          <a:bodyPr/>
          <a:p>
            <a:fld id="{F7021451-1387-4CA6-816F-3879F97B5CBC}"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45" name=""/>
        <p:cNvGrpSpPr/>
        <p:nvPr/>
      </p:nvGrpSpPr>
      <p:grpSpPr>
        <a:xfrm>
          <a:off x="0" y="0"/>
          <a:ext cx="0" cy="0"/>
          <a:chOff x="0" y="0"/>
          <a:chExt cx="0" cy="0"/>
        </a:xfrm>
      </p:grpSpPr>
      <p:sp>
        <p:nvSpPr>
          <p:cNvPr id="1048635" name="Slide Image Placeholder 1"/>
          <p:cNvSpPr>
            <a:spLocks noChangeAspect="1" noRot="1" noGrp="1"/>
          </p:cNvSpPr>
          <p:nvPr>
            <p:ph type="sldImg"/>
          </p:nvPr>
        </p:nvSpPr>
        <p:spPr/>
      </p:sp>
      <p:sp>
        <p:nvSpPr>
          <p:cNvPr id="1048636" name="Notes Placeholder 2"/>
          <p:cNvSpPr>
            <a:spLocks noGrp="1"/>
          </p:cNvSpPr>
          <p:nvPr>
            <p:ph type="body" idx="1"/>
          </p:nvPr>
        </p:nvSpPr>
        <p:spPr/>
        <p:txBody>
          <a:bodyPr/>
          <a:p>
            <a:r>
              <a:rPr dirty="0" lang="en-US"/>
              <a:t/>
            </a:r>
            <a:endParaRPr dirty="0" lang="en-US"/>
          </a:p>
        </p:txBody>
      </p:sp>
      <p:sp>
        <p:nvSpPr>
          <p:cNvPr id="1048637" name="Slide Number Placeholder 3"/>
          <p:cNvSpPr>
            <a:spLocks noGrp="1"/>
          </p:cNvSpPr>
          <p:nvPr>
            <p:ph type="sldNum" sz="quarter" idx="10"/>
          </p:nvPr>
        </p:nvSpPr>
        <p:spPr/>
        <p:txBody>
          <a:bodyPr/>
          <a:p>
            <a:fld id="{F7021451-1387-4CA6-816F-3879F97B5CBC}"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49" name=""/>
        <p:cNvGrpSpPr/>
        <p:nvPr/>
      </p:nvGrpSpPr>
      <p:grpSpPr>
        <a:xfrm>
          <a:off x="0" y="0"/>
          <a:ext cx="0" cy="0"/>
          <a:chOff x="0" y="0"/>
          <a:chExt cx="0" cy="0"/>
        </a:xfrm>
      </p:grpSpPr>
      <p:sp>
        <p:nvSpPr>
          <p:cNvPr id="1048644" name="Slide Image Placeholder 1"/>
          <p:cNvSpPr>
            <a:spLocks noChangeAspect="1" noRot="1" noGrp="1"/>
          </p:cNvSpPr>
          <p:nvPr>
            <p:ph type="sldImg"/>
          </p:nvPr>
        </p:nvSpPr>
        <p:spPr/>
      </p:sp>
      <p:sp>
        <p:nvSpPr>
          <p:cNvPr id="1048645" name="Notes Placeholder 2"/>
          <p:cNvSpPr>
            <a:spLocks noGrp="1"/>
          </p:cNvSpPr>
          <p:nvPr>
            <p:ph type="body" idx="1"/>
          </p:nvPr>
        </p:nvSpPr>
        <p:spPr/>
        <p:txBody>
          <a:bodyPr/>
          <a:p>
            <a:r>
              <a:rPr dirty="0" lang="en-US"/>
              <a:t/>
            </a:r>
            <a:endParaRPr dirty="0" lang="en-US"/>
          </a:p>
        </p:txBody>
      </p:sp>
      <p:sp>
        <p:nvSpPr>
          <p:cNvPr id="1048646" name="Slide Number Placeholder 3"/>
          <p:cNvSpPr>
            <a:spLocks noGrp="1"/>
          </p:cNvSpPr>
          <p:nvPr>
            <p:ph type="sldNum" sz="quarter" idx="10"/>
          </p:nvPr>
        </p:nvSpPr>
        <p:spPr/>
        <p:txBody>
          <a:bodyPr/>
          <a:p>
            <a:fld id="{F7021451-1387-4CA6-816F-3879F97B5CBC}"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sp>
        <p:nvSpPr>
          <p:cNvPr id="1048659" name="Slide Image Placeholder 1"/>
          <p:cNvSpPr>
            <a:spLocks noChangeAspect="1" noRot="1" noGrp="1"/>
          </p:cNvSpPr>
          <p:nvPr>
            <p:ph type="sldImg"/>
          </p:nvPr>
        </p:nvSpPr>
        <p:spPr/>
      </p:sp>
      <p:sp>
        <p:nvSpPr>
          <p:cNvPr id="1048660" name="Notes Placeholder 2"/>
          <p:cNvSpPr>
            <a:spLocks noGrp="1"/>
          </p:cNvSpPr>
          <p:nvPr>
            <p:ph type="body" idx="1"/>
          </p:nvPr>
        </p:nvSpPr>
        <p:spPr/>
        <p:txBody>
          <a:bodyPr/>
          <a:p>
            <a:r>
              <a:rPr dirty="0" lang="en-US"/>
              <a:t/>
            </a:r>
            <a:endParaRPr dirty="0" lang="en-US"/>
          </a:p>
        </p:txBody>
      </p:sp>
      <p:sp>
        <p:nvSpPr>
          <p:cNvPr id="1048661" name="Slide Number Placeholder 3"/>
          <p:cNvSpPr>
            <a:spLocks noGrp="1"/>
          </p:cNvSpPr>
          <p:nvPr>
            <p:ph type="sldNum" sz="quarter" idx="10"/>
          </p:nvPr>
        </p:nvSpPr>
        <p:spPr/>
        <p:txBody>
          <a:bodyPr/>
          <a:p>
            <a:fld id="{F7021451-1387-4CA6-816F-3879F97B5CBC}" type="slidenum">
              <a:rPr lang="en-US"/>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57" name=""/>
        <p:cNvGrpSpPr/>
        <p:nvPr/>
      </p:nvGrpSpPr>
      <p:grpSpPr>
        <a:xfrm>
          <a:off x="0" y="0"/>
          <a:ext cx="0" cy="0"/>
          <a:chOff x="0" y="0"/>
          <a:chExt cx="0" cy="0"/>
        </a:xfrm>
      </p:grpSpPr>
      <p:sp>
        <p:nvSpPr>
          <p:cNvPr id="1048677" name="Slide Image Placeholder 1"/>
          <p:cNvSpPr>
            <a:spLocks noChangeAspect="1" noRot="1" noGrp="1"/>
          </p:cNvSpPr>
          <p:nvPr>
            <p:ph type="sldImg"/>
          </p:nvPr>
        </p:nvSpPr>
        <p:spPr/>
      </p:sp>
      <p:sp>
        <p:nvSpPr>
          <p:cNvPr id="1048678" name="Notes Placeholder 2"/>
          <p:cNvSpPr>
            <a:spLocks noGrp="1"/>
          </p:cNvSpPr>
          <p:nvPr>
            <p:ph type="body" idx="1"/>
          </p:nvPr>
        </p:nvSpPr>
        <p:spPr/>
        <p:txBody>
          <a:bodyPr/>
          <a:p>
            <a:r>
              <a:rPr dirty="0" lang="en-US"/>
              <a:t/>
            </a:r>
            <a:endParaRPr dirty="0" lang="en-US"/>
          </a:p>
        </p:txBody>
      </p:sp>
      <p:sp>
        <p:nvSpPr>
          <p:cNvPr id="1048679" name="Slide Number Placeholder 3"/>
          <p:cNvSpPr>
            <a:spLocks noGrp="1"/>
          </p:cNvSpPr>
          <p:nvPr>
            <p:ph type="sldNum" sz="quarter" idx="10"/>
          </p:nvPr>
        </p:nvSpPr>
        <p:spPr/>
        <p:txBody>
          <a:bodyPr/>
          <a:p>
            <a:fld id="{F7021451-1387-4CA6-816F-3879F97B5CBC}" type="slidenum">
              <a:rPr lang="en-US"/>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hyperlink" Target="https://gamma.app/?utm_source=made-with-gamma" TargetMode="External"/><Relationship Id="rId3" Type="http://schemas.openxmlformats.org/officeDocument/2006/relationships/image" Target="../media/image2.png"/><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hyperlink" Target="https://gamma.app/?utm_source=made-with-gamma" TargetMode="External"/><Relationship Id="rId3" Type="http://schemas.openxmlformats.org/officeDocument/2006/relationships/image" Target="../media/image4.png"/><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hyperlink" Target="https://gamma.app/?utm_source=made-with-gamma" TargetMode="External"/><Relationship Id="rId3" Type="http://schemas.openxmlformats.org/officeDocument/2006/relationships/image" Target="../media/image6.png"/><Relationship Id="rId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hyperlink" Target="https://gamma.app/?utm_source=made-with-gamma" TargetMode="External"/><Relationship Id="rId3" Type="http://schemas.openxmlformats.org/officeDocument/2006/relationships/image" Target="../media/image8.png"/><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hyperlink" Target="https://gamma.app/?utm_source=made-with-gamma" TargetMode="External"/><Relationship Id="rId3" Type="http://schemas.openxmlformats.org/officeDocument/2006/relationships/image" Target="../media/image10.png"/><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hyperlink" Target="https://gamma.app/?utm_source=made-with-gamma" TargetMode="External"/><Relationship Id="rId3" Type="http://schemas.openxmlformats.org/officeDocument/2006/relationships/image" Target="../media/image12.png"/><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hyperlink" Target="https://gamma.app/?utm_source=made-with-gamma" TargetMode="External"/><Relationship Id="rId3" Type="http://schemas.openxmlformats.org/officeDocument/2006/relationships/image" Target="../media/image14.png"/><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hyperlink" Target="https://gamma.app/?utm_source=made-with-gamma" TargetMode="External"/><Relationship Id="rId3" Type="http://schemas.openxmlformats.org/officeDocument/2006/relationships/image" Target="../media/image16.png"/><Relationship Id="rId4"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7.png"/><Relationship Id="rId2" Type="http://schemas.openxmlformats.org/officeDocument/2006/relationships/hyperlink" Target="https://gamma.app/?utm_source=made-with-gamma" TargetMode="External"/><Relationship Id="rId3" Type="http://schemas.openxmlformats.org/officeDocument/2006/relationships/image" Target="../media/image18.png"/><Relationship Id="rId4"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58"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22" name=""/>
        <p:cNvGrpSpPr/>
        <p:nvPr/>
      </p:nvGrpSpPr>
      <p:grpSpPr>
        <a:xfrm>
          <a:off x="0" y="0"/>
          <a:ext cx="0" cy="0"/>
          <a:chOff x="0" y="0"/>
          <a:chExt cx="0" cy="0"/>
        </a:xfrm>
      </p:grpSpPr>
      <p:pic>
        <p:nvPicPr>
          <p:cNvPr id="2097152"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576" name="Shape 0"/>
          <p:cNvSpPr/>
          <p:nvPr/>
        </p:nvSpPr>
        <p:spPr>
          <a:xfrm>
            <a:off x="0" y="0"/>
            <a:ext cx="14630400" cy="8229600"/>
          </a:xfrm>
          <a:prstGeom prst="rect"/>
          <a:solidFill>
            <a:srgbClr val="FFFFFF">
              <a:alpha val="95000"/>
            </a:srgbClr>
          </a:solidFill>
        </p:spPr>
      </p:sp>
      <p:pic>
        <p:nvPicPr>
          <p:cNvPr id="2097153"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26" name=""/>
        <p:cNvGrpSpPr/>
        <p:nvPr/>
      </p:nvGrpSpPr>
      <p:grpSpPr>
        <a:xfrm>
          <a:off x="0" y="0"/>
          <a:ext cx="0" cy="0"/>
          <a:chOff x="0" y="0"/>
          <a:chExt cx="0" cy="0"/>
        </a:xfrm>
      </p:grpSpPr>
      <p:pic>
        <p:nvPicPr>
          <p:cNvPr id="2097155"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583" name="Shape 0"/>
          <p:cNvSpPr/>
          <p:nvPr/>
        </p:nvSpPr>
        <p:spPr>
          <a:xfrm>
            <a:off x="0" y="0"/>
            <a:ext cx="14630400" cy="8229600"/>
          </a:xfrm>
          <a:prstGeom prst="rect"/>
          <a:solidFill>
            <a:srgbClr val="FFFFFF">
              <a:alpha val="95000"/>
            </a:srgbClr>
          </a:solidFill>
        </p:spPr>
      </p:sp>
      <p:pic>
        <p:nvPicPr>
          <p:cNvPr id="2097156"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30" name=""/>
        <p:cNvGrpSpPr/>
        <p:nvPr/>
      </p:nvGrpSpPr>
      <p:grpSpPr>
        <a:xfrm>
          <a:off x="0" y="0"/>
          <a:ext cx="0" cy="0"/>
          <a:chOff x="0" y="0"/>
          <a:chExt cx="0" cy="0"/>
        </a:xfrm>
      </p:grpSpPr>
      <p:pic>
        <p:nvPicPr>
          <p:cNvPr id="2097159"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592" name="Shape 0"/>
          <p:cNvSpPr/>
          <p:nvPr/>
        </p:nvSpPr>
        <p:spPr>
          <a:xfrm>
            <a:off x="0" y="0"/>
            <a:ext cx="14630400" cy="8229600"/>
          </a:xfrm>
          <a:prstGeom prst="rect"/>
          <a:solidFill>
            <a:srgbClr val="FFFFFF">
              <a:alpha val="95000"/>
            </a:srgbClr>
          </a:solidFill>
        </p:spPr>
      </p:sp>
      <p:pic>
        <p:nvPicPr>
          <p:cNvPr id="2097160"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34" name=""/>
        <p:cNvGrpSpPr/>
        <p:nvPr/>
      </p:nvGrpSpPr>
      <p:grpSpPr>
        <a:xfrm>
          <a:off x="0" y="0"/>
          <a:ext cx="0" cy="0"/>
          <a:chOff x="0" y="0"/>
          <a:chExt cx="0" cy="0"/>
        </a:xfrm>
      </p:grpSpPr>
      <p:pic>
        <p:nvPicPr>
          <p:cNvPr id="2097163"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601" name="Shape 0"/>
          <p:cNvSpPr/>
          <p:nvPr/>
        </p:nvSpPr>
        <p:spPr>
          <a:xfrm>
            <a:off x="0" y="0"/>
            <a:ext cx="14630400" cy="8229600"/>
          </a:xfrm>
          <a:prstGeom prst="rect"/>
          <a:solidFill>
            <a:srgbClr val="FFFFFF">
              <a:alpha val="95000"/>
            </a:srgbClr>
          </a:solidFill>
        </p:spPr>
      </p:sp>
      <p:pic>
        <p:nvPicPr>
          <p:cNvPr id="2097164"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38" name=""/>
        <p:cNvGrpSpPr/>
        <p:nvPr/>
      </p:nvGrpSpPr>
      <p:grpSpPr>
        <a:xfrm>
          <a:off x="0" y="0"/>
          <a:ext cx="0" cy="0"/>
          <a:chOff x="0" y="0"/>
          <a:chExt cx="0" cy="0"/>
        </a:xfrm>
      </p:grpSpPr>
      <p:pic>
        <p:nvPicPr>
          <p:cNvPr id="2097167"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620" name="Shape 0"/>
          <p:cNvSpPr/>
          <p:nvPr/>
        </p:nvSpPr>
        <p:spPr>
          <a:xfrm>
            <a:off x="0" y="0"/>
            <a:ext cx="14630400" cy="8229600"/>
          </a:xfrm>
          <a:prstGeom prst="rect"/>
          <a:solidFill>
            <a:srgbClr val="FFFFFF">
              <a:alpha val="95000"/>
            </a:srgbClr>
          </a:solidFill>
        </p:spPr>
      </p:sp>
      <p:pic>
        <p:nvPicPr>
          <p:cNvPr id="2097168"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42" name=""/>
        <p:cNvGrpSpPr/>
        <p:nvPr/>
      </p:nvGrpSpPr>
      <p:grpSpPr>
        <a:xfrm>
          <a:off x="0" y="0"/>
          <a:ext cx="0" cy="0"/>
          <a:chOff x="0" y="0"/>
          <a:chExt cx="0" cy="0"/>
        </a:xfrm>
      </p:grpSpPr>
      <p:pic>
        <p:nvPicPr>
          <p:cNvPr id="2097171"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629" name="Shape 0"/>
          <p:cNvSpPr/>
          <p:nvPr/>
        </p:nvSpPr>
        <p:spPr>
          <a:xfrm>
            <a:off x="0" y="0"/>
            <a:ext cx="14630400" cy="8229600"/>
          </a:xfrm>
          <a:prstGeom prst="rect"/>
          <a:solidFill>
            <a:srgbClr val="FFFFFF">
              <a:alpha val="95000"/>
            </a:srgbClr>
          </a:solidFill>
        </p:spPr>
      </p:sp>
      <p:pic>
        <p:nvPicPr>
          <p:cNvPr id="2097172"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46" name=""/>
        <p:cNvGrpSpPr/>
        <p:nvPr/>
      </p:nvGrpSpPr>
      <p:grpSpPr>
        <a:xfrm>
          <a:off x="0" y="0"/>
          <a:ext cx="0" cy="0"/>
          <a:chOff x="0" y="0"/>
          <a:chExt cx="0" cy="0"/>
        </a:xfrm>
      </p:grpSpPr>
      <p:pic>
        <p:nvPicPr>
          <p:cNvPr id="2097175"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638" name="Shape 0"/>
          <p:cNvSpPr/>
          <p:nvPr/>
        </p:nvSpPr>
        <p:spPr>
          <a:xfrm>
            <a:off x="0" y="0"/>
            <a:ext cx="14630400" cy="8229600"/>
          </a:xfrm>
          <a:prstGeom prst="rect"/>
          <a:solidFill>
            <a:srgbClr val="FFFFFF">
              <a:alpha val="95000"/>
            </a:srgbClr>
          </a:solidFill>
        </p:spPr>
      </p:sp>
      <p:pic>
        <p:nvPicPr>
          <p:cNvPr id="2097176"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50" name=""/>
        <p:cNvGrpSpPr/>
        <p:nvPr/>
      </p:nvGrpSpPr>
      <p:grpSpPr>
        <a:xfrm>
          <a:off x="0" y="0"/>
          <a:ext cx="0" cy="0"/>
          <a:chOff x="0" y="0"/>
          <a:chExt cx="0" cy="0"/>
        </a:xfrm>
      </p:grpSpPr>
      <p:pic>
        <p:nvPicPr>
          <p:cNvPr id="2097179"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647" name="Shape 0"/>
          <p:cNvSpPr/>
          <p:nvPr/>
        </p:nvSpPr>
        <p:spPr>
          <a:xfrm>
            <a:off x="0" y="0"/>
            <a:ext cx="14630400" cy="8229600"/>
          </a:xfrm>
          <a:prstGeom prst="rect"/>
          <a:solidFill>
            <a:srgbClr val="FFFFFF">
              <a:alpha val="95000"/>
            </a:srgbClr>
          </a:solidFill>
        </p:spPr>
      </p:sp>
      <p:pic>
        <p:nvPicPr>
          <p:cNvPr id="2097180"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54" name=""/>
        <p:cNvGrpSpPr/>
        <p:nvPr/>
      </p:nvGrpSpPr>
      <p:grpSpPr>
        <a:xfrm>
          <a:off x="0" y="0"/>
          <a:ext cx="0" cy="0"/>
          <a:chOff x="0" y="0"/>
          <a:chExt cx="0" cy="0"/>
        </a:xfrm>
      </p:grpSpPr>
      <p:pic>
        <p:nvPicPr>
          <p:cNvPr id="2097181" name="Image 0" descr="preencoded.png"/>
          <p:cNvPicPr>
            <a:picLocks noChangeAspect="1"/>
          </p:cNvPicPr>
          <p:nvPr/>
        </p:nvPicPr>
        <p:blipFill>
          <a:blip xmlns:r="http://schemas.openxmlformats.org/officeDocument/2006/relationships" r:embed="rId1"/>
          <a:stretch>
            <a:fillRect/>
          </a:stretch>
        </p:blipFill>
        <p:spPr>
          <a:xfrm>
            <a:off x="0" y="0"/>
            <a:ext cx="14630400" cy="8229600"/>
          </a:xfrm>
          <a:prstGeom prst="rect"/>
        </p:spPr>
      </p:pic>
      <p:sp>
        <p:nvSpPr>
          <p:cNvPr id="1048662" name="Shape 0"/>
          <p:cNvSpPr/>
          <p:nvPr/>
        </p:nvSpPr>
        <p:spPr>
          <a:xfrm>
            <a:off x="0" y="0"/>
            <a:ext cx="14630400" cy="8229600"/>
          </a:xfrm>
          <a:prstGeom prst="rect"/>
          <a:solidFill>
            <a:srgbClr val="FFFFFF">
              <a:alpha val="95000"/>
            </a:srgbClr>
          </a:solidFill>
        </p:spPr>
      </p:sp>
      <p:pic>
        <p:nvPicPr>
          <p:cNvPr id="2097182" name="Image 1" descr="preencoded.png">
            <a:hlinkClick r:id="rId2" tooltip=""/>
          </p:cNvPr>
          <p:cNvPicPr>
            <a:picLocks noChangeAspect="1"/>
          </p:cNvPicPr>
          <p:nvPr/>
        </p:nvPicPr>
        <p:blipFill>
          <a:blip xmlns:r="http://schemas.openxmlformats.org/officeDocument/2006/relationships" r:embed="rId3"/>
          <a:stretch>
            <a:fillRect/>
          </a:stretch>
        </p:blipFill>
        <p:spPr>
          <a:xfrm>
            <a:off x="12839215" y="7749540"/>
            <a:ext cx="1722605" cy="411480"/>
          </a:xfrm>
          <a:prstGeom prst="rect"/>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1" name=""/>
        <p:cNvGrpSpPr/>
        <p:nvPr/>
      </p:nvGrpSpPr>
      <p:grpSpPr>
        <a:xfrm>
          <a:off x="0" y="0"/>
          <a:ext cx="0" cy="0"/>
          <a:chOff x="0" y="0"/>
          <a:chExt cx="0" cy="0"/>
        </a:xfrm>
      </p:grpSpPr>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sldNum="0"/>
  <p:txStyles>
    <p:titleStyle>
      <a:lvl1pPr algn="ctr" defTabSz="914400" eaLnBrk="1" hangingPunct="1" latinLnBrk="0" rtl="0">
        <a:spcBef>
          <a:spcPct val="0"/>
        </a:spcBef>
        <a:buNone/>
        <a:defRPr sz="4400" kern="1200">
          <a:solidFill>
            <a:schemeClr val="tx1"/>
          </a:solidFill>
          <a:latin typeface="+mj-lt"/>
          <a:ea typeface="+mj-ea"/>
          <a:cs typeface="+mj-cs"/>
        </a:defRPr>
      </a:lvl1pPr>
    </p:titleStyle>
    <p:bodyStyle>
      <a:lvl1pPr algn="l" defTabSz="914400" eaLnBrk="1" hangingPunct="1" indent="-342900" latinLnBrk="0" marL="342900" rtl="0">
        <a:spcBef>
          <a:spcPct val="20000"/>
        </a:spcBef>
        <a:buFont typeface="Arial" pitchFamily="34" charset="0"/>
        <a:buChar char="•"/>
        <a:defRPr sz="3200" kern="1200">
          <a:solidFill>
            <a:schemeClr val="tx1"/>
          </a:solidFill>
          <a:latin typeface="+mn-lt"/>
          <a:ea typeface="+mn-ea"/>
          <a:cs typeface="+mn-cs"/>
        </a:defRPr>
      </a:lvl1pPr>
      <a:lvl2pPr algn="l" defTabSz="914400" eaLnBrk="1" hangingPunct="1" indent="-285750" latinLnBrk="0" marL="742950" rtl="0">
        <a:spcBef>
          <a:spcPct val="20000"/>
        </a:spcBef>
        <a:buFont typeface="Arial" pitchFamily="34" charset="0"/>
        <a:buChar char="–"/>
        <a:defRPr sz="2800" kern="1200">
          <a:solidFill>
            <a:schemeClr val="tx1"/>
          </a:solidFill>
          <a:latin typeface="+mn-lt"/>
          <a:ea typeface="+mn-ea"/>
          <a:cs typeface="+mn-cs"/>
        </a:defRPr>
      </a:lvl2pPr>
      <a:lvl3pPr algn="l" defTabSz="914400" eaLnBrk="1" hangingPunct="1" indent="-228600" latinLnBrk="0" marL="1143000" rtl="0">
        <a:spcBef>
          <a:spcPct val="20000"/>
        </a:spcBef>
        <a:buFont typeface="Arial" pitchFamily="34" charset="0"/>
        <a:buChar char="•"/>
        <a:defRPr sz="2400" kern="1200">
          <a:solidFill>
            <a:schemeClr val="tx1"/>
          </a:solidFill>
          <a:latin typeface="+mn-lt"/>
          <a:ea typeface="+mn-ea"/>
          <a:cs typeface="+mn-cs"/>
        </a:defRPr>
      </a:lvl3pPr>
      <a:lvl4pPr algn="l" defTabSz="914400" eaLnBrk="1" hangingPunct="1" indent="-228600" latinLnBrk="0" marL="1600200" rtl="0">
        <a:spcBef>
          <a:spcPct val="20000"/>
        </a:spcBef>
        <a:buFont typeface="Arial" pitchFamily="34" charset="0"/>
        <a:buChar char="–"/>
        <a:defRPr sz="2000" kern="1200">
          <a:solidFill>
            <a:schemeClr val="tx1"/>
          </a:solidFill>
          <a:latin typeface="+mn-lt"/>
          <a:ea typeface="+mn-ea"/>
          <a:cs typeface="+mn-cs"/>
        </a:defRPr>
      </a:lvl4pPr>
      <a:lvl5pPr algn="l" defTabSz="914400" eaLnBrk="1" hangingPunct="1" indent="-228600" latinLnBrk="0" marL="2057400" rtl="0">
        <a:spcBef>
          <a:spcPct val="20000"/>
        </a:spcBef>
        <a:buFont typeface="Arial" pitchFamily="34" charset="0"/>
        <a:buChar char="»"/>
        <a:defRPr sz="2000" kern="1200">
          <a:solidFill>
            <a:schemeClr val="tx1"/>
          </a:solidFill>
          <a:latin typeface="+mn-lt"/>
          <a:ea typeface="+mn-ea"/>
          <a:cs typeface="+mn-cs"/>
        </a:defRPr>
      </a:lvl5pPr>
      <a:lvl6pPr algn="l" defTabSz="914400" eaLnBrk="1" hangingPunct="1" indent="-228600" latinLnBrk="0" marL="2514600" rtl="0">
        <a:spcBef>
          <a:spcPct val="20000"/>
        </a:spcBef>
        <a:buFont typeface="Arial" pitchFamily="34" charset="0"/>
        <a:buChar char="•"/>
        <a:defRPr sz="2000" kern="1200">
          <a:solidFill>
            <a:schemeClr val="tx1"/>
          </a:solidFill>
          <a:latin typeface="+mn-lt"/>
          <a:ea typeface="+mn-ea"/>
          <a:cs typeface="+mn-cs"/>
        </a:defRPr>
      </a:lvl6pPr>
      <a:lvl7pPr algn="l" defTabSz="914400" eaLnBrk="1" hangingPunct="1" indent="-228600" latinLnBrk="0" marL="2971800" rtl="0">
        <a:spcBef>
          <a:spcPct val="20000"/>
        </a:spcBef>
        <a:buFont typeface="Arial" pitchFamily="34" charset="0"/>
        <a:buChar char="•"/>
        <a:defRPr sz="2000" kern="1200">
          <a:solidFill>
            <a:schemeClr val="tx1"/>
          </a:solidFill>
          <a:latin typeface="+mn-lt"/>
          <a:ea typeface="+mn-ea"/>
          <a:cs typeface="+mn-cs"/>
        </a:defRPr>
      </a:lvl7pPr>
      <a:lvl8pPr algn="l" defTabSz="914400" eaLnBrk="1" hangingPunct="1" indent="-228600" latinLnBrk="0" marL="3429000" rtl="0">
        <a:spcBef>
          <a:spcPct val="20000"/>
        </a:spcBef>
        <a:buFont typeface="Arial" pitchFamily="34" charset="0"/>
        <a:buChar char="•"/>
        <a:defRPr sz="2000" kern="1200">
          <a:solidFill>
            <a:schemeClr val="tx1"/>
          </a:solidFill>
          <a:latin typeface="+mn-lt"/>
          <a:ea typeface="+mn-ea"/>
          <a:cs typeface="+mn-cs"/>
        </a:defRPr>
      </a:lvl8pPr>
      <a:lvl9pPr algn="l" defTabSz="914400" eaLnBrk="1" hangingPunct="1" indent="-228600" latinLnBrk="0" marL="3886200" rtl="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9.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image" Target="../media/image21.png"/><Relationship Id="rId3" Type="http://schemas.openxmlformats.org/officeDocument/2006/relationships/slideLayout" Target="../slideLayouts/slideLayout3.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23.png"/><Relationship Id="rId3" Type="http://schemas.openxmlformats.org/officeDocument/2006/relationships/slideLayout" Target="../slideLayouts/slideLayout4.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24.png"/><Relationship Id="rId2" Type="http://schemas.openxmlformats.org/officeDocument/2006/relationships/image" Target="../media/image25.png"/><Relationship Id="rId3" Type="http://schemas.openxmlformats.org/officeDocument/2006/relationships/slideLayout" Target="../slideLayouts/slideLayout5.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26.png"/><Relationship Id="rId2" Type="http://schemas.openxmlformats.org/officeDocument/2006/relationships/image" Target="../media/image27.png"/><Relationship Id="rId3" Type="http://schemas.openxmlformats.org/officeDocument/2006/relationships/slideLayout" Target="../slideLayouts/slideLayout6.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29.png"/><Relationship Id="rId3" Type="http://schemas.openxmlformats.org/officeDocument/2006/relationships/slideLayout" Target="../slideLayouts/slideLayout7.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30.png"/><Relationship Id="rId2" Type="http://schemas.openxmlformats.org/officeDocument/2006/relationships/image" Target="../media/image31.png"/><Relationship Id="rId3" Type="http://schemas.openxmlformats.org/officeDocument/2006/relationships/slideLayout" Target="../slideLayouts/slideLayout8.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32.png"/><Relationship Id="rId2" Type="http://schemas.openxmlformats.org/officeDocument/2006/relationships/image" Target="../media/image33.png"/><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slideLayout" Target="../slideLayouts/slideLayout10.xml"/><Relationship Id="rId6"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23" name=""/>
        <p:cNvGrpSpPr/>
        <p:nvPr/>
      </p:nvGrpSpPr>
      <p:grpSpPr>
        <a:xfrm>
          <a:off x="0" y="0"/>
          <a:ext cx="0" cy="0"/>
          <a:chOff x="0" y="0"/>
          <a:chExt cx="0" cy="0"/>
        </a:xfrm>
      </p:grpSpPr>
      <p:pic>
        <p:nvPicPr>
          <p:cNvPr id="2097154" name="Image 0" descr="preencoded.png"/>
          <p:cNvPicPr>
            <a:picLocks noChangeAspect="1"/>
          </p:cNvPicPr>
          <p:nvPr/>
        </p:nvPicPr>
        <p:blipFill>
          <a:blip xmlns:r="http://schemas.openxmlformats.org/officeDocument/2006/relationships" r:embed="rId1"/>
          <a:stretch>
            <a:fillRect/>
          </a:stretch>
        </p:blipFill>
        <p:spPr>
          <a:xfrm>
            <a:off x="9144000" y="0"/>
            <a:ext cx="5486400" cy="8229600"/>
          </a:xfrm>
          <a:prstGeom prst="rect"/>
        </p:spPr>
      </p:pic>
      <p:sp>
        <p:nvSpPr>
          <p:cNvPr id="1048577" name="Text 0"/>
          <p:cNvSpPr/>
          <p:nvPr/>
        </p:nvSpPr>
        <p:spPr>
          <a:xfrm>
            <a:off x="837724" y="2616160"/>
            <a:ext cx="5908238" cy="615910"/>
          </a:xfrm>
          <a:prstGeom prst="rect"/>
          <a:noFill/>
        </p:spPr>
        <p:txBody>
          <a:bodyPr anchor="t" bIns="0" lIns="0" rIns="0" rtlCol="0" tIns="0" wrap="non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The Petroleum Industry</a:t>
            </a:r>
            <a:endParaRPr dirty="0" sz="3850" lang="en-US"/>
          </a:p>
        </p:txBody>
      </p:sp>
      <p:sp>
        <p:nvSpPr>
          <p:cNvPr id="1048578" name="Text 1"/>
          <p:cNvSpPr/>
          <p:nvPr/>
        </p:nvSpPr>
        <p:spPr>
          <a:xfrm>
            <a:off x="837724" y="3315772"/>
            <a:ext cx="3880366" cy="308015"/>
          </a:xfrm>
          <a:prstGeom prst="rect"/>
          <a:noFill/>
        </p:spPr>
        <p:txBody>
          <a:bodyPr anchor="t" bIns="0" lIns="0" rIns="0" rtlCol="0" tIns="0" wrap="none"/>
          <a:p>
            <a:pPr algn="l" indent="0" marL="0">
              <a:lnSpc>
                <a:spcPts val="2400"/>
              </a:lnSpc>
              <a:buNone/>
            </a:pPr>
            <a:r>
              <a:rPr dirty="0" sz="1900" lang="en-US">
                <a:solidFill>
                  <a:srgbClr val="371A2D"/>
                </a:solidFill>
                <a:latin typeface="Noto Serif HK Semi Bold" pitchFamily="34" charset="0"/>
                <a:ea typeface="Noto Serif HK Semi Bold" pitchFamily="34" charset="-122"/>
                <a:cs typeface="Noto Serif HK Semi Bold" pitchFamily="34" charset="-120"/>
              </a:rPr>
              <a:t>Industrial Chemistry Explained</a:t>
            </a:r>
            <a:endParaRPr dirty="0" sz="1900" lang="en-US"/>
          </a:p>
        </p:txBody>
      </p:sp>
      <p:sp>
        <p:nvSpPr>
          <p:cNvPr id="1048579" name="Text 2"/>
          <p:cNvSpPr/>
          <p:nvPr/>
        </p:nvSpPr>
        <p:spPr>
          <a:xfrm>
            <a:off x="837724" y="3937873"/>
            <a:ext cx="7468553" cy="1675448"/>
          </a:xfrm>
          <a:prstGeom prst="rect"/>
          <a:noFill/>
        </p:spPr>
        <p:txBody>
          <a:bodyPr anchor="t" bIns="0" lIns="0" rIns="0" rtlCol="0" tIns="0" wrap="square"/>
          <a:p>
            <a:pPr algn="l" indent="0" marL="0">
              <a:lnSpc>
                <a:spcPts val="3250"/>
              </a:lnSpc>
              <a:buNone/>
            </a:pPr>
            <a:r>
              <a:rPr dirty="0" sz="2050" lang="en-US">
                <a:solidFill>
                  <a:srgbClr val="432338"/>
                </a:solidFill>
                <a:latin typeface="Source Sans 3" pitchFamily="34" charset="0"/>
                <a:ea typeface="Source Sans 3" pitchFamily="34" charset="-122"/>
                <a:cs typeface="Source Sans 3" pitchFamily="34" charset="-120"/>
              </a:rPr>
              <a:t>Your fuel, plastics, medicines, even your phone… all come from one dark liquid deep underground. Welcome to the petroleum industry, where industrial chemistry transforms crude oil into the products that power modern life.</a:t>
            </a:r>
            <a:endParaRPr dirty="0" sz="2050"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27" name=""/>
        <p:cNvGrpSpPr/>
        <p:nvPr/>
      </p:nvGrpSpPr>
      <p:grpSpPr>
        <a:xfrm>
          <a:off x="0" y="0"/>
          <a:ext cx="0" cy="0"/>
          <a:chOff x="0" y="0"/>
          <a:chExt cx="0" cy="0"/>
        </a:xfrm>
      </p:grpSpPr>
      <p:pic>
        <p:nvPicPr>
          <p:cNvPr id="2097157" name="Image 0" descr="preencoded.png"/>
          <p:cNvPicPr>
            <a:picLocks noChangeAspect="1"/>
          </p:cNvPicPr>
          <p:nvPr/>
        </p:nvPicPr>
        <p:blipFill>
          <a:blip xmlns:r="http://schemas.openxmlformats.org/officeDocument/2006/relationships" r:embed="rId1"/>
          <a:stretch>
            <a:fillRect/>
          </a:stretch>
        </p:blipFill>
        <p:spPr>
          <a:xfrm>
            <a:off x="0" y="0"/>
            <a:ext cx="5486400" cy="8229600"/>
          </a:xfrm>
          <a:prstGeom prst="rect"/>
        </p:spPr>
      </p:pic>
      <p:sp>
        <p:nvSpPr>
          <p:cNvPr id="1048584" name="Shape 0"/>
          <p:cNvSpPr/>
          <p:nvPr/>
        </p:nvSpPr>
        <p:spPr>
          <a:xfrm>
            <a:off x="6324124" y="1980248"/>
            <a:ext cx="1608415" cy="393502"/>
          </a:xfrm>
          <a:prstGeom prst="roundRect">
            <a:avLst>
              <a:gd name="adj" fmla="val 17885"/>
            </a:avLst>
          </a:prstGeom>
          <a:solidFill>
            <a:srgbClr val="F9D2EB"/>
          </a:solidFill>
        </p:spPr>
      </p:sp>
      <p:pic>
        <p:nvPicPr>
          <p:cNvPr id="2097158" name="Image 1" descr="preencoded.png"/>
          <p:cNvPicPr>
            <a:picLocks noChangeAspect="1"/>
          </p:cNvPicPr>
          <p:nvPr/>
        </p:nvPicPr>
        <p:blipFill>
          <a:blip xmlns:r="http://schemas.openxmlformats.org/officeDocument/2006/relationships" r:embed="rId2"/>
          <a:stretch>
            <a:fillRect/>
          </a:stretch>
        </p:blipFill>
        <p:spPr>
          <a:xfrm>
            <a:off x="6449735" y="2093238"/>
            <a:ext cx="167521" cy="167521"/>
          </a:xfrm>
          <a:prstGeom prst="rect"/>
        </p:spPr>
      </p:pic>
      <p:sp>
        <p:nvSpPr>
          <p:cNvPr id="1048585" name="Text 1"/>
          <p:cNvSpPr/>
          <p:nvPr/>
        </p:nvSpPr>
        <p:spPr>
          <a:xfrm>
            <a:off x="6700957" y="2042993"/>
            <a:ext cx="1105972" cy="268010"/>
          </a:xfrm>
          <a:prstGeom prst="rect"/>
          <a:noFill/>
        </p:spPr>
        <p:txBody>
          <a:bodyPr anchor="t" bIns="0" lIns="0" rIns="0" rtlCol="0" tIns="0" wrap="none"/>
          <a:p>
            <a:pPr algn="l" indent="0" marL="0">
              <a:lnSpc>
                <a:spcPts val="2100"/>
              </a:lnSpc>
              <a:buNone/>
            </a:pPr>
            <a:r>
              <a:rPr dirty="0" sz="1300" lang="en-US">
                <a:solidFill>
                  <a:srgbClr val="432338"/>
                </a:solidFill>
                <a:latin typeface="Source Sans 3" pitchFamily="34" charset="0"/>
                <a:ea typeface="Source Sans 3" pitchFamily="34" charset="-122"/>
                <a:cs typeface="Source Sans 3" pitchFamily="34" charset="-120"/>
              </a:rPr>
              <a:t>INTRODUCTION</a:t>
            </a:r>
            <a:endParaRPr dirty="0" sz="1300" lang="en-US"/>
          </a:p>
        </p:txBody>
      </p:sp>
      <p:sp>
        <p:nvSpPr>
          <p:cNvPr id="1048586" name="Text 2"/>
          <p:cNvSpPr/>
          <p:nvPr/>
        </p:nvSpPr>
        <p:spPr>
          <a:xfrm>
            <a:off x="6324124" y="2457450"/>
            <a:ext cx="7468553" cy="1231821"/>
          </a:xfrm>
          <a:prstGeom prst="rect"/>
          <a:noFill/>
        </p:spPr>
        <p:txBody>
          <a:bodyPr anchor="t" bIns="0" lIns="0" rIns="0" rtlCol="0" tIns="0" wrap="squar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What is the Petroleum Industry?</a:t>
            </a:r>
            <a:endParaRPr dirty="0" sz="3850" lang="en-US"/>
          </a:p>
        </p:txBody>
      </p:sp>
      <p:sp>
        <p:nvSpPr>
          <p:cNvPr id="1048587" name="Text 3"/>
          <p:cNvSpPr/>
          <p:nvPr/>
        </p:nvSpPr>
        <p:spPr>
          <a:xfrm>
            <a:off x="6324124" y="4003358"/>
            <a:ext cx="7468553" cy="1005126"/>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The petroleum industry is a cornerstone of modern industrial chemistry. It encompasses the entire global process of exploring for, extracting, refining, transporting, and marketing petroleum products.</a:t>
            </a:r>
            <a:endParaRPr dirty="0" sz="1600" lang="en-US"/>
          </a:p>
        </p:txBody>
      </p:sp>
      <p:sp>
        <p:nvSpPr>
          <p:cNvPr id="1048588" name="Text 4"/>
          <p:cNvSpPr/>
          <p:nvPr/>
        </p:nvSpPr>
        <p:spPr>
          <a:xfrm>
            <a:off x="6324124" y="5244108"/>
            <a:ext cx="7468553" cy="1005126"/>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This intricate network focuses on converting raw crude oil into a vast array of useful materials that fuel our transportation, drive industries, and underpin virtually every aspect of our daily lives, from energy to materials.</a:t>
            </a:r>
            <a:endParaRPr dirty="0" sz="1600"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31" name=""/>
        <p:cNvGrpSpPr/>
        <p:nvPr/>
      </p:nvGrpSpPr>
      <p:grpSpPr>
        <a:xfrm>
          <a:off x="0" y="0"/>
          <a:ext cx="0" cy="0"/>
          <a:chOff x="0" y="0"/>
          <a:chExt cx="0" cy="0"/>
        </a:xfrm>
      </p:grpSpPr>
      <p:pic>
        <p:nvPicPr>
          <p:cNvPr id="2097161" name="Image 0" descr="preencoded.png"/>
          <p:cNvPicPr>
            <a:picLocks noChangeAspect="1"/>
          </p:cNvPicPr>
          <p:nvPr/>
        </p:nvPicPr>
        <p:blipFill>
          <a:blip xmlns:r="http://schemas.openxmlformats.org/officeDocument/2006/relationships" r:embed="rId1"/>
          <a:stretch>
            <a:fillRect/>
          </a:stretch>
        </p:blipFill>
        <p:spPr>
          <a:xfrm>
            <a:off x="0" y="0"/>
            <a:ext cx="5486400" cy="8229600"/>
          </a:xfrm>
          <a:prstGeom prst="rect"/>
        </p:spPr>
      </p:pic>
      <p:sp>
        <p:nvSpPr>
          <p:cNvPr id="1048593" name="Shape 0"/>
          <p:cNvSpPr/>
          <p:nvPr/>
        </p:nvSpPr>
        <p:spPr>
          <a:xfrm>
            <a:off x="6324124" y="1645206"/>
            <a:ext cx="1632466" cy="393502"/>
          </a:xfrm>
          <a:prstGeom prst="roundRect">
            <a:avLst>
              <a:gd name="adj" fmla="val 17885"/>
            </a:avLst>
          </a:prstGeom>
          <a:solidFill>
            <a:srgbClr val="F9D2EB"/>
          </a:solidFill>
        </p:spPr>
      </p:sp>
      <p:pic>
        <p:nvPicPr>
          <p:cNvPr id="2097162" name="Image 1" descr="preencoded.png"/>
          <p:cNvPicPr>
            <a:picLocks noChangeAspect="1"/>
          </p:cNvPicPr>
          <p:nvPr/>
        </p:nvPicPr>
        <p:blipFill>
          <a:blip xmlns:r="http://schemas.openxmlformats.org/officeDocument/2006/relationships" r:embed="rId2"/>
          <a:stretch>
            <a:fillRect/>
          </a:stretch>
        </p:blipFill>
        <p:spPr>
          <a:xfrm>
            <a:off x="6449735" y="1758196"/>
            <a:ext cx="167521" cy="167521"/>
          </a:xfrm>
          <a:prstGeom prst="rect"/>
        </p:spPr>
      </p:pic>
      <p:sp>
        <p:nvSpPr>
          <p:cNvPr id="1048594" name="Text 1"/>
          <p:cNvSpPr/>
          <p:nvPr/>
        </p:nvSpPr>
        <p:spPr>
          <a:xfrm>
            <a:off x="6700957" y="1707952"/>
            <a:ext cx="1130022" cy="268010"/>
          </a:xfrm>
          <a:prstGeom prst="rect"/>
          <a:noFill/>
        </p:spPr>
        <p:txBody>
          <a:bodyPr anchor="t" bIns="0" lIns="0" rIns="0" rtlCol="0" tIns="0" wrap="none"/>
          <a:p>
            <a:pPr algn="l" indent="0" marL="0">
              <a:lnSpc>
                <a:spcPts val="2100"/>
              </a:lnSpc>
              <a:buNone/>
            </a:pPr>
            <a:r>
              <a:rPr dirty="0" sz="1300" lang="en-US">
                <a:solidFill>
                  <a:srgbClr val="432338"/>
                </a:solidFill>
                <a:latin typeface="Source Sans 3" pitchFamily="34" charset="0"/>
                <a:ea typeface="Source Sans 3" pitchFamily="34" charset="-122"/>
                <a:cs typeface="Source Sans 3" pitchFamily="34" charset="-120"/>
              </a:rPr>
              <a:t>RAW MATERIALS</a:t>
            </a:r>
            <a:endParaRPr dirty="0" sz="1300" lang="en-US"/>
          </a:p>
        </p:txBody>
      </p:sp>
      <p:sp>
        <p:nvSpPr>
          <p:cNvPr id="1048595" name="Text 2"/>
          <p:cNvSpPr/>
          <p:nvPr/>
        </p:nvSpPr>
        <p:spPr>
          <a:xfrm>
            <a:off x="6324124" y="2122408"/>
            <a:ext cx="7468553" cy="1231821"/>
          </a:xfrm>
          <a:prstGeom prst="rect"/>
          <a:noFill/>
        </p:spPr>
        <p:txBody>
          <a:bodyPr anchor="t" bIns="0" lIns="0" rIns="0" rtlCol="0" tIns="0" wrap="squar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Crude Oil: The Earth's Black Gold</a:t>
            </a:r>
            <a:endParaRPr dirty="0" sz="3850" lang="en-US"/>
          </a:p>
        </p:txBody>
      </p:sp>
      <p:sp>
        <p:nvSpPr>
          <p:cNvPr id="1048596" name="Text 3"/>
          <p:cNvSpPr/>
          <p:nvPr/>
        </p:nvSpPr>
        <p:spPr>
          <a:xfrm>
            <a:off x="6324124" y="3668316"/>
            <a:ext cx="7468553" cy="1340168"/>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The primary raw material for this massive industry is crude oil. This thick, black, viscous liquid is a complex mixture of hydrocarbons. It's a fossil fuel, meaning it was formed over millions of years from the remains of ancient marine organisms, plants, and animals.</a:t>
            </a:r>
            <a:endParaRPr dirty="0" sz="1600" lang="en-US"/>
          </a:p>
        </p:txBody>
      </p:sp>
      <p:sp>
        <p:nvSpPr>
          <p:cNvPr id="1048597" name="Text 4"/>
          <p:cNvSpPr/>
          <p:nvPr/>
        </p:nvSpPr>
        <p:spPr>
          <a:xfrm>
            <a:off x="6324124" y="5244108"/>
            <a:ext cx="7468553" cy="1340168"/>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These organic materials were subjected to immense heat and pressure deep within the Earth's crust, transforming them into the energy-rich substance we call crude oil. In its raw form, crude oil is almost useless; its true value is unlocked only when industrial chemistry transforms it into various refined products.</a:t>
            </a:r>
            <a:endParaRPr dirty="0" sz="1600"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35" name=""/>
        <p:cNvGrpSpPr/>
        <p:nvPr/>
      </p:nvGrpSpPr>
      <p:grpSpPr>
        <a:xfrm>
          <a:off x="0" y="0"/>
          <a:ext cx="0" cy="0"/>
          <a:chOff x="0" y="0"/>
          <a:chExt cx="0" cy="0"/>
        </a:xfrm>
      </p:grpSpPr>
      <p:sp>
        <p:nvSpPr>
          <p:cNvPr id="1048602" name="Shape 0"/>
          <p:cNvSpPr/>
          <p:nvPr/>
        </p:nvSpPr>
        <p:spPr>
          <a:xfrm>
            <a:off x="2066806" y="407670"/>
            <a:ext cx="1188244" cy="236339"/>
          </a:xfrm>
          <a:prstGeom prst="roundRect">
            <a:avLst>
              <a:gd name="adj" fmla="val 20107"/>
            </a:avLst>
          </a:prstGeom>
          <a:solidFill>
            <a:srgbClr val="F9D2EB"/>
          </a:solidFill>
        </p:spPr>
      </p:sp>
      <p:pic>
        <p:nvPicPr>
          <p:cNvPr id="2097165" name="Image 0" descr="preencoded.png"/>
          <p:cNvPicPr>
            <a:picLocks noChangeAspect="1"/>
          </p:cNvPicPr>
          <p:nvPr/>
        </p:nvPicPr>
        <p:blipFill>
          <a:blip xmlns:r="http://schemas.openxmlformats.org/officeDocument/2006/relationships" r:embed="rId1"/>
          <a:stretch>
            <a:fillRect/>
          </a:stretch>
        </p:blipFill>
        <p:spPr>
          <a:xfrm>
            <a:off x="2151578" y="469225"/>
            <a:ext cx="113109" cy="113109"/>
          </a:xfrm>
          <a:prstGeom prst="rect"/>
        </p:spPr>
      </p:pic>
      <p:sp>
        <p:nvSpPr>
          <p:cNvPr id="1048603" name="Text 1"/>
          <p:cNvSpPr/>
          <p:nvPr/>
        </p:nvSpPr>
        <p:spPr>
          <a:xfrm>
            <a:off x="2321243" y="450056"/>
            <a:ext cx="849035" cy="151567"/>
          </a:xfrm>
          <a:prstGeom prst="rect"/>
          <a:noFill/>
        </p:spPr>
        <p:txBody>
          <a:bodyPr anchor="t" bIns="0" lIns="0" rIns="0" rtlCol="0" tIns="0" wrap="none"/>
          <a:p>
            <a:pPr algn="l" indent="0" marL="0">
              <a:lnSpc>
                <a:spcPts val="1150"/>
              </a:lnSpc>
              <a:buNone/>
            </a:pPr>
            <a:r>
              <a:rPr dirty="0" sz="850" lang="en-US">
                <a:solidFill>
                  <a:srgbClr val="432338"/>
                </a:solidFill>
                <a:latin typeface="Source Sans 3" pitchFamily="34" charset="0"/>
                <a:ea typeface="Source Sans 3" pitchFamily="34" charset="-122"/>
                <a:cs typeface="Source Sans 3" pitchFamily="34" charset="-120"/>
              </a:rPr>
              <a:t>CORE PROCESSES</a:t>
            </a:r>
            <a:endParaRPr dirty="0" sz="850" lang="en-US"/>
          </a:p>
        </p:txBody>
      </p:sp>
      <p:sp>
        <p:nvSpPr>
          <p:cNvPr id="1048604" name="Text 2"/>
          <p:cNvSpPr/>
          <p:nvPr/>
        </p:nvSpPr>
        <p:spPr>
          <a:xfrm>
            <a:off x="2066806" y="682109"/>
            <a:ext cx="7223403" cy="415885"/>
          </a:xfrm>
          <a:prstGeom prst="rect"/>
          <a:noFill/>
        </p:spPr>
        <p:txBody>
          <a:bodyPr anchor="t" bIns="0" lIns="0" rIns="0" rtlCol="0" tIns="0" wrap="none"/>
          <a:p>
            <a:pPr algn="l" indent="0" marL="0">
              <a:lnSpc>
                <a:spcPts val="3250"/>
              </a:lnSpc>
              <a:buNone/>
            </a:pPr>
            <a:r>
              <a:rPr dirty="0" sz="2600" lang="en-US">
                <a:solidFill>
                  <a:srgbClr val="371A2D"/>
                </a:solidFill>
                <a:latin typeface="Noto Serif HK Semi Bold" pitchFamily="34" charset="0"/>
                <a:ea typeface="Noto Serif HK Semi Bold" pitchFamily="34" charset="-122"/>
                <a:cs typeface="Noto Serif HK Semi Bold" pitchFamily="34" charset="-120"/>
              </a:rPr>
              <a:t>Fractional Distillation: The First Separation</a:t>
            </a:r>
            <a:endParaRPr dirty="0" sz="2600" lang="en-US"/>
          </a:p>
        </p:txBody>
      </p:sp>
      <p:pic>
        <p:nvPicPr>
          <p:cNvPr id="2097166" name="Image 1" descr="preencoded.png"/>
          <p:cNvPicPr>
            <a:picLocks noChangeAspect="1"/>
          </p:cNvPicPr>
          <p:nvPr/>
        </p:nvPicPr>
        <p:blipFill>
          <a:blip xmlns:r="http://schemas.openxmlformats.org/officeDocument/2006/relationships" r:embed="rId2"/>
          <a:stretch>
            <a:fillRect/>
          </a:stretch>
        </p:blipFill>
        <p:spPr>
          <a:xfrm>
            <a:off x="2097048" y="1241227"/>
            <a:ext cx="10436185" cy="5607725"/>
          </a:xfrm>
          <a:prstGeom prst="rect"/>
        </p:spPr>
      </p:pic>
      <p:sp>
        <p:nvSpPr>
          <p:cNvPr id="1048605" name="Text 3"/>
          <p:cNvSpPr/>
          <p:nvPr/>
        </p:nvSpPr>
        <p:spPr>
          <a:xfrm>
            <a:off x="2620448" y="1849035"/>
            <a:ext cx="2222658" cy="277668"/>
          </a:xfrm>
          <a:prstGeom prst="rect"/>
          <a:noFill/>
        </p:spPr>
        <p:txBody>
          <a:bodyPr anchor="t" bIns="0" lIns="0" rIns="0" rtlCol="0" tIns="0" wrap="none"/>
          <a:p>
            <a:pPr algn="r" indent="0" marL="0">
              <a:lnSpc>
                <a:spcPts val="2150"/>
              </a:lnSpc>
              <a:buNone/>
            </a:pPr>
            <a:r>
              <a:rPr dirty="0" sz="1750" lang="en-US">
                <a:solidFill>
                  <a:srgbClr val="432338"/>
                </a:solidFill>
                <a:latin typeface="Noto Serif HK Semi Bold" pitchFamily="34" charset="0"/>
                <a:ea typeface="Noto Serif HK Semi Bold" pitchFamily="34" charset="-122"/>
                <a:cs typeface="Noto Serif HK Semi Bold" pitchFamily="34" charset="-120"/>
              </a:rPr>
              <a:t>Top: Refinery Gas</a:t>
            </a:r>
            <a:endParaRPr dirty="0" sz="1750" lang="en-US"/>
          </a:p>
        </p:txBody>
      </p:sp>
      <p:sp>
        <p:nvSpPr>
          <p:cNvPr id="1048606" name="Text 4"/>
          <p:cNvSpPr/>
          <p:nvPr/>
        </p:nvSpPr>
        <p:spPr>
          <a:xfrm>
            <a:off x="2344912" y="2210676"/>
            <a:ext cx="2498194" cy="395591"/>
          </a:xfrm>
          <a:prstGeom prst="rect"/>
          <a:noFill/>
        </p:spPr>
        <p:txBody>
          <a:bodyPr anchor="t" bIns="0" lIns="0" rIns="0" rtlCol="0" tIns="0" wrap="square"/>
          <a:p>
            <a:pPr algn="r" indent="0" marL="0">
              <a:lnSpc>
                <a:spcPts val="1550"/>
              </a:lnSpc>
              <a:buNone/>
            </a:pPr>
            <a:r>
              <a:rPr dirty="0" sz="1450" lang="en-US">
                <a:solidFill>
                  <a:srgbClr val="432338"/>
                </a:solidFill>
                <a:latin typeface="Source Sans 3" pitchFamily="34" charset="0"/>
                <a:ea typeface="Source Sans 3" pitchFamily="34" charset="-122"/>
                <a:cs typeface="Source Sans 3" pitchFamily="34" charset="-120"/>
              </a:rPr>
              <a:t>Lowest boiling point; collected at the column top.</a:t>
            </a:r>
            <a:endParaRPr dirty="0" sz="1450" lang="en-US"/>
          </a:p>
        </p:txBody>
      </p:sp>
      <p:sp>
        <p:nvSpPr>
          <p:cNvPr id="1048607" name="Text 5"/>
          <p:cNvSpPr/>
          <p:nvPr/>
        </p:nvSpPr>
        <p:spPr>
          <a:xfrm>
            <a:off x="9787012" y="2646778"/>
            <a:ext cx="2222658" cy="277668"/>
          </a:xfrm>
          <a:prstGeom prst="rect"/>
          <a:noFill/>
        </p:spPr>
        <p:txBody>
          <a:bodyPr anchor="t" bIns="0" lIns="0" rIns="0" rtlCol="0" tIns="0" wrap="none"/>
          <a:p>
            <a:pPr algn="l" indent="0" marL="0">
              <a:lnSpc>
                <a:spcPts val="2150"/>
              </a:lnSpc>
              <a:buNone/>
            </a:pPr>
            <a:r>
              <a:rPr dirty="0" sz="1750" lang="en-US">
                <a:solidFill>
                  <a:srgbClr val="432338"/>
                </a:solidFill>
                <a:latin typeface="Noto Serif HK Semi Bold" pitchFamily="34" charset="0"/>
                <a:ea typeface="Noto Serif HK Semi Bold" pitchFamily="34" charset="-122"/>
                <a:cs typeface="Noto Serif HK Semi Bold" pitchFamily="34" charset="-120"/>
              </a:rPr>
              <a:t>Petrol Layer</a:t>
            </a:r>
            <a:endParaRPr dirty="0" sz="1750" lang="en-US"/>
          </a:p>
        </p:txBody>
      </p:sp>
      <p:sp>
        <p:nvSpPr>
          <p:cNvPr id="1048608" name="Text 6"/>
          <p:cNvSpPr/>
          <p:nvPr/>
        </p:nvSpPr>
        <p:spPr>
          <a:xfrm>
            <a:off x="9787012" y="3008419"/>
            <a:ext cx="2498194" cy="395591"/>
          </a:xfrm>
          <a:prstGeom prst="rect"/>
          <a:noFill/>
        </p:spPr>
        <p:txBody>
          <a:bodyPr anchor="t" bIns="0" lIns="0" rIns="0" rtlCol="0" tIns="0" wrap="square"/>
          <a:p>
            <a:pPr algn="l" indent="0" marL="0">
              <a:lnSpc>
                <a:spcPts val="1550"/>
              </a:lnSpc>
              <a:buNone/>
            </a:pPr>
            <a:r>
              <a:rPr dirty="0" sz="1450" lang="en-US">
                <a:solidFill>
                  <a:srgbClr val="432338"/>
                </a:solidFill>
                <a:latin typeface="Source Sans 3" pitchFamily="34" charset="0"/>
                <a:ea typeface="Source Sans 3" pitchFamily="34" charset="-122"/>
                <a:cs typeface="Source Sans 3" pitchFamily="34" charset="-120"/>
              </a:rPr>
              <a:t>Light fraction; condenses near the upper section.</a:t>
            </a:r>
            <a:endParaRPr dirty="0" sz="1450" lang="en-US"/>
          </a:p>
        </p:txBody>
      </p:sp>
      <p:sp>
        <p:nvSpPr>
          <p:cNvPr id="1048609" name="Text 7"/>
          <p:cNvSpPr/>
          <p:nvPr/>
        </p:nvSpPr>
        <p:spPr>
          <a:xfrm>
            <a:off x="2620448" y="3465514"/>
            <a:ext cx="2222658" cy="277668"/>
          </a:xfrm>
          <a:prstGeom prst="rect"/>
          <a:noFill/>
        </p:spPr>
        <p:txBody>
          <a:bodyPr anchor="t" bIns="0" lIns="0" rIns="0" rtlCol="0" tIns="0" wrap="none"/>
          <a:p>
            <a:pPr algn="r" indent="0" marL="0">
              <a:lnSpc>
                <a:spcPts val="2150"/>
              </a:lnSpc>
              <a:buNone/>
            </a:pPr>
            <a:r>
              <a:rPr dirty="0" sz="1750" lang="en-US">
                <a:solidFill>
                  <a:srgbClr val="432338"/>
                </a:solidFill>
                <a:latin typeface="Noto Serif HK Semi Bold" pitchFamily="34" charset="0"/>
                <a:ea typeface="Noto Serif HK Semi Bold" pitchFamily="34" charset="-122"/>
                <a:cs typeface="Noto Serif HK Semi Bold" pitchFamily="34" charset="-120"/>
              </a:rPr>
              <a:t>Kerosene Tier</a:t>
            </a:r>
            <a:endParaRPr dirty="0" sz="1750" lang="en-US"/>
          </a:p>
        </p:txBody>
      </p:sp>
      <p:sp>
        <p:nvSpPr>
          <p:cNvPr id="1048610" name="Text 8"/>
          <p:cNvSpPr/>
          <p:nvPr/>
        </p:nvSpPr>
        <p:spPr>
          <a:xfrm>
            <a:off x="2344912" y="3827155"/>
            <a:ext cx="2498194" cy="395591"/>
          </a:xfrm>
          <a:prstGeom prst="rect"/>
          <a:noFill/>
        </p:spPr>
        <p:txBody>
          <a:bodyPr anchor="t" bIns="0" lIns="0" rIns="0" rtlCol="0" tIns="0" wrap="square"/>
          <a:p>
            <a:pPr algn="r" indent="0" marL="0">
              <a:lnSpc>
                <a:spcPts val="1550"/>
              </a:lnSpc>
              <a:buNone/>
            </a:pPr>
            <a:r>
              <a:rPr dirty="0" sz="1450" lang="en-US">
                <a:solidFill>
                  <a:srgbClr val="432338"/>
                </a:solidFill>
                <a:latin typeface="Source Sans 3" pitchFamily="34" charset="0"/>
                <a:ea typeface="Source Sans 3" pitchFamily="34" charset="-122"/>
                <a:cs typeface="Source Sans 3" pitchFamily="34" charset="-120"/>
              </a:rPr>
              <a:t>Mid-range boiling point; collected mid-column.</a:t>
            </a:r>
            <a:endParaRPr dirty="0" sz="1450" lang="en-US"/>
          </a:p>
        </p:txBody>
      </p:sp>
      <p:sp>
        <p:nvSpPr>
          <p:cNvPr id="1048611" name="Text 9"/>
          <p:cNvSpPr/>
          <p:nvPr/>
        </p:nvSpPr>
        <p:spPr>
          <a:xfrm>
            <a:off x="9787012" y="4378719"/>
            <a:ext cx="2222658" cy="277669"/>
          </a:xfrm>
          <a:prstGeom prst="rect"/>
          <a:noFill/>
        </p:spPr>
        <p:txBody>
          <a:bodyPr anchor="t" bIns="0" lIns="0" rIns="0" rtlCol="0" tIns="0" wrap="none"/>
          <a:p>
            <a:pPr algn="l" indent="0" marL="0">
              <a:lnSpc>
                <a:spcPts val="2150"/>
              </a:lnSpc>
              <a:buNone/>
            </a:pPr>
            <a:r>
              <a:rPr dirty="0" sz="1750" lang="en-US">
                <a:solidFill>
                  <a:srgbClr val="432338"/>
                </a:solidFill>
                <a:latin typeface="Noto Serif HK Semi Bold" pitchFamily="34" charset="0"/>
                <a:ea typeface="Noto Serif HK Semi Bold" pitchFamily="34" charset="-122"/>
                <a:cs typeface="Noto Serif HK Semi Bold" pitchFamily="34" charset="-120"/>
              </a:rPr>
              <a:t>Diesel Section</a:t>
            </a:r>
            <a:endParaRPr dirty="0" sz="1750" lang="en-US"/>
          </a:p>
        </p:txBody>
      </p:sp>
      <p:sp>
        <p:nvSpPr>
          <p:cNvPr id="1048612" name="Text 10"/>
          <p:cNvSpPr/>
          <p:nvPr/>
        </p:nvSpPr>
        <p:spPr>
          <a:xfrm>
            <a:off x="9787012" y="4740360"/>
            <a:ext cx="2498194" cy="395592"/>
          </a:xfrm>
          <a:prstGeom prst="rect"/>
          <a:noFill/>
        </p:spPr>
        <p:txBody>
          <a:bodyPr anchor="t" bIns="0" lIns="0" rIns="0" rtlCol="0" tIns="0" wrap="square"/>
          <a:p>
            <a:pPr algn="l" indent="0" marL="0">
              <a:lnSpc>
                <a:spcPts val="1550"/>
              </a:lnSpc>
              <a:buNone/>
            </a:pPr>
            <a:r>
              <a:rPr dirty="0" sz="1450" lang="en-US">
                <a:solidFill>
                  <a:srgbClr val="432338"/>
                </a:solidFill>
                <a:latin typeface="Source Sans 3" pitchFamily="34" charset="0"/>
                <a:ea typeface="Source Sans 3" pitchFamily="34" charset="-122"/>
                <a:cs typeface="Source Sans 3" pitchFamily="34" charset="-120"/>
              </a:rPr>
              <a:t>Higher boiling point; condenses below kerosene.</a:t>
            </a:r>
            <a:endParaRPr dirty="0" sz="1450" lang="en-US"/>
          </a:p>
        </p:txBody>
      </p:sp>
      <p:sp>
        <p:nvSpPr>
          <p:cNvPr id="1048613" name="Text 11"/>
          <p:cNvSpPr/>
          <p:nvPr/>
        </p:nvSpPr>
        <p:spPr>
          <a:xfrm>
            <a:off x="2620448" y="5239441"/>
            <a:ext cx="2222658" cy="277669"/>
          </a:xfrm>
          <a:prstGeom prst="rect"/>
          <a:noFill/>
        </p:spPr>
        <p:txBody>
          <a:bodyPr anchor="t" bIns="0" lIns="0" rIns="0" rtlCol="0" tIns="0" wrap="none"/>
          <a:p>
            <a:pPr algn="r" indent="0" marL="0">
              <a:lnSpc>
                <a:spcPts val="2150"/>
              </a:lnSpc>
              <a:buNone/>
            </a:pPr>
            <a:r>
              <a:rPr dirty="0" sz="1750" lang="en-US">
                <a:solidFill>
                  <a:srgbClr val="432338"/>
                </a:solidFill>
                <a:latin typeface="Noto Serif HK Semi Bold" pitchFamily="34" charset="0"/>
                <a:ea typeface="Noto Serif HK Semi Bold" pitchFamily="34" charset="-122"/>
                <a:cs typeface="Noto Serif HK Semi Bold" pitchFamily="34" charset="-120"/>
              </a:rPr>
              <a:t>Bottom: Bitumen</a:t>
            </a:r>
            <a:endParaRPr dirty="0" sz="1750" lang="en-US"/>
          </a:p>
        </p:txBody>
      </p:sp>
      <p:sp>
        <p:nvSpPr>
          <p:cNvPr id="1048614" name="Text 12"/>
          <p:cNvSpPr/>
          <p:nvPr/>
        </p:nvSpPr>
        <p:spPr>
          <a:xfrm>
            <a:off x="2344912" y="5601082"/>
            <a:ext cx="2498194" cy="395591"/>
          </a:xfrm>
          <a:prstGeom prst="rect"/>
          <a:noFill/>
        </p:spPr>
        <p:txBody>
          <a:bodyPr anchor="t" bIns="0" lIns="0" rIns="0" rtlCol="0" tIns="0" wrap="square"/>
          <a:p>
            <a:pPr algn="r" indent="0" marL="0">
              <a:lnSpc>
                <a:spcPts val="1550"/>
              </a:lnSpc>
              <a:buNone/>
            </a:pPr>
            <a:r>
              <a:rPr dirty="0" sz="1450" lang="en-US">
                <a:solidFill>
                  <a:srgbClr val="432338"/>
                </a:solidFill>
                <a:latin typeface="Source Sans 3" pitchFamily="34" charset="0"/>
                <a:ea typeface="Source Sans 3" pitchFamily="34" charset="-122"/>
                <a:cs typeface="Source Sans 3" pitchFamily="34" charset="-120"/>
              </a:rPr>
              <a:t>Highest boiling point; remains as heavy residue.</a:t>
            </a:r>
            <a:endParaRPr dirty="0" sz="1450" lang="en-US"/>
          </a:p>
        </p:txBody>
      </p:sp>
      <p:sp>
        <p:nvSpPr>
          <p:cNvPr id="1048615" name="Text 13"/>
          <p:cNvSpPr/>
          <p:nvPr/>
        </p:nvSpPr>
        <p:spPr>
          <a:xfrm>
            <a:off x="2066806" y="6956346"/>
            <a:ext cx="10496669" cy="189548"/>
          </a:xfrm>
          <a:prstGeom prst="rect"/>
          <a:noFill/>
        </p:spPr>
        <p:txBody>
          <a:bodyPr anchor="t" bIns="0" lIns="0" rIns="0" rtlCol="0" tIns="0" wrap="none"/>
          <a:p>
            <a:pPr algn="l" indent="0" marL="0">
              <a:lnSpc>
                <a:spcPts val="1450"/>
              </a:lnSpc>
              <a:buNone/>
            </a:pPr>
            <a:r>
              <a:rPr dirty="0" sz="1100" lang="en-US">
                <a:solidFill>
                  <a:srgbClr val="432338"/>
                </a:solidFill>
                <a:latin typeface="Source Sans 3" pitchFamily="34" charset="0"/>
                <a:ea typeface="Source Sans 3" pitchFamily="34" charset="-122"/>
                <a:cs typeface="Source Sans 3" pitchFamily="34" charset="-120"/>
              </a:rPr>
              <a:t>The initial and most crucial step in crude oil refining is fractional distillation. This process begins by heating the crude oil to a high temperature, causing it to vaporize.</a:t>
            </a:r>
            <a:endParaRPr dirty="0" sz="1100" lang="en-US"/>
          </a:p>
        </p:txBody>
      </p:sp>
      <p:sp>
        <p:nvSpPr>
          <p:cNvPr id="1048616" name="Text 14"/>
          <p:cNvSpPr/>
          <p:nvPr/>
        </p:nvSpPr>
        <p:spPr>
          <a:xfrm>
            <a:off x="2066806" y="7253288"/>
            <a:ext cx="10496669" cy="568643"/>
          </a:xfrm>
          <a:prstGeom prst="rect"/>
          <a:noFill/>
        </p:spPr>
        <p:txBody>
          <a:bodyPr anchor="t" bIns="0" lIns="0" rIns="0" rtlCol="0" tIns="0" wrap="square"/>
          <a:p>
            <a:pPr algn="l" indent="0" marL="0">
              <a:lnSpc>
                <a:spcPts val="1450"/>
              </a:lnSpc>
              <a:buNone/>
            </a:pPr>
            <a:r>
              <a:rPr dirty="0" sz="1100" lang="en-US">
                <a:solidFill>
                  <a:srgbClr val="432338"/>
                </a:solidFill>
                <a:latin typeface="Source Sans 3" pitchFamily="34" charset="0"/>
                <a:ea typeface="Source Sans 3" pitchFamily="34" charset="-122"/>
                <a:cs typeface="Source Sans 3" pitchFamily="34" charset="-120"/>
              </a:rPr>
              <a:t>The hot vapor then enters a tall fractionating column, which is cooler at the top and hotter at the bottom. As the vapor rises, it cools and condenses at different levels based on the boiling points of its constituent hydrocarbons. Lighter, more volatile components with lower boiling points rise higher before condensing, while heavier components condense lower down the column.</a:t>
            </a:r>
            <a:endParaRPr dirty="0" sz="1100"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39" name=""/>
        <p:cNvGrpSpPr/>
        <p:nvPr/>
      </p:nvGrpSpPr>
      <p:grpSpPr>
        <a:xfrm>
          <a:off x="0" y="0"/>
          <a:ext cx="0" cy="0"/>
          <a:chOff x="0" y="0"/>
          <a:chExt cx="0" cy="0"/>
        </a:xfrm>
      </p:grpSpPr>
      <p:pic>
        <p:nvPicPr>
          <p:cNvPr id="2097169" name="Image 0" descr="preencoded.png"/>
          <p:cNvPicPr>
            <a:picLocks noChangeAspect="1"/>
          </p:cNvPicPr>
          <p:nvPr/>
        </p:nvPicPr>
        <p:blipFill>
          <a:blip xmlns:r="http://schemas.openxmlformats.org/officeDocument/2006/relationships" r:embed="rId1"/>
          <a:stretch>
            <a:fillRect/>
          </a:stretch>
        </p:blipFill>
        <p:spPr>
          <a:xfrm>
            <a:off x="9144000" y="0"/>
            <a:ext cx="5486400" cy="8229600"/>
          </a:xfrm>
          <a:prstGeom prst="rect"/>
        </p:spPr>
      </p:pic>
      <p:sp>
        <p:nvSpPr>
          <p:cNvPr id="1048621" name="Shape 0"/>
          <p:cNvSpPr/>
          <p:nvPr/>
        </p:nvSpPr>
        <p:spPr>
          <a:xfrm>
            <a:off x="837724" y="1236940"/>
            <a:ext cx="2383750" cy="393502"/>
          </a:xfrm>
          <a:prstGeom prst="roundRect">
            <a:avLst>
              <a:gd name="adj" fmla="val 17885"/>
            </a:avLst>
          </a:prstGeom>
          <a:solidFill>
            <a:srgbClr val="F9D2EB"/>
          </a:solidFill>
        </p:spPr>
      </p:sp>
      <p:pic>
        <p:nvPicPr>
          <p:cNvPr id="2097170" name="Image 1" descr="preencoded.png"/>
          <p:cNvPicPr>
            <a:picLocks noChangeAspect="1"/>
          </p:cNvPicPr>
          <p:nvPr/>
        </p:nvPicPr>
        <p:blipFill>
          <a:blip xmlns:r="http://schemas.openxmlformats.org/officeDocument/2006/relationships" r:embed="rId2"/>
          <a:stretch>
            <a:fillRect/>
          </a:stretch>
        </p:blipFill>
        <p:spPr>
          <a:xfrm>
            <a:off x="963335" y="1349931"/>
            <a:ext cx="167521" cy="167521"/>
          </a:xfrm>
          <a:prstGeom prst="rect"/>
        </p:spPr>
      </p:pic>
      <p:sp>
        <p:nvSpPr>
          <p:cNvPr id="1048622" name="Text 1"/>
          <p:cNvSpPr/>
          <p:nvPr/>
        </p:nvSpPr>
        <p:spPr>
          <a:xfrm>
            <a:off x="1214557" y="1299686"/>
            <a:ext cx="1881307" cy="268010"/>
          </a:xfrm>
          <a:prstGeom prst="rect"/>
          <a:noFill/>
        </p:spPr>
        <p:txBody>
          <a:bodyPr anchor="t" bIns="0" lIns="0" rIns="0" rtlCol="0" tIns="0" wrap="none"/>
          <a:p>
            <a:pPr algn="l" indent="0" marL="0">
              <a:lnSpc>
                <a:spcPts val="2100"/>
              </a:lnSpc>
              <a:buNone/>
            </a:pPr>
            <a:r>
              <a:rPr dirty="0" sz="1300" lang="en-US">
                <a:solidFill>
                  <a:srgbClr val="432338"/>
                </a:solidFill>
                <a:latin typeface="Source Sans 3" pitchFamily="34" charset="0"/>
                <a:ea typeface="Source Sans 3" pitchFamily="34" charset="-122"/>
                <a:cs typeface="Source Sans 3" pitchFamily="34" charset="-120"/>
              </a:rPr>
              <a:t>REFINEMENT TECHNIQUES</a:t>
            </a:r>
            <a:endParaRPr dirty="0" sz="1300" lang="en-US"/>
          </a:p>
        </p:txBody>
      </p:sp>
      <p:sp>
        <p:nvSpPr>
          <p:cNvPr id="1048623" name="Text 2"/>
          <p:cNvSpPr/>
          <p:nvPr/>
        </p:nvSpPr>
        <p:spPr>
          <a:xfrm>
            <a:off x="837724" y="1714143"/>
            <a:ext cx="7468553" cy="1231821"/>
          </a:xfrm>
          <a:prstGeom prst="rect"/>
          <a:noFill/>
        </p:spPr>
        <p:txBody>
          <a:bodyPr anchor="t" bIns="0" lIns="0" rIns="0" rtlCol="0" tIns="0" wrap="squar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Other Essential Refining Processes</a:t>
            </a:r>
            <a:endParaRPr dirty="0" sz="3850" lang="en-US"/>
          </a:p>
        </p:txBody>
      </p:sp>
      <p:sp>
        <p:nvSpPr>
          <p:cNvPr id="1048624" name="Text 3"/>
          <p:cNvSpPr/>
          <p:nvPr/>
        </p:nvSpPr>
        <p:spPr>
          <a:xfrm>
            <a:off x="837724" y="3260050"/>
            <a:ext cx="7468553"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Beyond distillation, several other critical processes are employed to maximize the value and quality of petroleum products:</a:t>
            </a:r>
            <a:endParaRPr dirty="0" sz="1600" lang="en-US"/>
          </a:p>
        </p:txBody>
      </p:sp>
      <p:sp>
        <p:nvSpPr>
          <p:cNvPr id="1048625" name="Text 4"/>
          <p:cNvSpPr/>
          <p:nvPr/>
        </p:nvSpPr>
        <p:spPr>
          <a:xfrm>
            <a:off x="837724" y="4165759"/>
            <a:ext cx="7468553" cy="2681070"/>
          </a:xfrm>
          <a:prstGeom prst="rect"/>
          <a:noFill/>
        </p:spPr>
        <p:txBody>
          <a:bodyPr anchor="t" bIns="0" lIns="0" rIns="0" rtlCol="0" tIns="0" wrap="square"/>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Cracking:</a:t>
            </a:r>
            <a:r>
              <a:rPr dirty="0" sz="1600" lang="en-US">
                <a:solidFill>
                  <a:srgbClr val="432338"/>
                </a:solidFill>
                <a:latin typeface="Source Sans 3" pitchFamily="34" charset="0"/>
                <a:ea typeface="Source Sans 3" pitchFamily="34" charset="-122"/>
                <a:cs typeface="Source Sans 3" pitchFamily="34" charset="-120"/>
              </a:rPr>
              <a:t> This process breaks down heavier, less valuable hydrocarbon fractions into lighter, more desirable ones, such as gasoline (petrol). This is often achieved using high temperatures (thermal cracking) or catalysts (catalytic cracking).</a:t>
            </a:r>
            <a:endParaRPr dirty="0" sz="1600" lang="en-US"/>
          </a:p>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Reforming:</a:t>
            </a:r>
            <a:r>
              <a:rPr dirty="0" sz="1600" lang="en-US">
                <a:solidFill>
                  <a:srgbClr val="432338"/>
                </a:solidFill>
                <a:latin typeface="Source Sans 3" pitchFamily="34" charset="0"/>
                <a:ea typeface="Source Sans 3" pitchFamily="34" charset="-122"/>
                <a:cs typeface="Source Sans 3" pitchFamily="34" charset="-120"/>
              </a:rPr>
              <a:t> This process rearranges the molecular structure of hydrocarbons to improve the octane rating of gasoline, enhancing its performance in engines.</a:t>
            </a:r>
            <a:endParaRPr dirty="0" sz="1600" lang="en-US"/>
          </a:p>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Treatment and Purification:</a:t>
            </a:r>
            <a:r>
              <a:rPr dirty="0" sz="1600" lang="en-US">
                <a:solidFill>
                  <a:srgbClr val="432338"/>
                </a:solidFill>
                <a:latin typeface="Source Sans 3" pitchFamily="34" charset="0"/>
                <a:ea typeface="Source Sans 3" pitchFamily="34" charset="-122"/>
                <a:cs typeface="Source Sans 3" pitchFamily="34" charset="-120"/>
              </a:rPr>
              <a:t> Crucially, impurities like sulfur, nitrogen, and heavy metals are removed. Sulfur removal, in particular, is vital to reduce harmful emissions and meet environmental standards.</a:t>
            </a:r>
            <a:endParaRPr dirty="0" sz="1600"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43" name=""/>
        <p:cNvGrpSpPr/>
        <p:nvPr/>
      </p:nvGrpSpPr>
      <p:grpSpPr>
        <a:xfrm>
          <a:off x="0" y="0"/>
          <a:ext cx="0" cy="0"/>
          <a:chOff x="0" y="0"/>
          <a:chExt cx="0" cy="0"/>
        </a:xfrm>
      </p:grpSpPr>
      <p:pic>
        <p:nvPicPr>
          <p:cNvPr id="2097173" name="Image 0" descr="preencoded.png"/>
          <p:cNvPicPr>
            <a:picLocks noChangeAspect="1"/>
          </p:cNvPicPr>
          <p:nvPr/>
        </p:nvPicPr>
        <p:blipFill>
          <a:blip xmlns:r="http://schemas.openxmlformats.org/officeDocument/2006/relationships" r:embed="rId1"/>
          <a:stretch>
            <a:fillRect/>
          </a:stretch>
        </p:blipFill>
        <p:spPr>
          <a:xfrm>
            <a:off x="9144000" y="0"/>
            <a:ext cx="5486400" cy="8229600"/>
          </a:xfrm>
          <a:prstGeom prst="rect"/>
        </p:spPr>
      </p:pic>
      <p:sp>
        <p:nvSpPr>
          <p:cNvPr id="1048630" name="Shape 0"/>
          <p:cNvSpPr/>
          <p:nvPr/>
        </p:nvSpPr>
        <p:spPr>
          <a:xfrm>
            <a:off x="837724" y="1200388"/>
            <a:ext cx="2257306" cy="393502"/>
          </a:xfrm>
          <a:prstGeom prst="roundRect">
            <a:avLst>
              <a:gd name="adj" fmla="val 17885"/>
            </a:avLst>
          </a:prstGeom>
          <a:solidFill>
            <a:srgbClr val="F9D2EB"/>
          </a:solidFill>
        </p:spPr>
      </p:sp>
      <p:pic>
        <p:nvPicPr>
          <p:cNvPr id="2097174" name="Image 1" descr="preencoded.png"/>
          <p:cNvPicPr>
            <a:picLocks noChangeAspect="1"/>
          </p:cNvPicPr>
          <p:nvPr/>
        </p:nvPicPr>
        <p:blipFill>
          <a:blip xmlns:r="http://schemas.openxmlformats.org/officeDocument/2006/relationships" r:embed="rId2"/>
          <a:stretch>
            <a:fillRect/>
          </a:stretch>
        </p:blipFill>
        <p:spPr>
          <a:xfrm>
            <a:off x="963335" y="1313378"/>
            <a:ext cx="167521" cy="167521"/>
          </a:xfrm>
          <a:prstGeom prst="rect"/>
        </p:spPr>
      </p:pic>
      <p:sp>
        <p:nvSpPr>
          <p:cNvPr id="1048631" name="Text 1"/>
          <p:cNvSpPr/>
          <p:nvPr/>
        </p:nvSpPr>
        <p:spPr>
          <a:xfrm>
            <a:off x="1214557" y="1263134"/>
            <a:ext cx="1754862" cy="268010"/>
          </a:xfrm>
          <a:prstGeom prst="rect"/>
          <a:noFill/>
        </p:spPr>
        <p:txBody>
          <a:bodyPr anchor="t" bIns="0" lIns="0" rIns="0" rtlCol="0" tIns="0" wrap="none"/>
          <a:p>
            <a:pPr algn="l" indent="0" marL="0">
              <a:lnSpc>
                <a:spcPts val="2100"/>
              </a:lnSpc>
              <a:buNone/>
            </a:pPr>
            <a:r>
              <a:rPr dirty="0" sz="1300" lang="en-US">
                <a:solidFill>
                  <a:srgbClr val="432338"/>
                </a:solidFill>
                <a:latin typeface="Source Sans 3" pitchFamily="34" charset="0"/>
                <a:ea typeface="Source Sans 3" pitchFamily="34" charset="-122"/>
                <a:cs typeface="Source Sans 3" pitchFamily="34" charset="-120"/>
              </a:rPr>
              <a:t>PRODUCT APPLICATIONS</a:t>
            </a:r>
            <a:endParaRPr dirty="0" sz="1300" lang="en-US"/>
          </a:p>
        </p:txBody>
      </p:sp>
      <p:sp>
        <p:nvSpPr>
          <p:cNvPr id="1048632" name="Text 2"/>
          <p:cNvSpPr/>
          <p:nvPr/>
        </p:nvSpPr>
        <p:spPr>
          <a:xfrm>
            <a:off x="837724" y="1677591"/>
            <a:ext cx="7468553" cy="1231821"/>
          </a:xfrm>
          <a:prstGeom prst="rect"/>
          <a:noFill/>
        </p:spPr>
        <p:txBody>
          <a:bodyPr anchor="t" bIns="0" lIns="0" rIns="0" rtlCol="0" tIns="0" wrap="squar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Finished Products: Fueling Modern Life</a:t>
            </a:r>
            <a:endParaRPr dirty="0" sz="3850" lang="en-US"/>
          </a:p>
        </p:txBody>
      </p:sp>
      <p:sp>
        <p:nvSpPr>
          <p:cNvPr id="1048633" name="Text 3"/>
          <p:cNvSpPr/>
          <p:nvPr/>
        </p:nvSpPr>
        <p:spPr>
          <a:xfrm>
            <a:off x="837724" y="3223498"/>
            <a:ext cx="7468553"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The petroleum industry delivers an astonishing array of finished products, each with distinct uses:</a:t>
            </a:r>
            <a:endParaRPr dirty="0" sz="1600" lang="en-US"/>
          </a:p>
        </p:txBody>
      </p:sp>
      <p:sp>
        <p:nvSpPr>
          <p:cNvPr id="1048634" name="Text 4"/>
          <p:cNvSpPr/>
          <p:nvPr/>
        </p:nvSpPr>
        <p:spPr>
          <a:xfrm>
            <a:off x="837724" y="4129207"/>
            <a:ext cx="7468553" cy="2681070"/>
          </a:xfrm>
          <a:prstGeom prst="rect"/>
          <a:noFill/>
        </p:spPr>
        <p:txBody>
          <a:bodyPr anchor="t" bIns="0" lIns="0" rIns="0" rtlCol="0" tIns="0" wrap="square"/>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Fuels:</a:t>
            </a:r>
            <a:r>
              <a:rPr dirty="0" sz="1600" lang="en-US">
                <a:solidFill>
                  <a:srgbClr val="432338"/>
                </a:solidFill>
                <a:latin typeface="Source Sans 3" pitchFamily="34" charset="0"/>
                <a:ea typeface="Source Sans 3" pitchFamily="34" charset="-122"/>
                <a:cs typeface="Source Sans 3" pitchFamily="34" charset="-120"/>
              </a:rPr>
              <a:t> This category includes petrol (gasoline), diesel, kerosene, and aviation fuel, essential for transportation.</a:t>
            </a:r>
            <a:endParaRPr dirty="0" sz="1600" lang="en-US"/>
          </a:p>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Lubricants:</a:t>
            </a:r>
            <a:r>
              <a:rPr dirty="0" sz="1600" lang="en-US">
                <a:solidFill>
                  <a:srgbClr val="432338"/>
                </a:solidFill>
                <a:latin typeface="Source Sans 3" pitchFamily="34" charset="0"/>
                <a:ea typeface="Source Sans 3" pitchFamily="34" charset="-122"/>
                <a:cs typeface="Source Sans 3" pitchFamily="34" charset="-120"/>
              </a:rPr>
              <a:t> Various lubricating oils are produced to reduce friction in machinery, from engine oils to industrial greases.</a:t>
            </a:r>
            <a:endParaRPr dirty="0" sz="1600" lang="en-US"/>
          </a:p>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Petrochemical Feedstocks:</a:t>
            </a:r>
            <a:r>
              <a:rPr dirty="0" sz="1600" lang="en-US">
                <a:solidFill>
                  <a:srgbClr val="432338"/>
                </a:solidFill>
                <a:latin typeface="Source Sans 3" pitchFamily="34" charset="0"/>
                <a:ea typeface="Source Sans 3" pitchFamily="34" charset="-122"/>
                <a:cs typeface="Source Sans 3" pitchFamily="34" charset="-120"/>
              </a:rPr>
              <a:t> These are foundational chemicals used to manufacture plastics, synthetic rubbers, fertilizers, and countless other materials.</a:t>
            </a:r>
            <a:endParaRPr dirty="0" sz="1600" lang="en-US"/>
          </a:p>
          <a:p>
            <a:pPr algn="l" indent="0" marL="0">
              <a:lnSpc>
                <a:spcPts val="2600"/>
              </a:lnSpc>
              <a:buSzPct val="100000"/>
              <a:buNone/>
              <a:buChar char="•"/>
            </a:pPr>
            <a:r>
              <a:rPr b="1" dirty="0" sz="1600" lang="en-US">
                <a:solidFill>
                  <a:srgbClr val="432338"/>
                </a:solidFill>
                <a:latin typeface="Source Sans 3" pitchFamily="34" charset="0"/>
                <a:ea typeface="Source Sans 3" pitchFamily="34" charset="-122"/>
                <a:cs typeface="Source Sans 3" pitchFamily="34" charset="-120"/>
              </a:rPr>
              <a:t>Specialty Products:</a:t>
            </a:r>
            <a:r>
              <a:rPr dirty="0" sz="1600" lang="en-US">
                <a:solidFill>
                  <a:srgbClr val="432338"/>
                </a:solidFill>
                <a:latin typeface="Source Sans 3" pitchFamily="34" charset="0"/>
                <a:ea typeface="Source Sans 3" pitchFamily="34" charset="-122"/>
                <a:cs typeface="Source Sans 3" pitchFamily="34" charset="-120"/>
              </a:rPr>
              <a:t> Asphalt (bitumen) for roads, waxes, detergents, and chemicals vital for medicines, cosmetics, and textiles also originate from crude oil.</a:t>
            </a:r>
            <a:endParaRPr dirty="0" sz="1600"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47" name=""/>
        <p:cNvGrpSpPr/>
        <p:nvPr/>
      </p:nvGrpSpPr>
      <p:grpSpPr>
        <a:xfrm>
          <a:off x="0" y="0"/>
          <a:ext cx="0" cy="0"/>
          <a:chOff x="0" y="0"/>
          <a:chExt cx="0" cy="0"/>
        </a:xfrm>
      </p:grpSpPr>
      <p:pic>
        <p:nvPicPr>
          <p:cNvPr id="2097177" name="Image 0" descr="preencoded.png"/>
          <p:cNvPicPr>
            <a:picLocks noChangeAspect="1"/>
          </p:cNvPicPr>
          <p:nvPr/>
        </p:nvPicPr>
        <p:blipFill>
          <a:blip xmlns:r="http://schemas.openxmlformats.org/officeDocument/2006/relationships" r:embed="rId1"/>
          <a:stretch>
            <a:fillRect/>
          </a:stretch>
        </p:blipFill>
        <p:spPr>
          <a:xfrm>
            <a:off x="0" y="0"/>
            <a:ext cx="5486400" cy="8229600"/>
          </a:xfrm>
          <a:prstGeom prst="rect"/>
        </p:spPr>
      </p:pic>
      <p:sp>
        <p:nvSpPr>
          <p:cNvPr id="1048639" name="Shape 0"/>
          <p:cNvSpPr/>
          <p:nvPr/>
        </p:nvSpPr>
        <p:spPr>
          <a:xfrm>
            <a:off x="6324124" y="1785699"/>
            <a:ext cx="1623179" cy="393502"/>
          </a:xfrm>
          <a:prstGeom prst="roundRect">
            <a:avLst>
              <a:gd name="adj" fmla="val 17885"/>
            </a:avLst>
          </a:prstGeom>
          <a:solidFill>
            <a:srgbClr val="F9D2EB"/>
          </a:solidFill>
        </p:spPr>
      </p:sp>
      <p:pic>
        <p:nvPicPr>
          <p:cNvPr id="2097178" name="Image 1" descr="preencoded.png"/>
          <p:cNvPicPr>
            <a:picLocks noChangeAspect="1"/>
          </p:cNvPicPr>
          <p:nvPr/>
        </p:nvPicPr>
        <p:blipFill>
          <a:blip xmlns:r="http://schemas.openxmlformats.org/officeDocument/2006/relationships" r:embed="rId2"/>
          <a:stretch>
            <a:fillRect/>
          </a:stretch>
        </p:blipFill>
        <p:spPr>
          <a:xfrm>
            <a:off x="6449735" y="1898690"/>
            <a:ext cx="167521" cy="167521"/>
          </a:xfrm>
          <a:prstGeom prst="rect"/>
        </p:spPr>
      </p:pic>
      <p:sp>
        <p:nvSpPr>
          <p:cNvPr id="1048640" name="Text 1"/>
          <p:cNvSpPr/>
          <p:nvPr/>
        </p:nvSpPr>
        <p:spPr>
          <a:xfrm>
            <a:off x="6700957" y="1848445"/>
            <a:ext cx="1120735" cy="268010"/>
          </a:xfrm>
          <a:prstGeom prst="rect"/>
          <a:noFill/>
        </p:spPr>
        <p:txBody>
          <a:bodyPr anchor="t" bIns="0" lIns="0" rIns="0" rtlCol="0" tIns="0" wrap="none"/>
          <a:p>
            <a:pPr algn="l" indent="0" marL="0">
              <a:lnSpc>
                <a:spcPts val="2100"/>
              </a:lnSpc>
              <a:buNone/>
            </a:pPr>
            <a:r>
              <a:rPr dirty="0" sz="1300" lang="en-US">
                <a:solidFill>
                  <a:srgbClr val="432338"/>
                </a:solidFill>
                <a:latin typeface="Source Sans 3" pitchFamily="34" charset="0"/>
                <a:ea typeface="Source Sans 3" pitchFamily="34" charset="-122"/>
                <a:cs typeface="Source Sans 3" pitchFamily="34" charset="-120"/>
              </a:rPr>
              <a:t>GLOBAL IMPACT</a:t>
            </a:r>
            <a:endParaRPr dirty="0" sz="1300" lang="en-US"/>
          </a:p>
        </p:txBody>
      </p:sp>
      <p:sp>
        <p:nvSpPr>
          <p:cNvPr id="1048641" name="Text 2"/>
          <p:cNvSpPr/>
          <p:nvPr/>
        </p:nvSpPr>
        <p:spPr>
          <a:xfrm>
            <a:off x="6324124" y="2262902"/>
            <a:ext cx="7172444" cy="615910"/>
          </a:xfrm>
          <a:prstGeom prst="rect"/>
          <a:noFill/>
        </p:spPr>
        <p:txBody>
          <a:bodyPr anchor="t" bIns="0" lIns="0" rIns="0" rtlCol="0" tIns="0" wrap="non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Chemistry Powers Our World</a:t>
            </a:r>
            <a:endParaRPr dirty="0" sz="3850" lang="en-US"/>
          </a:p>
        </p:txBody>
      </p:sp>
      <p:sp>
        <p:nvSpPr>
          <p:cNvPr id="1048642" name="Text 3"/>
          <p:cNvSpPr/>
          <p:nvPr/>
        </p:nvSpPr>
        <p:spPr>
          <a:xfrm>
            <a:off x="6324124" y="3192899"/>
            <a:ext cx="7468553" cy="1340168"/>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The journey from crude oil deep within the Earth to the myriad products that define our daily lives is a testament to the power and ingenuity of industrial chemistry. The petroleum industry doesn't just extract and refine; it transforms a raw natural resource into the very fabric of modern society.</a:t>
            </a:r>
            <a:endParaRPr dirty="0" sz="1600" lang="en-US"/>
          </a:p>
        </p:txBody>
      </p:sp>
      <p:sp>
        <p:nvSpPr>
          <p:cNvPr id="1048643" name="Text 4"/>
          <p:cNvSpPr/>
          <p:nvPr/>
        </p:nvSpPr>
        <p:spPr>
          <a:xfrm>
            <a:off x="6324124" y="4768691"/>
            <a:ext cx="7468553" cy="1675209"/>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From fueling global commerce and transportation to providing the raw materials for countless consumer goods and advanced medical applications, petroleum products are indispensable. This industry vividly demonstrates how fundamental scientific principles are applied on a massive scale, driving innovation and shaping the contemporary world.</a:t>
            </a:r>
            <a:endParaRPr dirty="0" sz="1600"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51" name=""/>
        <p:cNvGrpSpPr/>
        <p:nvPr/>
      </p:nvGrpSpPr>
      <p:grpSpPr>
        <a:xfrm>
          <a:off x="0" y="0"/>
          <a:ext cx="0" cy="0"/>
          <a:chOff x="0" y="0"/>
          <a:chExt cx="0" cy="0"/>
        </a:xfrm>
      </p:grpSpPr>
      <p:sp>
        <p:nvSpPr>
          <p:cNvPr id="1048648" name="Text 0"/>
          <p:cNvSpPr/>
          <p:nvPr/>
        </p:nvSpPr>
        <p:spPr>
          <a:xfrm>
            <a:off x="837724" y="1663898"/>
            <a:ext cx="7392233" cy="615910"/>
          </a:xfrm>
          <a:prstGeom prst="rect"/>
          <a:noFill/>
        </p:spPr>
        <p:txBody>
          <a:bodyPr anchor="t" bIns="0" lIns="0" rIns="0" rtlCol="0" tIns="0" wrap="non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Optimizing Voiceover Settings</a:t>
            </a:r>
            <a:endParaRPr dirty="0" sz="3850" lang="en-US"/>
          </a:p>
        </p:txBody>
      </p:sp>
      <p:sp>
        <p:nvSpPr>
          <p:cNvPr id="1048649" name="Shape 1"/>
          <p:cNvSpPr/>
          <p:nvPr/>
        </p:nvSpPr>
        <p:spPr>
          <a:xfrm>
            <a:off x="814864" y="2675811"/>
            <a:ext cx="45720" cy="1484471"/>
          </a:xfrm>
          <a:prstGeom prst="rect"/>
          <a:solidFill>
            <a:srgbClr val="E851B2"/>
          </a:solidFill>
        </p:spPr>
      </p:sp>
      <p:sp>
        <p:nvSpPr>
          <p:cNvPr id="1048650" name="Text 2"/>
          <p:cNvSpPr/>
          <p:nvPr/>
        </p:nvSpPr>
        <p:spPr>
          <a:xfrm>
            <a:off x="1092875" y="2698671"/>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Gender Selection</a:t>
            </a:r>
            <a:endParaRPr dirty="0" sz="1900" lang="en-US"/>
          </a:p>
        </p:txBody>
      </p:sp>
      <p:sp>
        <p:nvSpPr>
          <p:cNvPr id="1048651" name="Text 3"/>
          <p:cNvSpPr/>
          <p:nvPr/>
        </p:nvSpPr>
        <p:spPr>
          <a:xfrm>
            <a:off x="1092875" y="3132296"/>
            <a:ext cx="6091357"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Choose a neutral, male, or female documentary voice for clarity and authority. Consistency in gender helps maintain audience focus.</a:t>
            </a:r>
            <a:endParaRPr dirty="0" sz="1600" lang="en-US"/>
          </a:p>
        </p:txBody>
      </p:sp>
      <p:sp>
        <p:nvSpPr>
          <p:cNvPr id="1048652" name="Shape 4"/>
          <p:cNvSpPr/>
          <p:nvPr/>
        </p:nvSpPr>
        <p:spPr>
          <a:xfrm>
            <a:off x="7423190" y="2675811"/>
            <a:ext cx="45720" cy="1484471"/>
          </a:xfrm>
          <a:prstGeom prst="rect"/>
          <a:solidFill>
            <a:srgbClr val="E851B2"/>
          </a:solidFill>
        </p:spPr>
      </p:sp>
      <p:sp>
        <p:nvSpPr>
          <p:cNvPr id="1048653" name="Text 5"/>
          <p:cNvSpPr/>
          <p:nvPr/>
        </p:nvSpPr>
        <p:spPr>
          <a:xfrm>
            <a:off x="7701201" y="2698671"/>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Speed Adjustment</a:t>
            </a:r>
            <a:endParaRPr dirty="0" sz="1900" lang="en-US"/>
          </a:p>
        </p:txBody>
      </p:sp>
      <p:sp>
        <p:nvSpPr>
          <p:cNvPr id="1048654" name="Text 6"/>
          <p:cNvSpPr/>
          <p:nvPr/>
        </p:nvSpPr>
        <p:spPr>
          <a:xfrm>
            <a:off x="7701201" y="3132296"/>
            <a:ext cx="6091476" cy="1005126"/>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Set the playback speed to approximately 0.9x. A slightly slower pace enhances comprehension and allows complex information to be absorbed effectively.</a:t>
            </a:r>
            <a:endParaRPr dirty="0" sz="1600" lang="en-US"/>
          </a:p>
        </p:txBody>
      </p:sp>
      <p:sp>
        <p:nvSpPr>
          <p:cNvPr id="1048655" name="Shape 7"/>
          <p:cNvSpPr/>
          <p:nvPr/>
        </p:nvSpPr>
        <p:spPr>
          <a:xfrm>
            <a:off x="814864" y="4533424"/>
            <a:ext cx="45720" cy="1149429"/>
          </a:xfrm>
          <a:prstGeom prst="rect"/>
          <a:solidFill>
            <a:srgbClr val="E851B2"/>
          </a:solidFill>
        </p:spPr>
      </p:sp>
      <p:sp>
        <p:nvSpPr>
          <p:cNvPr id="1048656" name="Text 8"/>
          <p:cNvSpPr/>
          <p:nvPr/>
        </p:nvSpPr>
        <p:spPr>
          <a:xfrm>
            <a:off x="1092875" y="4556284"/>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Tone and Emotion</a:t>
            </a:r>
            <a:endParaRPr dirty="0" sz="1900" lang="en-US"/>
          </a:p>
        </p:txBody>
      </p:sp>
      <p:sp>
        <p:nvSpPr>
          <p:cNvPr id="1048657" name="Text 9"/>
          <p:cNvSpPr/>
          <p:nvPr/>
        </p:nvSpPr>
        <p:spPr>
          <a:xfrm>
            <a:off x="1092875" y="4989909"/>
            <a:ext cx="12699802"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Maintain an informative, confident, and curious tone. Avoid robotic delivery; infuse it with a blend of authoritative knowledge and engaging inquiry to captivate the listener.</a:t>
            </a:r>
            <a:endParaRPr dirty="0" sz="1600" lang="en-US"/>
          </a:p>
        </p:txBody>
      </p:sp>
      <p:sp>
        <p:nvSpPr>
          <p:cNvPr id="1048658" name="Text 10"/>
          <p:cNvSpPr/>
          <p:nvPr/>
        </p:nvSpPr>
        <p:spPr>
          <a:xfrm>
            <a:off x="837724" y="5895618"/>
            <a:ext cx="12954952"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These settings are crucial for delivering a high-quality audio experience that complements the visual content and reinforces the educational message effectively.</a:t>
            </a:r>
            <a:endParaRPr dirty="0" sz="1600"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55" name=""/>
        <p:cNvGrpSpPr/>
        <p:nvPr/>
      </p:nvGrpSpPr>
      <p:grpSpPr>
        <a:xfrm>
          <a:off x="0" y="0"/>
          <a:ext cx="0" cy="0"/>
          <a:chOff x="0" y="0"/>
          <a:chExt cx="0" cy="0"/>
        </a:xfrm>
      </p:grpSpPr>
      <p:sp>
        <p:nvSpPr>
          <p:cNvPr id="1048663" name="Text 0"/>
          <p:cNvSpPr/>
          <p:nvPr/>
        </p:nvSpPr>
        <p:spPr>
          <a:xfrm>
            <a:off x="837724" y="1591985"/>
            <a:ext cx="7587377" cy="615910"/>
          </a:xfrm>
          <a:prstGeom prst="rect"/>
          <a:noFill/>
        </p:spPr>
        <p:txBody>
          <a:bodyPr anchor="t" bIns="0" lIns="0" rIns="0" rtlCol="0" tIns="0" wrap="none"/>
          <a:p>
            <a:pPr algn="l" indent="0" marL="0">
              <a:lnSpc>
                <a:spcPts val="4850"/>
              </a:lnSpc>
              <a:buNone/>
            </a:pPr>
            <a:r>
              <a:rPr dirty="0" sz="3850" lang="en-US">
                <a:solidFill>
                  <a:srgbClr val="371A2D"/>
                </a:solidFill>
                <a:latin typeface="Noto Serif HK Semi Bold" pitchFamily="34" charset="0"/>
                <a:ea typeface="Noto Serif HK Semi Bold" pitchFamily="34" charset="-122"/>
                <a:cs typeface="Noto Serif HK Semi Bold" pitchFamily="34" charset="-120"/>
              </a:rPr>
              <a:t>Recommended Export Settings</a:t>
            </a:r>
            <a:endParaRPr dirty="0" sz="3850" lang="en-US"/>
          </a:p>
        </p:txBody>
      </p:sp>
      <p:sp>
        <p:nvSpPr>
          <p:cNvPr id="1048664" name="Shape 1"/>
          <p:cNvSpPr/>
          <p:nvPr/>
        </p:nvSpPr>
        <p:spPr>
          <a:xfrm>
            <a:off x="837724" y="2626757"/>
            <a:ext cx="471249" cy="471249"/>
          </a:xfrm>
          <a:prstGeom prst="roundRect">
            <a:avLst>
              <a:gd name="adj" fmla="val 18668"/>
            </a:avLst>
          </a:prstGeom>
          <a:solidFill>
            <a:srgbClr val="F9D2EB"/>
          </a:solidFill>
          <a:ln w="7620">
            <a:solidFill>
              <a:srgbClr val="DFB8D1"/>
            </a:solidFill>
            <a:prstDash val="solid"/>
          </a:ln>
        </p:spPr>
      </p:sp>
      <p:pic>
        <p:nvPicPr>
          <p:cNvPr id="2097183" name="Image 0" descr="preencoded.png"/>
          <p:cNvPicPr>
            <a:picLocks noChangeAspect="1"/>
          </p:cNvPicPr>
          <p:nvPr/>
        </p:nvPicPr>
        <p:blipFill>
          <a:blip xmlns:r="http://schemas.openxmlformats.org/officeDocument/2006/relationships" r:embed="rId1"/>
          <a:stretch>
            <a:fillRect/>
          </a:stretch>
        </p:blipFill>
        <p:spPr>
          <a:xfrm>
            <a:off x="925532" y="2714506"/>
            <a:ext cx="295632" cy="295632"/>
          </a:xfrm>
          <a:prstGeom prst="rect"/>
        </p:spPr>
      </p:pic>
      <p:sp>
        <p:nvSpPr>
          <p:cNvPr id="1048665" name="Text 2"/>
          <p:cNvSpPr/>
          <p:nvPr/>
        </p:nvSpPr>
        <p:spPr>
          <a:xfrm>
            <a:off x="1518404" y="2698671"/>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Format</a:t>
            </a:r>
            <a:endParaRPr dirty="0" sz="1900" lang="en-US"/>
          </a:p>
        </p:txBody>
      </p:sp>
      <p:sp>
        <p:nvSpPr>
          <p:cNvPr id="1048666" name="Text 3"/>
          <p:cNvSpPr/>
          <p:nvPr/>
        </p:nvSpPr>
        <p:spPr>
          <a:xfrm>
            <a:off x="1518404" y="3132296"/>
            <a:ext cx="5665827" cy="1005126"/>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Always export in MP4 format to ensure broad compatibility across platforms and devices, guaranteeing consistent playback quality.</a:t>
            </a:r>
            <a:endParaRPr dirty="0" sz="1600" lang="en-US"/>
          </a:p>
        </p:txBody>
      </p:sp>
      <p:sp>
        <p:nvSpPr>
          <p:cNvPr id="1048667" name="Shape 4"/>
          <p:cNvSpPr/>
          <p:nvPr/>
        </p:nvSpPr>
        <p:spPr>
          <a:xfrm>
            <a:off x="7446050" y="2626757"/>
            <a:ext cx="471249" cy="471249"/>
          </a:xfrm>
          <a:prstGeom prst="roundRect">
            <a:avLst>
              <a:gd name="adj" fmla="val 18668"/>
            </a:avLst>
          </a:prstGeom>
          <a:solidFill>
            <a:srgbClr val="F9D2EB"/>
          </a:solidFill>
          <a:ln w="7620">
            <a:solidFill>
              <a:srgbClr val="DFB8D1"/>
            </a:solidFill>
            <a:prstDash val="solid"/>
          </a:ln>
        </p:spPr>
      </p:sp>
      <p:pic>
        <p:nvPicPr>
          <p:cNvPr id="2097184" name="Image 1" descr="preencoded.png"/>
          <p:cNvPicPr>
            <a:picLocks noChangeAspect="1"/>
          </p:cNvPicPr>
          <p:nvPr/>
        </p:nvPicPr>
        <p:blipFill>
          <a:blip xmlns:r="http://schemas.openxmlformats.org/officeDocument/2006/relationships" r:embed="rId2"/>
          <a:stretch>
            <a:fillRect/>
          </a:stretch>
        </p:blipFill>
        <p:spPr>
          <a:xfrm>
            <a:off x="7533858" y="2714506"/>
            <a:ext cx="295632" cy="295632"/>
          </a:xfrm>
          <a:prstGeom prst="rect"/>
        </p:spPr>
      </p:pic>
      <p:sp>
        <p:nvSpPr>
          <p:cNvPr id="1048668" name="Text 5"/>
          <p:cNvSpPr/>
          <p:nvPr/>
        </p:nvSpPr>
        <p:spPr>
          <a:xfrm>
            <a:off x="8126730" y="2698671"/>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Resolution</a:t>
            </a:r>
            <a:endParaRPr dirty="0" sz="1900" lang="en-US"/>
          </a:p>
        </p:txBody>
      </p:sp>
      <p:sp>
        <p:nvSpPr>
          <p:cNvPr id="1048669" name="Text 6"/>
          <p:cNvSpPr/>
          <p:nvPr/>
        </p:nvSpPr>
        <p:spPr>
          <a:xfrm>
            <a:off x="8126730" y="3132296"/>
            <a:ext cx="5665946" cy="1005126"/>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Opt for 1080p resolution. This standard offers a sharp, clear visual experience, suitable for both large screens and detailed viewing.</a:t>
            </a:r>
            <a:endParaRPr dirty="0" sz="1600" lang="en-US"/>
          </a:p>
        </p:txBody>
      </p:sp>
      <p:sp>
        <p:nvSpPr>
          <p:cNvPr id="1048670" name="Shape 7"/>
          <p:cNvSpPr/>
          <p:nvPr/>
        </p:nvSpPr>
        <p:spPr>
          <a:xfrm>
            <a:off x="837724" y="4556284"/>
            <a:ext cx="471249" cy="471249"/>
          </a:xfrm>
          <a:prstGeom prst="roundRect">
            <a:avLst>
              <a:gd name="adj" fmla="val 18668"/>
            </a:avLst>
          </a:prstGeom>
          <a:solidFill>
            <a:srgbClr val="F9D2EB"/>
          </a:solidFill>
          <a:ln w="7620">
            <a:solidFill>
              <a:srgbClr val="DFB8D1"/>
            </a:solidFill>
            <a:prstDash val="solid"/>
          </a:ln>
        </p:spPr>
      </p:sp>
      <p:pic>
        <p:nvPicPr>
          <p:cNvPr id="2097185" name="Image 2" descr="preencoded.png"/>
          <p:cNvPicPr>
            <a:picLocks noChangeAspect="1"/>
          </p:cNvPicPr>
          <p:nvPr/>
        </p:nvPicPr>
        <p:blipFill>
          <a:blip xmlns:r="http://schemas.openxmlformats.org/officeDocument/2006/relationships" r:embed="rId3"/>
          <a:stretch>
            <a:fillRect/>
          </a:stretch>
        </p:blipFill>
        <p:spPr>
          <a:xfrm>
            <a:off x="925532" y="4644033"/>
            <a:ext cx="295632" cy="295632"/>
          </a:xfrm>
          <a:prstGeom prst="rect"/>
        </p:spPr>
      </p:pic>
      <p:sp>
        <p:nvSpPr>
          <p:cNvPr id="1048671" name="Text 8"/>
          <p:cNvSpPr/>
          <p:nvPr/>
        </p:nvSpPr>
        <p:spPr>
          <a:xfrm>
            <a:off x="1518404" y="4628198"/>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Aspect Ratio</a:t>
            </a:r>
            <a:endParaRPr dirty="0" sz="1900" lang="en-US"/>
          </a:p>
        </p:txBody>
      </p:sp>
      <p:sp>
        <p:nvSpPr>
          <p:cNvPr id="1048672" name="Text 9"/>
          <p:cNvSpPr/>
          <p:nvPr/>
        </p:nvSpPr>
        <p:spPr>
          <a:xfrm>
            <a:off x="1518404" y="5061823"/>
            <a:ext cx="5665827"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Select 9:16 for short-form content (e.g., social media Shorts) or 16:9 for traditional presentations, ensuring optimal display.</a:t>
            </a:r>
            <a:endParaRPr dirty="0" sz="1600" lang="en-US"/>
          </a:p>
        </p:txBody>
      </p:sp>
      <p:sp>
        <p:nvSpPr>
          <p:cNvPr id="1048673" name="Shape 10"/>
          <p:cNvSpPr/>
          <p:nvPr/>
        </p:nvSpPr>
        <p:spPr>
          <a:xfrm>
            <a:off x="7446050" y="4556284"/>
            <a:ext cx="471249" cy="471249"/>
          </a:xfrm>
          <a:prstGeom prst="roundRect">
            <a:avLst>
              <a:gd name="adj" fmla="val 18668"/>
            </a:avLst>
          </a:prstGeom>
          <a:solidFill>
            <a:srgbClr val="F9D2EB"/>
          </a:solidFill>
          <a:ln w="7620">
            <a:solidFill>
              <a:srgbClr val="DFB8D1"/>
            </a:solidFill>
            <a:prstDash val="solid"/>
          </a:ln>
        </p:spPr>
      </p:sp>
      <p:pic>
        <p:nvPicPr>
          <p:cNvPr id="2097186" name="Image 3" descr="preencoded.png"/>
          <p:cNvPicPr>
            <a:picLocks noChangeAspect="1"/>
          </p:cNvPicPr>
          <p:nvPr/>
        </p:nvPicPr>
        <p:blipFill>
          <a:blip xmlns:r="http://schemas.openxmlformats.org/officeDocument/2006/relationships" r:embed="rId4"/>
          <a:stretch>
            <a:fillRect/>
          </a:stretch>
        </p:blipFill>
        <p:spPr>
          <a:xfrm>
            <a:off x="7533858" y="4644033"/>
            <a:ext cx="295632" cy="295632"/>
          </a:xfrm>
          <a:prstGeom prst="rect"/>
        </p:spPr>
      </p:pic>
      <p:sp>
        <p:nvSpPr>
          <p:cNvPr id="1048674" name="Text 11"/>
          <p:cNvSpPr/>
          <p:nvPr/>
        </p:nvSpPr>
        <p:spPr>
          <a:xfrm>
            <a:off x="8126730" y="4628198"/>
            <a:ext cx="2464118" cy="308015"/>
          </a:xfrm>
          <a:prstGeom prst="rect"/>
          <a:noFill/>
        </p:spPr>
        <p:txBody>
          <a:bodyPr anchor="t" bIns="0" lIns="0" rIns="0" rtlCol="0" tIns="0" wrap="none"/>
          <a:p>
            <a:pPr algn="l" indent="0" marL="0">
              <a:lnSpc>
                <a:spcPts val="2400"/>
              </a:lnSpc>
              <a:buNone/>
            </a:pPr>
            <a:r>
              <a:rPr dirty="0" sz="1900" lang="en-US">
                <a:solidFill>
                  <a:srgbClr val="432338"/>
                </a:solidFill>
                <a:latin typeface="Noto Serif HK Semi Bold" pitchFamily="34" charset="0"/>
                <a:ea typeface="Noto Serif HK Semi Bold" pitchFamily="34" charset="-122"/>
                <a:cs typeface="Noto Serif HK Semi Bold" pitchFamily="34" charset="-120"/>
              </a:rPr>
              <a:t>Captions</a:t>
            </a:r>
            <a:endParaRPr dirty="0" sz="1900" lang="en-US"/>
          </a:p>
        </p:txBody>
      </p:sp>
      <p:sp>
        <p:nvSpPr>
          <p:cNvPr id="1048675" name="Text 12"/>
          <p:cNvSpPr/>
          <p:nvPr/>
        </p:nvSpPr>
        <p:spPr>
          <a:xfrm>
            <a:off x="8126730" y="5061823"/>
            <a:ext cx="5665946"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Enable captions (ON) for accessibility and to boost virality. This feature makes content more inclusive and shareable.</a:t>
            </a:r>
            <a:endParaRPr dirty="0" sz="1600" lang="en-US"/>
          </a:p>
        </p:txBody>
      </p:sp>
      <p:sp>
        <p:nvSpPr>
          <p:cNvPr id="1048676" name="Text 13"/>
          <p:cNvSpPr/>
          <p:nvPr/>
        </p:nvSpPr>
        <p:spPr>
          <a:xfrm>
            <a:off x="837724" y="5967532"/>
            <a:ext cx="12954952" cy="670084"/>
          </a:xfrm>
          <a:prstGeom prst="rect"/>
          <a:noFill/>
        </p:spPr>
        <p:txBody>
          <a:bodyPr anchor="t" bIns="0" lIns="0" rIns="0" rtlCol="0" tIns="0" wrap="square"/>
          <a:p>
            <a:pPr algn="l" indent="0" marL="0">
              <a:lnSpc>
                <a:spcPts val="2600"/>
              </a:lnSpc>
              <a:buNone/>
            </a:pPr>
            <a:r>
              <a:rPr dirty="0" sz="1600" lang="en-US">
                <a:solidFill>
                  <a:srgbClr val="432338"/>
                </a:solidFill>
                <a:latin typeface="Source Sans 3" pitchFamily="34" charset="0"/>
                <a:ea typeface="Source Sans 3" pitchFamily="34" charset="-122"/>
                <a:cs typeface="Source Sans 3" pitchFamily="34" charset="-120"/>
              </a:rPr>
              <a:t>Implementing these export settings will maximize the reach and impact of your presentation, making it accessible and engaging for a wider audience.</a:t>
            </a:r>
            <a:endParaRPr dirty="0" sz="1600" lang="en-US"/>
          </a:p>
        </p:txBody>
      </p:sp>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Infinix X657C</dc:creator>
  <dcterms:created xsi:type="dcterms:W3CDTF">2026-02-06T15:43:14Z</dcterms:created>
  <dcterms:modified xsi:type="dcterms:W3CDTF">2026-02-07T03:02:10Z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f4d49eb553af402da5bc14994f62eb64</vt:lpwstr>
  </property>
</Properties>
</file>