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Lst>
  <p:notesMasterIdLst>
    <p:notesMasterId r:id="rId14"/>
  </p:notesMasterIdLst>
  <p:handoutMasterIdLst>
    <p:handoutMasterId r:id="rId15"/>
  </p:handoutMasterIdLst>
  <p:sldIdLst>
    <p:sldId id="312" r:id="rId5"/>
    <p:sldId id="304" r:id="rId6"/>
    <p:sldId id="307" r:id="rId7"/>
    <p:sldId id="281" r:id="rId8"/>
    <p:sldId id="324" r:id="rId9"/>
    <p:sldId id="282" r:id="rId10"/>
    <p:sldId id="314" r:id="rId11"/>
    <p:sldId id="325" r:id="rId12"/>
    <p:sldId id="321" r:id="rId13"/>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616" userDrawn="1">
          <p15:clr>
            <a:srgbClr val="A4A3A4"/>
          </p15:clr>
        </p15:guide>
        <p15:guide id="4" orient="horz" pos="3264" userDrawn="1">
          <p15:clr>
            <a:srgbClr val="A4A3A4"/>
          </p15:clr>
        </p15:guide>
        <p15:guide id="5" pos="6912" userDrawn="1">
          <p15:clr>
            <a:srgbClr val="A4A3A4"/>
          </p15:clr>
        </p15:guide>
        <p15:guide id="6" orient="horz" userDrawn="1">
          <p15:clr>
            <a:srgbClr val="A4A3A4"/>
          </p15:clr>
        </p15:guide>
        <p15:guide id="7" orient="horz" pos="4008" userDrawn="1">
          <p15:clr>
            <a:srgbClr val="A4A3A4"/>
          </p15:clr>
        </p15:guide>
        <p15:guide id="9" orient="horz" pos="2352" userDrawn="1">
          <p15:clr>
            <a:srgbClr val="A4A3A4"/>
          </p15:clr>
        </p15:guide>
        <p15:guide id="12" pos="6696"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5" pos="5256" userDrawn="1">
          <p15:clr>
            <a:srgbClr val="A4A3A4"/>
          </p15:clr>
        </p15:guide>
        <p15:guide id="26" pos="7261"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5388" autoAdjust="0"/>
  </p:normalViewPr>
  <p:slideViewPr>
    <p:cSldViewPr snapToGrid="0" snapToObjects="1">
      <p:cViewPr varScale="1">
        <p:scale>
          <a:sx n="67" d="100"/>
          <a:sy n="67" d="100"/>
        </p:scale>
        <p:origin x="858" y="60"/>
      </p:cViewPr>
      <p:guideLst>
        <p:guide orient="horz" pos="2616"/>
        <p:guide orient="horz" pos="3264"/>
        <p:guide pos="6912"/>
        <p:guide orient="horz"/>
        <p:guide orient="horz" pos="4008"/>
        <p:guide orient="horz" pos="2352"/>
        <p:guide pos="6696"/>
        <p:guide pos="2136"/>
        <p:guide pos="2760"/>
        <p:guide pos="3288"/>
        <p:guide pos="4032"/>
        <p:guide pos="4392"/>
        <p:guide pos="4944"/>
        <p:guide pos="5544"/>
        <p:guide pos="6072"/>
        <p:guide orient="horz" pos="2448"/>
        <p:guide pos="5256"/>
        <p:guide pos="726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25" d="100"/>
          <a:sy n="25" d="100"/>
        </p:scale>
        <p:origin x="348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426ABF-A8C0-D94B-8DA4-89B3D95177FD}"/>
              </a:ext>
            </a:extLst>
          </p:cNvPr>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73E1C36-C21F-0B70-27E7-5B59DAE27561}"/>
              </a:ext>
            </a:extLst>
          </p:cNvPr>
          <p:cNvSpPr>
            <a:spLocks noGrp="1"/>
          </p:cNvSpPr>
          <p:nvPr>
            <p:ph type="dt" sz="quarter" idx="1"/>
          </p:nvPr>
        </p:nvSpPr>
        <p:spPr>
          <a:xfrm>
            <a:off x="7769225" y="0"/>
            <a:ext cx="5943600" cy="1222375"/>
          </a:xfrm>
          <a:prstGeom prst="rect">
            <a:avLst/>
          </a:prstGeom>
        </p:spPr>
        <p:txBody>
          <a:bodyPr vert="horz" lIns="91440" tIns="45720" rIns="91440" bIns="45720" rtlCol="0"/>
          <a:lstStyle>
            <a:lvl1pPr algn="r">
              <a:defRPr sz="1200"/>
            </a:lvl1pPr>
          </a:lstStyle>
          <a:p>
            <a:fld id="{AA970FB6-164E-0840-A35B-09E9F3D45F76}" type="datetimeyyyy">
              <a:rPr lang="en-US" smtClean="0"/>
              <a:t>2025</a:t>
            </a:fld>
            <a:endParaRPr lang="en-US" dirty="0"/>
          </a:p>
        </p:txBody>
      </p:sp>
      <p:sp>
        <p:nvSpPr>
          <p:cNvPr id="4" name="Footer Placeholder 3">
            <a:extLst>
              <a:ext uri="{FF2B5EF4-FFF2-40B4-BE49-F238E27FC236}">
                <a16:creationId xmlns:a16="http://schemas.microsoft.com/office/drawing/2014/main" id="{E5942066-244B-8673-5E9A-26E4265AD0B2}"/>
              </a:ext>
            </a:extLst>
          </p:cNvPr>
          <p:cNvSpPr>
            <a:spLocks noGrp="1"/>
          </p:cNvSpPr>
          <p:nvPr>
            <p:ph type="ftr" sz="quarter" idx="2"/>
          </p:nvPr>
        </p:nvSpPr>
        <p:spPr>
          <a:xfrm>
            <a:off x="0" y="23161625"/>
            <a:ext cx="5943600" cy="122237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30EE97-1F54-6631-A4BB-FD938296488E}"/>
              </a:ext>
            </a:extLst>
          </p:cNvPr>
          <p:cNvSpPr>
            <a:spLocks noGrp="1"/>
          </p:cNvSpPr>
          <p:nvPr>
            <p:ph type="sldNum" sz="quarter" idx="3"/>
          </p:nvPr>
        </p:nvSpPr>
        <p:spPr>
          <a:xfrm>
            <a:off x="7769225" y="23161625"/>
            <a:ext cx="5943600" cy="1222375"/>
          </a:xfrm>
          <a:prstGeom prst="rect">
            <a:avLst/>
          </a:prstGeom>
        </p:spPr>
        <p:txBody>
          <a:bodyPr vert="horz" lIns="91440" tIns="45720" rIns="91440" bIns="45720" rtlCol="0" anchor="b"/>
          <a:lstStyle>
            <a:lvl1pPr algn="r">
              <a:defRPr sz="1200"/>
            </a:lvl1pPr>
          </a:lstStyle>
          <a:p>
            <a:fld id="{420BD0AB-C59E-4A46-83D3-F07787446BA0}" type="slidenum">
              <a:rPr lang="en-US" smtClean="0"/>
              <a:t>‹#›</a:t>
            </a:fld>
            <a:endParaRPr lang="en-US" dirty="0"/>
          </a:p>
        </p:txBody>
      </p:sp>
    </p:spTree>
    <p:extLst>
      <p:ext uri="{BB962C8B-B14F-4D97-AF65-F5344CB8AC3E}">
        <p14:creationId xmlns:p14="http://schemas.microsoft.com/office/powerpoint/2010/main" val="413378359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hf hdr="0" ftr="0"/>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997654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587736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2949312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0686530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DFA2D-92F6-ACC1-7CB0-9972BDE9BB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DEA291-4BE3-C850-7241-F648AFDBCDE7}"/>
              </a:ext>
            </a:extLst>
          </p:cNvPr>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a:extLst>
              <a:ext uri="{FF2B5EF4-FFF2-40B4-BE49-F238E27FC236}">
                <a16:creationId xmlns:a16="http://schemas.microsoft.com/office/drawing/2014/main" id="{C9D83A49-311A-300A-6D13-D3D61CAE6D20}"/>
              </a:ext>
            </a:extLst>
          </p:cNvPr>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060368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0193977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876670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0476683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a:extLst>
              <a:ext uri="{FF2B5EF4-FFF2-40B4-BE49-F238E27FC236}">
                <a16:creationId xmlns:a16="http://schemas.microsoft.com/office/drawing/2014/main" id="{BA5D5A72-CB6F-F8DE-E2C9-90459C8C3DC1}"/>
              </a:ext>
              <a:ext uri="{C183D7F6-B498-43B3-948B-1728B52AA6E4}">
                <adec:decorative xmlns:adec="http://schemas.microsoft.com/office/drawing/2017/decorative" val="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 uri="{C183D7F6-B498-43B3-948B-1728B52AA6E4}">
                <adec:decorative xmlns:adec="http://schemas.microsoft.com/office/drawing/2017/decorative" val="1"/>
              </a:ext>
            </a:extLst>
          </p:cNvPr>
          <p:cNvSpPr/>
          <p:nvPr userDrawn="1"/>
        </p:nvSpPr>
        <p:spPr>
          <a:xfrm>
            <a:off x="1500188" y="1173106"/>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 uri="{C183D7F6-B498-43B3-948B-1728B52AA6E4}">
                <adec:decorative xmlns:adec="http://schemas.microsoft.com/office/drawing/2017/decorative" val="1"/>
              </a:ext>
            </a:extLst>
          </p:cNvPr>
          <p:cNvSpPr/>
          <p:nvPr userDrawn="1"/>
        </p:nvSpPr>
        <p:spPr>
          <a:xfrm>
            <a:off x="2694429"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hasCustomPrompt="1"/>
          </p:nvPr>
        </p:nvSpPr>
        <p:spPr>
          <a:xfrm>
            <a:off x="2899790" y="810227"/>
            <a:ext cx="6392421" cy="3831221"/>
          </a:xfrm>
        </p:spPr>
        <p:txBody>
          <a:bodyPr tIns="0" bIns="0" anchor="ctr" anchorCtr="0">
            <a:noAutofit/>
          </a:bodyPr>
          <a:lstStyle>
            <a:lvl1pPr algn="ctr">
              <a:lnSpc>
                <a:spcPct val="100000"/>
              </a:lnSpc>
              <a:defRPr sz="3600"/>
            </a:lvl1pPr>
          </a:lstStyle>
          <a:p>
            <a:r>
              <a:rPr lang="en-US" dirty="0"/>
              <a:t>Click to add title</a:t>
            </a:r>
          </a:p>
        </p:txBody>
      </p:sp>
    </p:spTree>
    <p:extLst>
      <p:ext uri="{BB962C8B-B14F-4D97-AF65-F5344CB8AC3E}">
        <p14:creationId xmlns:p14="http://schemas.microsoft.com/office/powerpoint/2010/main" val="26317998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 uri="{C183D7F6-B498-43B3-948B-1728B52AA6E4}">
                <adec:decorative xmlns:adec="http://schemas.microsoft.com/office/drawing/2017/decorative" val="1"/>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 uri="{C183D7F6-B498-43B3-948B-1728B52AA6E4}">
                <adec:decorative xmlns:adec="http://schemas.microsoft.com/office/drawing/2017/decorative" val="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a:extLst>
              <a:ext uri="{FF2B5EF4-FFF2-40B4-BE49-F238E27FC236}">
                <a16:creationId xmlns:a16="http://schemas.microsoft.com/office/drawing/2014/main" id="{EFFAEAD9-58A9-096B-C6D0-58F7AD08EB20}"/>
              </a:ext>
              <a:ext uri="{C183D7F6-B498-43B3-948B-1728B52AA6E4}">
                <adec:decorative xmlns:adec="http://schemas.microsoft.com/office/drawing/2017/decorative" val="1"/>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hasCustomPrompt="1"/>
          </p:nvPr>
        </p:nvSpPr>
        <p:spPr>
          <a:xfrm>
            <a:off x="914400" y="1057274"/>
            <a:ext cx="6583680" cy="1531357"/>
          </a:xfrm>
        </p:spPr>
        <p:txBody>
          <a:bodyPr tIns="0" bIns="0">
            <a:noAutofit/>
          </a:bodyPr>
          <a:lstStyle>
            <a:lvl1pPr algn="l">
              <a:lnSpc>
                <a:spcPct val="100000"/>
              </a:lnSpc>
              <a:defRPr sz="3600"/>
            </a:lvl1pPr>
          </a:lstStyle>
          <a:p>
            <a:r>
              <a:rPr lang="en-US" dirty="0"/>
              <a:t>Click to add title</a:t>
            </a:r>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hasCustomPrompt="1"/>
          </p:nvPr>
        </p:nvSpPr>
        <p:spPr>
          <a:xfrm>
            <a:off x="914400" y="2834640"/>
            <a:ext cx="6583680" cy="3207344"/>
          </a:xfrm>
        </p:spPr>
        <p:txBody>
          <a:bodyPr lIns="91440" tIns="0" rIns="91440" bIns="0">
            <a:norm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dirty="0"/>
              <a:t>Click to add text</a:t>
            </a:r>
          </a:p>
          <a:p>
            <a:pPr lvl="1"/>
            <a:r>
              <a:rPr lang="en-US" dirty="0"/>
              <a:t>Second level</a:t>
            </a:r>
          </a:p>
          <a:p>
            <a:pPr lvl="2"/>
            <a:r>
              <a:rPr lang="en-US" dirty="0"/>
              <a:t>Third level</a:t>
            </a:r>
          </a:p>
        </p:txBody>
      </p:sp>
      <p:sp>
        <p:nvSpPr>
          <p:cNvPr id="3" name="Slide Number Placeholder 2">
            <a:extLst>
              <a:ext uri="{FF2B5EF4-FFF2-40B4-BE49-F238E27FC236}">
                <a16:creationId xmlns:a16="http://schemas.microsoft.com/office/drawing/2014/main" id="{71114D1E-7749-DD58-8782-318E4F679DE0}"/>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37D12D-0FCA-3396-988D-452D3D526E3D}"/>
              </a:ext>
              <a:ext uri="{C183D7F6-B498-43B3-948B-1728B52AA6E4}">
                <adec:decorative xmlns:adec="http://schemas.microsoft.com/office/drawing/2017/decorative" val="1"/>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6" name="Rectangle 5">
            <a:extLst>
              <a:ext uri="{FF2B5EF4-FFF2-40B4-BE49-F238E27FC236}">
                <a16:creationId xmlns:a16="http://schemas.microsoft.com/office/drawing/2014/main" id="{11710CE8-8A83-C0D3-623E-AFCC6C6A2930}"/>
              </a:ext>
              <a:ext uri="{C183D7F6-B498-43B3-948B-1728B52AA6E4}">
                <adec:decorative xmlns:adec="http://schemas.microsoft.com/office/drawing/2017/decorative" val="1"/>
              </a:ext>
            </a:extLst>
          </p:cNvPr>
          <p:cNvSpPr/>
          <p:nvPr userDrawn="1"/>
        </p:nvSpPr>
        <p:spPr>
          <a:xfrm>
            <a:off x="443346" y="332509"/>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8" name="Group 17">
            <a:extLst>
              <a:ext uri="{FF2B5EF4-FFF2-40B4-BE49-F238E27FC236}">
                <a16:creationId xmlns:a16="http://schemas.microsoft.com/office/drawing/2014/main" id="{7AA66C80-37C3-6D28-7564-733A30B2CD8D}"/>
              </a:ext>
              <a:ext uri="{C183D7F6-B498-43B3-948B-1728B52AA6E4}">
                <adec:decorative xmlns:adec="http://schemas.microsoft.com/office/drawing/2017/decorative" val="1"/>
              </a:ext>
            </a:extLst>
          </p:cNvPr>
          <p:cNvGrpSpPr/>
          <p:nvPr userDrawn="1"/>
        </p:nvGrpSpPr>
        <p:grpSpPr>
          <a:xfrm flipH="1">
            <a:off x="9353550" y="0"/>
            <a:ext cx="2838450" cy="2857958"/>
            <a:chOff x="0" y="0"/>
            <a:chExt cx="2838450" cy="2857958"/>
          </a:xfrm>
        </p:grpSpPr>
        <p:sp>
          <p:nvSpPr>
            <p:cNvPr id="12" name="Freeform: Shape 28">
              <a:extLst>
                <a:ext uri="{FF2B5EF4-FFF2-40B4-BE49-F238E27FC236}">
                  <a16:creationId xmlns:a16="http://schemas.microsoft.com/office/drawing/2014/main" id="{D9DB7C23-E0CF-A75F-BFFD-4E7679AF4AD5}"/>
                </a:ext>
                <a:ext uri="{C183D7F6-B498-43B3-948B-1728B52AA6E4}">
                  <adec:decorative xmlns:adec="http://schemas.microsoft.com/office/drawing/2017/decorative" val="1"/>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5" name="Freeform: Shape 15">
              <a:extLst>
                <a:ext uri="{FF2B5EF4-FFF2-40B4-BE49-F238E27FC236}">
                  <a16:creationId xmlns:a16="http://schemas.microsoft.com/office/drawing/2014/main" id="{4D62A0CC-A0CE-403A-A167-27225B2C6083}"/>
                </a:ext>
                <a:ext uri="{C183D7F6-B498-43B3-948B-1728B52AA6E4}">
                  <adec:decorative xmlns:adec="http://schemas.microsoft.com/office/drawing/2017/decorative" val="1"/>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Image 2">
              <a:extLst>
                <a:ext uri="{FF2B5EF4-FFF2-40B4-BE49-F238E27FC236}">
                  <a16:creationId xmlns:a16="http://schemas.microsoft.com/office/drawing/2014/main" id="{F8AD83DA-A293-6D56-F606-7C98C403A3F7}"/>
                </a:ext>
                <a:ext uri="{C183D7F6-B498-43B3-948B-1728B52AA6E4}">
                  <adec:decorative xmlns:adec="http://schemas.microsoft.com/office/drawing/2017/decorative" val="1"/>
                </a:ext>
              </a:extLst>
            </p:cNvPr>
            <p:cNvSpPr/>
            <p:nvPr userDrawn="1"/>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2" name="Title 1"/>
          <p:cNvSpPr>
            <a:spLocks noGrp="1"/>
          </p:cNvSpPr>
          <p:nvPr userDrawn="1">
            <p:ph type="title" hasCustomPrompt="1"/>
          </p:nvPr>
        </p:nvSpPr>
        <p:spPr>
          <a:xfrm>
            <a:off x="5702441" y="1061623"/>
            <a:ext cx="5723586" cy="4739104"/>
          </a:xfrm>
        </p:spPr>
        <p:txBody>
          <a:bodyPr tIns="0" bIns="0" anchor="ctr">
            <a:noAutofit/>
          </a:bodyPr>
          <a:lstStyle>
            <a:lvl1pPr algn="l">
              <a:lnSpc>
                <a:spcPct val="100000"/>
              </a:lnSpc>
              <a:defRPr sz="3600" b="1"/>
            </a:lvl1pPr>
          </a:lstStyle>
          <a:p>
            <a:r>
              <a:rPr lang="en-US" dirty="0"/>
              <a:t>Click to add title</a:t>
            </a:r>
          </a:p>
        </p:txBody>
      </p:sp>
      <p:sp>
        <p:nvSpPr>
          <p:cNvPr id="8" name="Picture Placeholder 7">
            <a:extLst>
              <a:ext uri="{FF2B5EF4-FFF2-40B4-BE49-F238E27FC236}">
                <a16:creationId xmlns:a16="http://schemas.microsoft.com/office/drawing/2014/main" id="{E979AC40-7C15-9431-5B1A-415655A7FC05}"/>
              </a:ext>
            </a:extLst>
          </p:cNvPr>
          <p:cNvSpPr>
            <a:spLocks noGrp="1"/>
          </p:cNvSpPr>
          <p:nvPr>
            <p:ph type="pic" sz="quarter" idx="11" hasCustomPrompt="1"/>
          </p:nvPr>
        </p:nvSpPr>
        <p:spPr>
          <a:xfrm>
            <a:off x="443345" y="0"/>
            <a:ext cx="4344695" cy="6359525"/>
          </a:xfrm>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433189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6F8B46B-EF6E-BC12-09E2-0F3B779197B4}"/>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2" name="Rectangle 21">
            <a:extLst>
              <a:ext uri="{FF2B5EF4-FFF2-40B4-BE49-F238E27FC236}">
                <a16:creationId xmlns:a16="http://schemas.microsoft.com/office/drawing/2014/main" id="{5D7B4F11-E150-473B-98F5-6E6AC9646863}"/>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6" name="Freeform 35">
            <a:extLst>
              <a:ext uri="{FF2B5EF4-FFF2-40B4-BE49-F238E27FC236}">
                <a16:creationId xmlns:a16="http://schemas.microsoft.com/office/drawing/2014/main" id="{A8E2FA61-C047-21BB-AA50-F84AD7685498}"/>
              </a:ext>
              <a:ext uri="{C183D7F6-B498-43B3-948B-1728B52AA6E4}">
                <adec:decorative xmlns:adec="http://schemas.microsoft.com/office/drawing/2017/decorative" val="1"/>
              </a:ext>
            </a:extLst>
          </p:cNvPr>
          <p:cNvSpPr/>
          <p:nvPr userDrawn="1"/>
        </p:nvSpPr>
        <p:spPr>
          <a:xfrm rot="16200000">
            <a:off x="5760023" y="3764463"/>
            <a:ext cx="2812357" cy="3394143"/>
          </a:xfrm>
          <a:custGeom>
            <a:avLst/>
            <a:gdLst>
              <a:gd name="connsiteX0" fmla="*/ 0 w 2812357"/>
              <a:gd name="connsiteY0" fmla="*/ 0 h 3394143"/>
              <a:gd name="connsiteX1" fmla="*/ 2812357 w 2812357"/>
              <a:gd name="connsiteY1" fmla="*/ 3394143 h 3394143"/>
              <a:gd name="connsiteX2" fmla="*/ 0 w 2812357"/>
              <a:gd name="connsiteY2" fmla="*/ 3394143 h 3394143"/>
            </a:gdLst>
            <a:ahLst/>
            <a:cxnLst>
              <a:cxn ang="0">
                <a:pos x="connsiteX0" y="connsiteY0"/>
              </a:cxn>
              <a:cxn ang="0">
                <a:pos x="connsiteX1" y="connsiteY1"/>
              </a:cxn>
              <a:cxn ang="0">
                <a:pos x="connsiteX2" y="connsiteY2"/>
              </a:cxn>
            </a:cxnLst>
            <a:rect l="l" t="t" r="r" b="b"/>
            <a:pathLst>
              <a:path w="2812357" h="3394143">
                <a:moveTo>
                  <a:pt x="0" y="0"/>
                </a:moveTo>
                <a:lnTo>
                  <a:pt x="2812357" y="3394143"/>
                </a:lnTo>
                <a:lnTo>
                  <a:pt x="0" y="3394143"/>
                </a:lnTo>
                <a:close/>
              </a:path>
            </a:pathLst>
          </a:custGeom>
          <a:solidFill>
            <a:schemeClr val="accent4">
              <a:lumMod val="40000"/>
              <a:lumOff val="60000"/>
              <a:alpha val="50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3" name="Freeform 32">
            <a:extLst>
              <a:ext uri="{FF2B5EF4-FFF2-40B4-BE49-F238E27FC236}">
                <a16:creationId xmlns:a16="http://schemas.microsoft.com/office/drawing/2014/main" id="{1A2791BA-760E-9FA5-8743-D0B699FC9835}"/>
              </a:ext>
              <a:ext uri="{C183D7F6-B498-43B3-948B-1728B52AA6E4}">
                <adec:decorative xmlns:adec="http://schemas.microsoft.com/office/drawing/2017/decorative" val="1"/>
              </a:ext>
            </a:extLst>
          </p:cNvPr>
          <p:cNvSpPr/>
          <p:nvPr userDrawn="1"/>
        </p:nvSpPr>
        <p:spPr>
          <a:xfrm>
            <a:off x="0" y="3463854"/>
            <a:ext cx="435241" cy="3394146"/>
          </a:xfrm>
          <a:custGeom>
            <a:avLst/>
            <a:gdLst>
              <a:gd name="connsiteX0" fmla="*/ 435241 w 435241"/>
              <a:gd name="connsiteY0" fmla="*/ 0 h 3394146"/>
              <a:gd name="connsiteX1" fmla="*/ 435241 w 435241"/>
              <a:gd name="connsiteY1" fmla="*/ 3394146 h 3394146"/>
              <a:gd name="connsiteX2" fmla="*/ 0 w 435241"/>
              <a:gd name="connsiteY2" fmla="*/ 3394146 h 3394146"/>
              <a:gd name="connsiteX3" fmla="*/ 0 w 435241"/>
              <a:gd name="connsiteY3" fmla="*/ 523525 h 3394146"/>
            </a:gdLst>
            <a:ahLst/>
            <a:cxnLst>
              <a:cxn ang="0">
                <a:pos x="connsiteX0" y="connsiteY0"/>
              </a:cxn>
              <a:cxn ang="0">
                <a:pos x="connsiteX1" y="connsiteY1"/>
              </a:cxn>
              <a:cxn ang="0">
                <a:pos x="connsiteX2" y="connsiteY2"/>
              </a:cxn>
              <a:cxn ang="0">
                <a:pos x="connsiteX3" y="connsiteY3"/>
              </a:cxn>
            </a:cxnLst>
            <a:rect l="l" t="t" r="r" b="b"/>
            <a:pathLst>
              <a:path w="435241" h="3394146">
                <a:moveTo>
                  <a:pt x="435241" y="0"/>
                </a:moveTo>
                <a:lnTo>
                  <a:pt x="435241" y="3394146"/>
                </a:lnTo>
                <a:lnTo>
                  <a:pt x="0" y="3394146"/>
                </a:lnTo>
                <a:lnTo>
                  <a:pt x="0" y="5235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4" name="Title 1">
            <a:extLst>
              <a:ext uri="{FF2B5EF4-FFF2-40B4-BE49-F238E27FC236}">
                <a16:creationId xmlns:a16="http://schemas.microsoft.com/office/drawing/2014/main" id="{8D6A03F2-8C7B-D33B-0E8F-24D4800D5C01}"/>
              </a:ext>
            </a:extLst>
          </p:cNvPr>
          <p:cNvSpPr>
            <a:spLocks noGrp="1"/>
          </p:cNvSpPr>
          <p:nvPr userDrawn="1">
            <p:ph type="title" hasCustomPrompt="1"/>
          </p:nvPr>
        </p:nvSpPr>
        <p:spPr>
          <a:xfrm>
            <a:off x="914400" y="1057275"/>
            <a:ext cx="5259554" cy="2495028"/>
          </a:xfrm>
        </p:spPr>
        <p:txBody>
          <a:bodyPr tIns="0" bIns="0">
            <a:noAutofit/>
          </a:bodyPr>
          <a:lstStyle>
            <a:lvl1pPr algn="l">
              <a:lnSpc>
                <a:spcPct val="100000"/>
              </a:lnSpc>
              <a:defRPr sz="3600"/>
            </a:lvl1pPr>
          </a:lstStyle>
          <a:p>
            <a:r>
              <a:rPr lang="en-US" dirty="0"/>
              <a:t>Click to add text</a:t>
            </a:r>
          </a:p>
        </p:txBody>
      </p:sp>
      <p:sp>
        <p:nvSpPr>
          <p:cNvPr id="5" name="Content Placeholder 2">
            <a:extLst>
              <a:ext uri="{FF2B5EF4-FFF2-40B4-BE49-F238E27FC236}">
                <a16:creationId xmlns:a16="http://schemas.microsoft.com/office/drawing/2014/main" id="{C51465C6-2CDE-B5BF-F22E-CBDD44E86CFC}"/>
              </a:ext>
            </a:extLst>
          </p:cNvPr>
          <p:cNvSpPr>
            <a:spLocks noGrp="1"/>
          </p:cNvSpPr>
          <p:nvPr userDrawn="1">
            <p:ph idx="1" hasCustomPrompt="1"/>
          </p:nvPr>
        </p:nvSpPr>
        <p:spPr>
          <a:xfrm>
            <a:off x="914400" y="3808750"/>
            <a:ext cx="5259554"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52" name="Picture Placeholder 7">
            <a:extLst>
              <a:ext uri="{FF2B5EF4-FFF2-40B4-BE49-F238E27FC236}">
                <a16:creationId xmlns:a16="http://schemas.microsoft.com/office/drawing/2014/main" id="{55126063-BDEE-A1AB-FDAE-DD9B98CACDA8}"/>
              </a:ext>
            </a:extLst>
          </p:cNvPr>
          <p:cNvSpPr>
            <a:spLocks noGrp="1"/>
          </p:cNvSpPr>
          <p:nvPr>
            <p:ph type="pic" sz="quarter" idx="11" hasCustomPrompt="1"/>
          </p:nvPr>
        </p:nvSpPr>
        <p:spPr>
          <a:xfrm>
            <a:off x="7414194" y="410780"/>
            <a:ext cx="4344695" cy="6447220"/>
          </a:xfrm>
          <a:solidFill>
            <a:schemeClr val="accent3"/>
          </a:solidFill>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32" name="Image 1">
            <a:extLst>
              <a:ext uri="{FF2B5EF4-FFF2-40B4-BE49-F238E27FC236}">
                <a16:creationId xmlns:a16="http://schemas.microsoft.com/office/drawing/2014/main" id="{2A3EC91E-4089-D366-06D3-3E66F93DFAF3}"/>
              </a:ext>
              <a:ext uri="{C183D7F6-B498-43B3-948B-1728B52AA6E4}">
                <adec:decorative xmlns:adec="http://schemas.microsoft.com/office/drawing/2017/decorative" val="1"/>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 uri="{C183D7F6-B498-43B3-948B-1728B52AA6E4}">
                <adec:decorative xmlns:adec="http://schemas.microsoft.com/office/drawing/2017/decorative" val="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 uri="{C183D7F6-B498-43B3-948B-1728B52AA6E4}">
                <adec:decorative xmlns:adec="http://schemas.microsoft.com/office/drawing/2017/decorative" val="1"/>
              </a:ext>
            </a:extLst>
          </p:cNvPr>
          <p:cNvSpPr>
            <a:spLocks/>
          </p:cNvSpPr>
          <p:nvPr userDrawn="1"/>
        </p:nvSpPr>
        <p:spPr bwMode="auto">
          <a:xfrm rot="16200000" flipH="1">
            <a:off x="-9389"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alpha val="5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 uri="{C183D7F6-B498-43B3-948B-1728B52AA6E4}">
                <adec:decorative xmlns:adec="http://schemas.microsoft.com/office/drawing/2017/decorative" val="1"/>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3" name="Image 4">
            <a:extLst>
              <a:ext uri="{FF2B5EF4-FFF2-40B4-BE49-F238E27FC236}">
                <a16:creationId xmlns:a16="http://schemas.microsoft.com/office/drawing/2014/main" id="{EC46DC71-C12A-96C8-3FE2-AA95AB58B349}"/>
              </a:ext>
              <a:ext uri="{C183D7F6-B498-43B3-948B-1728B52AA6E4}">
                <adec:decorative xmlns:adec="http://schemas.microsoft.com/office/drawing/2017/decorative" val="1"/>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lumMod val="40000"/>
              <a:lumOff val="60000"/>
              <a:alpha val="50000"/>
            </a:schemeClr>
          </a:solidFill>
          <a:ln w="7052" cap="flat">
            <a:noFill/>
            <a:prstDash val="solid"/>
            <a:miter/>
          </a:ln>
        </p:spPr>
        <p:txBody>
          <a:bodyPr rtlCol="0" anchor="ctr">
            <a:noAutofit/>
          </a:bodyPr>
          <a:lstStyle/>
          <a:p>
            <a:endParaRPr lang="en-US" dirty="0"/>
          </a:p>
        </p:txBody>
      </p:sp>
      <p:sp>
        <p:nvSpPr>
          <p:cNvPr id="2" name="Title 1"/>
          <p:cNvSpPr>
            <a:spLocks noGrp="1"/>
          </p:cNvSpPr>
          <p:nvPr>
            <p:ph type="title" hasCustomPrompt="1"/>
          </p:nvPr>
        </p:nvSpPr>
        <p:spPr>
          <a:xfrm>
            <a:off x="3460565" y="1057274"/>
            <a:ext cx="7965461" cy="994164"/>
          </a:xfrm>
        </p:spPr>
        <p:txBody>
          <a:bodyPr lIns="91440" tIns="0" rIns="91440" bIns="0" anchor="b" anchorCtr="0">
            <a:noAutofit/>
          </a:bodyPr>
          <a:lstStyle>
            <a:lvl1pPr algn="l">
              <a:lnSpc>
                <a:spcPct val="100000"/>
              </a:lnSpc>
              <a:defRPr sz="3600" b="1">
                <a:latin typeface="+mj-lt"/>
                <a:cs typeface="Arial" panose="020B0604020202020204" pitchFamily="34" charset="0"/>
              </a:defRPr>
            </a:lvl1pPr>
          </a:lstStyle>
          <a:p>
            <a:r>
              <a:rPr lang="en-US" dirty="0"/>
              <a:t>Click to add title</a:t>
            </a:r>
          </a:p>
        </p:txBody>
      </p:sp>
      <p:sp>
        <p:nvSpPr>
          <p:cNvPr id="13" name="Content Placeholder 3">
            <a:extLst>
              <a:ext uri="{FF2B5EF4-FFF2-40B4-BE49-F238E27FC236}">
                <a16:creationId xmlns:a16="http://schemas.microsoft.com/office/drawing/2014/main" id="{B20F5EA7-881C-8FB7-EAC9-89C8F2E5865C}"/>
              </a:ext>
            </a:extLst>
          </p:cNvPr>
          <p:cNvSpPr>
            <a:spLocks noGrp="1"/>
          </p:cNvSpPr>
          <p:nvPr>
            <p:ph sz="half" idx="2" hasCustomPrompt="1"/>
          </p:nvPr>
        </p:nvSpPr>
        <p:spPr>
          <a:xfrm>
            <a:off x="3460565" y="2303029"/>
            <a:ext cx="7965460" cy="3497698"/>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laceholder 2">
            <a:extLst>
              <a:ext uri="{FF2B5EF4-FFF2-40B4-BE49-F238E27FC236}">
                <a16:creationId xmlns:a16="http://schemas.microsoft.com/office/drawing/2014/main" id="{ED7A50D8-0839-EC58-FFBE-315A20995799}"/>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mparison 1">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hasCustomPrompt="1"/>
          </p:nvPr>
        </p:nvSpPr>
        <p:spPr>
          <a:xfrm>
            <a:off x="4364809" y="1057274"/>
            <a:ext cx="7043617" cy="2520217"/>
          </a:xfrm>
        </p:spPr>
        <p:txBody>
          <a:bodyPr tIns="0" bIns="0">
            <a:noAutofit/>
          </a:bodyPr>
          <a:lstStyle>
            <a:lvl1pPr algn="l">
              <a:lnSpc>
                <a:spcPct val="100000"/>
              </a:lnSpc>
              <a:defRPr sz="3600"/>
            </a:lvl1pPr>
          </a:lstStyle>
          <a:p>
            <a:r>
              <a:rPr lang="en-US" dirty="0"/>
              <a:t>Click to add title</a:t>
            </a:r>
          </a:p>
        </p:txBody>
      </p:sp>
      <p:sp>
        <p:nvSpPr>
          <p:cNvPr id="11" name="Image 0">
            <a:extLst>
              <a:ext uri="{FF2B5EF4-FFF2-40B4-BE49-F238E27FC236}">
                <a16:creationId xmlns:a16="http://schemas.microsoft.com/office/drawing/2014/main" id="{CD2D664E-6702-6607-A37E-2E996144917C}"/>
              </a:ext>
              <a:ext uri="{C183D7F6-B498-43B3-948B-1728B52AA6E4}">
                <adec:decorative xmlns:adec="http://schemas.microsoft.com/office/drawing/2017/decorative" val="1"/>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a:extLst>
              <a:ext uri="{FF2B5EF4-FFF2-40B4-BE49-F238E27FC236}">
                <a16:creationId xmlns:a16="http://schemas.microsoft.com/office/drawing/2014/main" id="{951C5737-DF7E-D671-AC74-9E488335BCA2}"/>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 uri="{C183D7F6-B498-43B3-948B-1728B52AA6E4}">
                <adec:decorative xmlns:adec="http://schemas.microsoft.com/office/drawing/2017/decorative" val="1"/>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a:extLst>
              <a:ext uri="{FF2B5EF4-FFF2-40B4-BE49-F238E27FC236}">
                <a16:creationId xmlns:a16="http://schemas.microsoft.com/office/drawing/2014/main" id="{B9036D42-A06F-E6EE-BB91-8BAF045198BE}"/>
              </a:ext>
              <a:ext uri="{C183D7F6-B498-43B3-948B-1728B52AA6E4}">
                <adec:decorative xmlns:adec="http://schemas.microsoft.com/office/drawing/2017/decorative" val="1"/>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a:extLst>
              <a:ext uri="{FF2B5EF4-FFF2-40B4-BE49-F238E27FC236}">
                <a16:creationId xmlns:a16="http://schemas.microsoft.com/office/drawing/2014/main" id="{86E0540C-3355-A50D-AC61-047B54B70C64}"/>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16" name="Slide Number Placeholder 2">
            <a:extLst>
              <a:ext uri="{FF2B5EF4-FFF2-40B4-BE49-F238E27FC236}">
                <a16:creationId xmlns:a16="http://schemas.microsoft.com/office/drawing/2014/main" id="{B00F713C-1CC6-5879-0410-95F179D56AD2}"/>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 name="Content Placeholder 2">
            <a:extLst>
              <a:ext uri="{FF2B5EF4-FFF2-40B4-BE49-F238E27FC236}">
                <a16:creationId xmlns:a16="http://schemas.microsoft.com/office/drawing/2014/main" id="{8E40D3F2-4A7A-F909-AC98-0B402B26776E}"/>
              </a:ext>
            </a:extLst>
          </p:cNvPr>
          <p:cNvSpPr>
            <a:spLocks noGrp="1"/>
          </p:cNvSpPr>
          <p:nvPr>
            <p:ph idx="11" hasCustomPrompt="1"/>
          </p:nvPr>
        </p:nvSpPr>
        <p:spPr>
          <a:xfrm>
            <a:off x="4364808" y="3808750"/>
            <a:ext cx="7043618"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3116296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4">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3C7B0BB3-A5CA-7C72-DC39-AD00EC90964C}"/>
              </a:ext>
              <a:ext uri="{C183D7F6-B498-43B3-948B-1728B52AA6E4}">
                <adec:decorative xmlns:adec="http://schemas.microsoft.com/office/drawing/2017/decorative" val="1"/>
              </a:ext>
            </a:extLst>
          </p:cNvPr>
          <p:cNvSpPr/>
          <p:nvPr userDrawn="1"/>
        </p:nvSpPr>
        <p:spPr>
          <a:xfrm>
            <a:off x="8989454" y="3427336"/>
            <a:ext cx="3202546" cy="3430665"/>
          </a:xfrm>
          <a:custGeom>
            <a:avLst/>
            <a:gdLst>
              <a:gd name="connsiteX0" fmla="*/ 0 w 3202546"/>
              <a:gd name="connsiteY0" fmla="*/ 0 h 3430665"/>
              <a:gd name="connsiteX1" fmla="*/ 3202546 w 3202546"/>
              <a:gd name="connsiteY1" fmla="*/ 0 h 3430665"/>
              <a:gd name="connsiteX2" fmla="*/ 3202546 w 3202546"/>
              <a:gd name="connsiteY2" fmla="*/ 3430665 h 3430665"/>
              <a:gd name="connsiteX3" fmla="*/ 0 w 3202546"/>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202546" h="3430665">
                <a:moveTo>
                  <a:pt x="0" y="0"/>
                </a:moveTo>
                <a:lnTo>
                  <a:pt x="3202546" y="0"/>
                </a:lnTo>
                <a:lnTo>
                  <a:pt x="3202546"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8" name="Freeform 17">
            <a:extLst>
              <a:ext uri="{FF2B5EF4-FFF2-40B4-BE49-F238E27FC236}">
                <a16:creationId xmlns:a16="http://schemas.microsoft.com/office/drawing/2014/main" id="{07871527-68A5-0A5C-F5A6-A80523BAC92F}"/>
              </a:ext>
              <a:ext uri="{C183D7F6-B498-43B3-948B-1728B52AA6E4}">
                <adec:decorative xmlns:adec="http://schemas.microsoft.com/office/drawing/2017/decorative" val="1"/>
              </a:ext>
            </a:extLst>
          </p:cNvPr>
          <p:cNvSpPr/>
          <p:nvPr userDrawn="1"/>
        </p:nvSpPr>
        <p:spPr>
          <a:xfrm>
            <a:off x="8989454" y="3654149"/>
            <a:ext cx="3202546" cy="3203852"/>
          </a:xfrm>
          <a:custGeom>
            <a:avLst/>
            <a:gdLst>
              <a:gd name="connsiteX0" fmla="*/ 3202546 w 3202546"/>
              <a:gd name="connsiteY0" fmla="*/ 0 h 3203852"/>
              <a:gd name="connsiteX1" fmla="*/ 3202546 w 3202546"/>
              <a:gd name="connsiteY1" fmla="*/ 3203852 h 3203852"/>
              <a:gd name="connsiteX2" fmla="*/ 0 w 3202546"/>
              <a:gd name="connsiteY2" fmla="*/ 3203852 h 3203852"/>
              <a:gd name="connsiteX3" fmla="*/ 0 w 3202546"/>
              <a:gd name="connsiteY3" fmla="*/ 3190718 h 3203852"/>
            </a:gdLst>
            <a:ahLst/>
            <a:cxnLst>
              <a:cxn ang="0">
                <a:pos x="connsiteX0" y="connsiteY0"/>
              </a:cxn>
              <a:cxn ang="0">
                <a:pos x="connsiteX1" y="connsiteY1"/>
              </a:cxn>
              <a:cxn ang="0">
                <a:pos x="connsiteX2" y="connsiteY2"/>
              </a:cxn>
              <a:cxn ang="0">
                <a:pos x="connsiteX3" y="connsiteY3"/>
              </a:cxn>
            </a:cxnLst>
            <a:rect l="l" t="t" r="r" b="b"/>
            <a:pathLst>
              <a:path w="3202546" h="3203852">
                <a:moveTo>
                  <a:pt x="3202546" y="0"/>
                </a:moveTo>
                <a:lnTo>
                  <a:pt x="3202546" y="3203852"/>
                </a:lnTo>
                <a:lnTo>
                  <a:pt x="0" y="3203852"/>
                </a:lnTo>
                <a:lnTo>
                  <a:pt x="0" y="3190718"/>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13">
            <a:extLst>
              <a:ext uri="{FF2B5EF4-FFF2-40B4-BE49-F238E27FC236}">
                <a16:creationId xmlns:a16="http://schemas.microsoft.com/office/drawing/2014/main" id="{CEB118B3-9B06-AD11-738A-7A0651F98B7E}"/>
              </a:ext>
              <a:ext uri="{C183D7F6-B498-43B3-948B-1728B52AA6E4}">
                <adec:decorative xmlns:adec="http://schemas.microsoft.com/office/drawing/2017/decorative" val="1"/>
              </a:ext>
            </a:extLst>
          </p:cNvPr>
          <p:cNvSpPr/>
          <p:nvPr userDrawn="1"/>
        </p:nvSpPr>
        <p:spPr>
          <a:xfrm>
            <a:off x="8989455" y="1"/>
            <a:ext cx="3202545" cy="3437345"/>
          </a:xfrm>
          <a:custGeom>
            <a:avLst/>
            <a:gdLst>
              <a:gd name="connsiteX0" fmla="*/ 0 w 3202545"/>
              <a:gd name="connsiteY0" fmla="*/ 0 h 3437345"/>
              <a:gd name="connsiteX1" fmla="*/ 3202545 w 3202545"/>
              <a:gd name="connsiteY1" fmla="*/ 0 h 3437345"/>
              <a:gd name="connsiteX2" fmla="*/ 3202545 w 3202545"/>
              <a:gd name="connsiteY2" fmla="*/ 3437345 h 3437345"/>
              <a:gd name="connsiteX3" fmla="*/ 0 w 320254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202545" h="3437345">
                <a:moveTo>
                  <a:pt x="0" y="0"/>
                </a:moveTo>
                <a:lnTo>
                  <a:pt x="3202545" y="0"/>
                </a:lnTo>
                <a:lnTo>
                  <a:pt x="320254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15">
            <a:extLst>
              <a:ext uri="{FF2B5EF4-FFF2-40B4-BE49-F238E27FC236}">
                <a16:creationId xmlns:a16="http://schemas.microsoft.com/office/drawing/2014/main" id="{0EA94262-504E-06F2-F383-E832C37B1250}"/>
              </a:ext>
              <a:ext uri="{C183D7F6-B498-43B3-948B-1728B52AA6E4}">
                <adec:decorative xmlns:adec="http://schemas.microsoft.com/office/drawing/2017/decorative" val="1"/>
              </a:ext>
            </a:extLst>
          </p:cNvPr>
          <p:cNvSpPr/>
          <p:nvPr userDrawn="1"/>
        </p:nvSpPr>
        <p:spPr>
          <a:xfrm>
            <a:off x="8989454" y="6681"/>
            <a:ext cx="3202546" cy="3436477"/>
          </a:xfrm>
          <a:custGeom>
            <a:avLst/>
            <a:gdLst>
              <a:gd name="connsiteX0" fmla="*/ 0 w 3202546"/>
              <a:gd name="connsiteY0" fmla="*/ 0 h 3436477"/>
              <a:gd name="connsiteX1" fmla="*/ 3202546 w 3202546"/>
              <a:gd name="connsiteY1" fmla="*/ 3214418 h 3436477"/>
              <a:gd name="connsiteX2" fmla="*/ 3202546 w 3202546"/>
              <a:gd name="connsiteY2" fmla="*/ 3436477 h 3436477"/>
              <a:gd name="connsiteX3" fmla="*/ 0 w 3202546"/>
              <a:gd name="connsiteY3" fmla="*/ 3436477 h 3436477"/>
            </a:gdLst>
            <a:ahLst/>
            <a:cxnLst>
              <a:cxn ang="0">
                <a:pos x="connsiteX0" y="connsiteY0"/>
              </a:cxn>
              <a:cxn ang="0">
                <a:pos x="connsiteX1" y="connsiteY1"/>
              </a:cxn>
              <a:cxn ang="0">
                <a:pos x="connsiteX2" y="connsiteY2"/>
              </a:cxn>
              <a:cxn ang="0">
                <a:pos x="connsiteX3" y="connsiteY3"/>
              </a:cxn>
            </a:cxnLst>
            <a:rect l="l" t="t" r="r" b="b"/>
            <a:pathLst>
              <a:path w="3202546" h="3436477">
                <a:moveTo>
                  <a:pt x="0" y="0"/>
                </a:moveTo>
                <a:lnTo>
                  <a:pt x="3202546" y="3214418"/>
                </a:lnTo>
                <a:lnTo>
                  <a:pt x="3202546"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Title 19">
            <a:extLst>
              <a:ext uri="{FF2B5EF4-FFF2-40B4-BE49-F238E27FC236}">
                <a16:creationId xmlns:a16="http://schemas.microsoft.com/office/drawing/2014/main" id="{C26B5661-F583-FA44-8353-161B862E69B1}"/>
              </a:ext>
            </a:extLst>
          </p:cNvPr>
          <p:cNvSpPr>
            <a:spLocks noGrp="1"/>
          </p:cNvSpPr>
          <p:nvPr userDrawn="1">
            <p:ph type="title" hasCustomPrompt="1"/>
          </p:nvPr>
        </p:nvSpPr>
        <p:spPr>
          <a:xfrm>
            <a:off x="914399" y="834635"/>
            <a:ext cx="7796464" cy="1222385"/>
          </a:xfrm>
        </p:spPr>
        <p:txBody>
          <a:bodyPr tIns="0" bIns="0">
            <a:noAutofit/>
          </a:bodyPr>
          <a:lstStyle>
            <a:lvl1pPr algn="l">
              <a:lnSpc>
                <a:spcPct val="100000"/>
              </a:lnSpc>
              <a:defRPr sz="3600"/>
            </a:lvl1pPr>
          </a:lstStyle>
          <a:p>
            <a:r>
              <a:rPr lang="en-US" dirty="0"/>
              <a:t>Click to add title</a:t>
            </a:r>
          </a:p>
        </p:txBody>
      </p:sp>
      <p:sp>
        <p:nvSpPr>
          <p:cNvPr id="19" name="Slide Number Placeholder 2">
            <a:extLst>
              <a:ext uri="{FF2B5EF4-FFF2-40B4-BE49-F238E27FC236}">
                <a16:creationId xmlns:a16="http://schemas.microsoft.com/office/drawing/2014/main" id="{BFBCB81C-7599-87A1-8037-5FB8C374503A}"/>
              </a:ext>
            </a:extLst>
          </p:cNvPr>
          <p:cNvSpPr>
            <a:spLocks noGrp="1"/>
          </p:cNvSpPr>
          <p:nvPr userDrawn="1">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3" name="Content Placeholder 3">
            <a:extLst>
              <a:ext uri="{FF2B5EF4-FFF2-40B4-BE49-F238E27FC236}">
                <a16:creationId xmlns:a16="http://schemas.microsoft.com/office/drawing/2014/main" id="{6FF02D51-6992-3FED-2A19-92E5AC564CF4}"/>
              </a:ext>
            </a:extLst>
          </p:cNvPr>
          <p:cNvSpPr>
            <a:spLocks noGrp="1"/>
          </p:cNvSpPr>
          <p:nvPr userDrawn="1">
            <p:ph sz="half" idx="2" hasCustomPrompt="1"/>
          </p:nvPr>
        </p:nvSpPr>
        <p:spPr>
          <a:xfrm>
            <a:off x="914400" y="2303028"/>
            <a:ext cx="3283119"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5">
            <a:extLst>
              <a:ext uri="{FF2B5EF4-FFF2-40B4-BE49-F238E27FC236}">
                <a16:creationId xmlns:a16="http://schemas.microsoft.com/office/drawing/2014/main" id="{C2762372-3C12-61F8-F131-E4C08A2B1735}"/>
              </a:ext>
            </a:extLst>
          </p:cNvPr>
          <p:cNvSpPr>
            <a:spLocks noGrp="1"/>
          </p:cNvSpPr>
          <p:nvPr userDrawn="1">
            <p:ph sz="quarter" idx="4" hasCustomPrompt="1"/>
          </p:nvPr>
        </p:nvSpPr>
        <p:spPr>
          <a:xfrm>
            <a:off x="4782159" y="2303028"/>
            <a:ext cx="3284951"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6733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meline 1">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965393"/>
            <a:ext cx="7631709" cy="1091627"/>
          </a:xfrm>
        </p:spPr>
        <p:txBody>
          <a:bodyPr tIns="0" bIns="0"/>
          <a:lstStyle>
            <a:lvl1pPr algn="l">
              <a:lnSpc>
                <a:spcPct val="100000"/>
              </a:lnSpc>
              <a:defRPr sz="3600">
                <a:solidFill>
                  <a:schemeClr val="accent6"/>
                </a:solidFill>
              </a:defRPr>
            </a:lvl1pPr>
          </a:lstStyle>
          <a:p>
            <a:r>
              <a:rPr lang="en-US" dirty="0"/>
              <a:t>Click to add title</a:t>
            </a:r>
          </a:p>
        </p:txBody>
      </p:sp>
      <p:sp>
        <p:nvSpPr>
          <p:cNvPr id="5" name="Content Placeholder 2">
            <a:extLst>
              <a:ext uri="{FF2B5EF4-FFF2-40B4-BE49-F238E27FC236}">
                <a16:creationId xmlns:a16="http://schemas.microsoft.com/office/drawing/2014/main" id="{0AADE444-940A-5A34-8C49-4F15BC33EEC7}"/>
              </a:ext>
            </a:extLst>
          </p:cNvPr>
          <p:cNvSpPr>
            <a:spLocks noGrp="1"/>
          </p:cNvSpPr>
          <p:nvPr>
            <p:ph sz="half" idx="15" hasCustomPrompt="1"/>
          </p:nvPr>
        </p:nvSpPr>
        <p:spPr>
          <a:xfrm>
            <a:off x="914400" y="2303028"/>
            <a:ext cx="3283119" cy="4144192"/>
          </a:xfrm>
        </p:spPr>
        <p:txBody>
          <a:bodyPr lIns="91440" tIns="0" rIns="91440" bIns="0">
            <a:normAutofit/>
          </a:bodyPr>
          <a:lstStyle>
            <a:lvl1pPr marL="457200" indent="-457200">
              <a:spcBef>
                <a:spcPts val="1000"/>
              </a:spcBef>
              <a:buFont typeface="+mj-lt"/>
              <a:buAutoNum type="arabicPeriod"/>
              <a:defRPr sz="1800"/>
            </a:lvl1pPr>
            <a:lvl2pPr marL="745236" indent="-342900">
              <a:spcBef>
                <a:spcPts val="1000"/>
              </a:spcBef>
              <a:buFont typeface="+mj-lt"/>
              <a:buAutoNum type="alphaLcPeriod"/>
              <a:defRPr sz="1800"/>
            </a:lvl2pPr>
            <a:lvl3pPr marL="1202436" indent="-342900">
              <a:spcBef>
                <a:spcPts val="1000"/>
              </a:spcBef>
              <a:buFont typeface="+mj-lt"/>
              <a:buAutoNum type="arabicParenR"/>
              <a:defRPr sz="1800"/>
            </a:lvl3pPr>
            <a:lvl4pPr marL="1659636" indent="-342900">
              <a:spcBef>
                <a:spcPts val="1000"/>
              </a:spcBef>
              <a:buFont typeface="+mj-lt"/>
              <a:buAutoNum type="alphaLcParenR"/>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3" name="Content Placeholder 2">
            <a:extLst>
              <a:ext uri="{FF2B5EF4-FFF2-40B4-BE49-F238E27FC236}">
                <a16:creationId xmlns:a16="http://schemas.microsoft.com/office/drawing/2014/main" id="{97A79FCB-9A9F-6B60-A95C-FCF020598DE3}"/>
              </a:ext>
            </a:extLst>
          </p:cNvPr>
          <p:cNvSpPr>
            <a:spLocks noGrp="1"/>
          </p:cNvSpPr>
          <p:nvPr>
            <p:ph sz="half" idx="1" hasCustomPrompt="1"/>
          </p:nvPr>
        </p:nvSpPr>
        <p:spPr>
          <a:xfrm>
            <a:off x="4782159" y="2303028"/>
            <a:ext cx="3763950" cy="4144192"/>
          </a:xfrm>
        </p:spPr>
        <p:txBody>
          <a:bodyPr lIns="91440" tIns="0" rIns="91440" bIns="0">
            <a:normAutofit/>
          </a:bodyPr>
          <a:lstStyle>
            <a:lvl1pPr marL="0" indent="0">
              <a:spcBef>
                <a:spcPts val="1000"/>
              </a:spcBef>
              <a:buNone/>
              <a:defRPr sz="1800"/>
            </a:lvl1pPr>
            <a:lvl2pPr indent="-283464">
              <a:spcBef>
                <a:spcPts val="1000"/>
              </a:spcBef>
              <a:defRPr sz="1800"/>
            </a:lvl2pPr>
            <a:lvl3pPr indent="-283464">
              <a:spcBef>
                <a:spcPts val="1000"/>
              </a:spcBef>
              <a:defRPr sz="1800"/>
            </a:lvl3pPr>
            <a:lvl4pPr indent="-283464">
              <a:spcBef>
                <a:spcPts val="1000"/>
              </a:spcBef>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Picture Placeholder 30">
            <a:extLst>
              <a:ext uri="{FF2B5EF4-FFF2-40B4-BE49-F238E27FC236}">
                <a16:creationId xmlns:a16="http://schemas.microsoft.com/office/drawing/2014/main" id="{2912B88E-830A-AD4C-378F-46EF5F77950C}"/>
              </a:ext>
            </a:extLst>
          </p:cNvPr>
          <p:cNvSpPr>
            <a:spLocks noGrp="1"/>
          </p:cNvSpPr>
          <p:nvPr>
            <p:ph type="pic" sz="quarter" idx="14" hasCustomPrompt="1"/>
          </p:nvPr>
        </p:nvSpPr>
        <p:spPr>
          <a:xfrm>
            <a:off x="8989454" y="965393"/>
            <a:ext cx="3202545" cy="5892607"/>
          </a:xfrm>
          <a:custGeom>
            <a:avLst/>
            <a:gdLst>
              <a:gd name="connsiteX0" fmla="*/ 0 w 3202545"/>
              <a:gd name="connsiteY0" fmla="*/ 0 h 6023366"/>
              <a:gd name="connsiteX1" fmla="*/ 3202545 w 3202545"/>
              <a:gd name="connsiteY1" fmla="*/ 0 h 6023366"/>
              <a:gd name="connsiteX2" fmla="*/ 3202545 w 3202545"/>
              <a:gd name="connsiteY2" fmla="*/ 3165406 h 6023366"/>
              <a:gd name="connsiteX3" fmla="*/ 2923656 w 3202545"/>
              <a:gd name="connsiteY3" fmla="*/ 3179481 h 6023366"/>
              <a:gd name="connsiteX4" fmla="*/ 364096 w 3202545"/>
              <a:gd name="connsiteY4" fmla="*/ 6016124 h 6023366"/>
              <a:gd name="connsiteX5" fmla="*/ 364096 w 3202545"/>
              <a:gd name="connsiteY5" fmla="*/ 6023364 h 6023366"/>
              <a:gd name="connsiteX6" fmla="*/ 1231541 w 3202545"/>
              <a:gd name="connsiteY6" fmla="*/ 6023364 h 6023366"/>
              <a:gd name="connsiteX7" fmla="*/ 1241636 w 3202545"/>
              <a:gd name="connsiteY7" fmla="*/ 5822974 h 6023366"/>
              <a:gd name="connsiteX8" fmla="*/ 3012253 w 3202545"/>
              <a:gd name="connsiteY8" fmla="*/ 4042481 h 6023366"/>
              <a:gd name="connsiteX9" fmla="*/ 3202545 w 3202545"/>
              <a:gd name="connsiteY9" fmla="*/ 4032784 h 6023366"/>
              <a:gd name="connsiteX10" fmla="*/ 3202545 w 3202545"/>
              <a:gd name="connsiteY10" fmla="*/ 4033098 h 6023366"/>
              <a:gd name="connsiteX11" fmla="*/ 3012291 w 3202545"/>
              <a:gd name="connsiteY11" fmla="*/ 4042794 h 6023366"/>
              <a:gd name="connsiteX12" fmla="*/ 1242011 w 3202545"/>
              <a:gd name="connsiteY12" fmla="*/ 5823008 h 6023366"/>
              <a:gd name="connsiteX13" fmla="*/ 1231918 w 3202545"/>
              <a:gd name="connsiteY13" fmla="*/ 6023365 h 6023366"/>
              <a:gd name="connsiteX14" fmla="*/ 3202545 w 3202545"/>
              <a:gd name="connsiteY14" fmla="*/ 6023365 h 6023366"/>
              <a:gd name="connsiteX15" fmla="*/ 3202545 w 3202545"/>
              <a:gd name="connsiteY15" fmla="*/ 6023366 h 6023366"/>
              <a:gd name="connsiteX16" fmla="*/ 0 w 3202545"/>
              <a:gd name="connsiteY16" fmla="*/ 6023366 h 602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2545" h="6023366">
                <a:moveTo>
                  <a:pt x="0" y="0"/>
                </a:moveTo>
                <a:lnTo>
                  <a:pt x="3202545" y="0"/>
                </a:lnTo>
                <a:lnTo>
                  <a:pt x="3202545" y="3165406"/>
                </a:lnTo>
                <a:lnTo>
                  <a:pt x="2923656" y="3179481"/>
                </a:lnTo>
                <a:cubicBezTo>
                  <a:pt x="1485615" y="3325450"/>
                  <a:pt x="364096" y="4539349"/>
                  <a:pt x="364096" y="6016124"/>
                </a:cubicBezTo>
                <a:lnTo>
                  <a:pt x="364096" y="6023364"/>
                </a:lnTo>
                <a:lnTo>
                  <a:pt x="1231541" y="6023364"/>
                </a:lnTo>
                <a:lnTo>
                  <a:pt x="1241636" y="5822974"/>
                </a:lnTo>
                <a:cubicBezTo>
                  <a:pt x="1336361" y="4887576"/>
                  <a:pt x="2077946" y="4138236"/>
                  <a:pt x="3012253" y="4042481"/>
                </a:cubicBezTo>
                <a:lnTo>
                  <a:pt x="3202545" y="4032784"/>
                </a:lnTo>
                <a:lnTo>
                  <a:pt x="3202545" y="4033098"/>
                </a:lnTo>
                <a:lnTo>
                  <a:pt x="3012291" y="4042794"/>
                </a:lnTo>
                <a:cubicBezTo>
                  <a:pt x="2078162" y="4138534"/>
                  <a:pt x="1336718" y="4887757"/>
                  <a:pt x="1242011" y="5823008"/>
                </a:cubicBezTo>
                <a:lnTo>
                  <a:pt x="1231918" y="6023365"/>
                </a:lnTo>
                <a:lnTo>
                  <a:pt x="3202545" y="6023365"/>
                </a:lnTo>
                <a:lnTo>
                  <a:pt x="3202545" y="6023366"/>
                </a:lnTo>
                <a:lnTo>
                  <a:pt x="0" y="6023366"/>
                </a:lnTo>
                <a:close/>
              </a:path>
            </a:pathLst>
          </a:custGeom>
          <a:solidFill>
            <a:schemeClr val="accent4"/>
          </a:solidFill>
        </p:spPr>
        <p:txBody>
          <a:bodyPr wrap="square">
            <a:noAutofit/>
          </a:bodyPr>
          <a:lstStyle>
            <a:lvl1pPr marL="0" indent="0">
              <a:buNone/>
              <a:defRPr sz="1800"/>
            </a:lvl1pPr>
          </a:lstStyle>
          <a:p>
            <a:pPr lvl="0"/>
            <a:r>
              <a:rPr lang="en-US" dirty="0"/>
              <a:t>Click to add picture</a:t>
            </a:r>
          </a:p>
        </p:txBody>
      </p:sp>
      <p:grpSp>
        <p:nvGrpSpPr>
          <p:cNvPr id="32" name="Group 31">
            <a:extLst>
              <a:ext uri="{FF2B5EF4-FFF2-40B4-BE49-F238E27FC236}">
                <a16:creationId xmlns:a16="http://schemas.microsoft.com/office/drawing/2014/main" id="{B9152F76-E42E-3D76-6BDB-2FA0D69216AD}"/>
              </a:ext>
              <a:ext uri="{C183D7F6-B498-43B3-948B-1728B52AA6E4}">
                <adec:decorative xmlns:adec="http://schemas.microsoft.com/office/drawing/2017/decorative" val="1"/>
              </a:ext>
            </a:extLst>
          </p:cNvPr>
          <p:cNvGrpSpPr/>
          <p:nvPr userDrawn="1"/>
        </p:nvGrpSpPr>
        <p:grpSpPr>
          <a:xfrm>
            <a:off x="9353550" y="4000041"/>
            <a:ext cx="2838450" cy="2857959"/>
            <a:chOff x="12797096" y="4000041"/>
            <a:chExt cx="2838450" cy="2857959"/>
          </a:xfrm>
        </p:grpSpPr>
        <p:sp>
          <p:nvSpPr>
            <p:cNvPr id="20" name="Freeform: Shape 28">
              <a:extLst>
                <a:ext uri="{FF2B5EF4-FFF2-40B4-BE49-F238E27FC236}">
                  <a16:creationId xmlns:a16="http://schemas.microsoft.com/office/drawing/2014/main" id="{ED0348C7-D83F-0AD7-2539-41219A795693}"/>
                </a:ext>
                <a:ext uri="{C183D7F6-B498-43B3-948B-1728B52AA6E4}">
                  <adec:decorative xmlns:adec="http://schemas.microsoft.com/office/drawing/2017/decorative" val="1"/>
                </a:ext>
              </a:extLst>
            </p:cNvPr>
            <p:cNvSpPr/>
            <p:nvPr userDrawn="1"/>
          </p:nvSpPr>
          <p:spPr>
            <a:xfrm rot="10800000">
              <a:off x="12797096" y="4000041"/>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1" name="Freeform: Shape 25">
              <a:extLst>
                <a:ext uri="{FF2B5EF4-FFF2-40B4-BE49-F238E27FC236}">
                  <a16:creationId xmlns:a16="http://schemas.microsoft.com/office/drawing/2014/main" id="{E911AA2D-BE77-278D-CD2E-2EB3E180F3B8}"/>
                </a:ext>
                <a:ext uri="{C183D7F6-B498-43B3-948B-1728B52AA6E4}">
                  <adec:decorative xmlns:adec="http://schemas.microsoft.com/office/drawing/2017/decorative" val="1"/>
                </a:ext>
              </a:extLst>
            </p:cNvPr>
            <p:cNvSpPr/>
            <p:nvPr userDrawn="1"/>
          </p:nvSpPr>
          <p:spPr>
            <a:xfrm rot="10800000">
              <a:off x="13664918" y="4867733"/>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2" name="Freeform: Shape 15">
              <a:extLst>
                <a:ext uri="{FF2B5EF4-FFF2-40B4-BE49-F238E27FC236}">
                  <a16:creationId xmlns:a16="http://schemas.microsoft.com/office/drawing/2014/main" id="{B6CE0BA6-C0FD-AC39-6C31-8477E0CAFDB0}"/>
                </a:ext>
                <a:ext uri="{C183D7F6-B498-43B3-948B-1728B52AA6E4}">
                  <adec:decorative xmlns:adec="http://schemas.microsoft.com/office/drawing/2017/decorative" val="1"/>
                </a:ext>
              </a:extLst>
            </p:cNvPr>
            <p:cNvSpPr/>
            <p:nvPr userDrawn="1"/>
          </p:nvSpPr>
          <p:spPr>
            <a:xfrm rot="10800000">
              <a:off x="14632096" y="5844983"/>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3" name="Image 2">
              <a:extLst>
                <a:ext uri="{FF2B5EF4-FFF2-40B4-BE49-F238E27FC236}">
                  <a16:creationId xmlns:a16="http://schemas.microsoft.com/office/drawing/2014/main" id="{666AD1A4-36DE-12F3-BB78-BA678A59572C}"/>
                </a:ext>
                <a:ext uri="{C183D7F6-B498-43B3-948B-1728B52AA6E4}">
                  <adec:decorative xmlns:adec="http://schemas.microsoft.com/office/drawing/2017/decorative" val="1"/>
                </a:ext>
              </a:extLst>
            </p:cNvPr>
            <p:cNvSpPr/>
            <p:nvPr userDrawn="1"/>
          </p:nvSpPr>
          <p:spPr>
            <a:xfrm rot="10800000">
              <a:off x="13402193" y="5492845"/>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44" name="Slide Number Placeholder 2">
            <a:extLst>
              <a:ext uri="{FF2B5EF4-FFF2-40B4-BE49-F238E27FC236}">
                <a16:creationId xmlns:a16="http://schemas.microsoft.com/office/drawing/2014/main" id="{79071EEC-EAD1-8B22-009A-68E74589AA8D}"/>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183620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mmary 2">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28259CF0-6BC5-3693-6F49-C4489C07C317}"/>
              </a:ext>
              <a:ext uri="{C183D7F6-B498-43B3-948B-1728B52AA6E4}">
                <adec:decorative xmlns:adec="http://schemas.microsoft.com/office/drawing/2017/decorative" val="1"/>
              </a:ext>
            </a:extLst>
          </p:cNvPr>
          <p:cNvSpPr/>
          <p:nvPr/>
        </p:nvSpPr>
        <p:spPr>
          <a:xfrm>
            <a:off x="8989454" y="-2546"/>
            <a:ext cx="3202546" cy="3441072"/>
          </a:xfrm>
          <a:custGeom>
            <a:avLst/>
            <a:gdLst>
              <a:gd name="connsiteX0" fmla="*/ 3202546 w 3202546"/>
              <a:gd name="connsiteY0" fmla="*/ 0 h 3441072"/>
              <a:gd name="connsiteX1" fmla="*/ 3202546 w 3202546"/>
              <a:gd name="connsiteY1" fmla="*/ 3441072 h 3441072"/>
              <a:gd name="connsiteX2" fmla="*/ 0 w 3202546"/>
              <a:gd name="connsiteY2" fmla="*/ 3441072 h 3441072"/>
              <a:gd name="connsiteX3" fmla="*/ 3082686 w 3202546"/>
              <a:gd name="connsiteY3" fmla="*/ 6086 h 3441072"/>
            </a:gdLst>
            <a:ahLst/>
            <a:cxnLst>
              <a:cxn ang="0">
                <a:pos x="connsiteX0" y="connsiteY0"/>
              </a:cxn>
              <a:cxn ang="0">
                <a:pos x="connsiteX1" y="connsiteY1"/>
              </a:cxn>
              <a:cxn ang="0">
                <a:pos x="connsiteX2" y="connsiteY2"/>
              </a:cxn>
              <a:cxn ang="0">
                <a:pos x="connsiteX3" y="connsiteY3"/>
              </a:cxn>
            </a:cxnLst>
            <a:rect l="l" t="t" r="r" b="b"/>
            <a:pathLst>
              <a:path w="3202546" h="3441072">
                <a:moveTo>
                  <a:pt x="3202546" y="0"/>
                </a:moveTo>
                <a:lnTo>
                  <a:pt x="3202546" y="3441072"/>
                </a:lnTo>
                <a:lnTo>
                  <a:pt x="0" y="3441072"/>
                </a:lnTo>
                <a:cubicBezTo>
                  <a:pt x="0" y="1653352"/>
                  <a:pt x="1351216" y="182908"/>
                  <a:pt x="3082686" y="6086"/>
                </a:cubicBezTo>
                <a:close/>
              </a:path>
            </a:pathLst>
          </a:custGeom>
          <a:solidFill>
            <a:schemeClr val="accent1"/>
          </a:solidFill>
          <a:ln w="4756" cap="flat">
            <a:noFill/>
            <a:prstDash val="solid"/>
            <a:miter/>
          </a:ln>
        </p:spPr>
        <p:txBody>
          <a:bodyPr wrap="square" rtlCol="0" anchor="ctr">
            <a:noAutofit/>
          </a:bodyPr>
          <a:lstStyle/>
          <a:p>
            <a:endParaRPr lang="en-US" dirty="0"/>
          </a:p>
        </p:txBody>
      </p:sp>
      <p:sp>
        <p:nvSpPr>
          <p:cNvPr id="26" name="Image 4">
            <a:extLst>
              <a:ext uri="{FF2B5EF4-FFF2-40B4-BE49-F238E27FC236}">
                <a16:creationId xmlns:a16="http://schemas.microsoft.com/office/drawing/2014/main" id="{9019DA73-2516-F3D2-ECDB-620C90483DB3}"/>
              </a:ext>
              <a:ext uri="{C183D7F6-B498-43B3-948B-1728B52AA6E4}">
                <adec:decorative xmlns:adec="http://schemas.microsoft.com/office/drawing/2017/decorative" val="1"/>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14" name="Freeform 13">
            <a:extLst>
              <a:ext uri="{FF2B5EF4-FFF2-40B4-BE49-F238E27FC236}">
                <a16:creationId xmlns:a16="http://schemas.microsoft.com/office/drawing/2014/main" id="{5665DA82-D253-8EC5-5DFB-F0266ED9FBB4}"/>
              </a:ext>
              <a:ext uri="{C183D7F6-B498-43B3-948B-1728B52AA6E4}">
                <adec:decorative xmlns:adec="http://schemas.microsoft.com/office/drawing/2017/decorative" val="1"/>
              </a:ext>
            </a:extLst>
          </p:cNvPr>
          <p:cNvSpPr/>
          <p:nvPr/>
        </p:nvSpPr>
        <p:spPr>
          <a:xfrm flipV="1">
            <a:off x="-20086" y="5331514"/>
            <a:ext cx="2148416" cy="1526486"/>
          </a:xfrm>
          <a:custGeom>
            <a:avLst/>
            <a:gdLst>
              <a:gd name="connsiteX0" fmla="*/ 0 w 2148416"/>
              <a:gd name="connsiteY0" fmla="*/ 1526486 h 1526486"/>
              <a:gd name="connsiteX1" fmla="*/ 2098930 w 2148416"/>
              <a:gd name="connsiteY1" fmla="*/ 135201 h 1526486"/>
              <a:gd name="connsiteX2" fmla="*/ 2148416 w 2148416"/>
              <a:gd name="connsiteY2" fmla="*/ 0 h 1526486"/>
              <a:gd name="connsiteX3" fmla="*/ 0 w 2148416"/>
              <a:gd name="connsiteY3" fmla="*/ 0 h 1526486"/>
            </a:gdLst>
            <a:ahLst/>
            <a:cxnLst>
              <a:cxn ang="0">
                <a:pos x="connsiteX0" y="connsiteY0"/>
              </a:cxn>
              <a:cxn ang="0">
                <a:pos x="connsiteX1" y="connsiteY1"/>
              </a:cxn>
              <a:cxn ang="0">
                <a:pos x="connsiteX2" y="connsiteY2"/>
              </a:cxn>
              <a:cxn ang="0">
                <a:pos x="connsiteX3" y="connsiteY3"/>
              </a:cxn>
            </a:cxnLst>
            <a:rect l="l" t="t" r="r" b="b"/>
            <a:pathLst>
              <a:path w="2148416" h="1526486">
                <a:moveTo>
                  <a:pt x="0" y="1526486"/>
                </a:moveTo>
                <a:cubicBezTo>
                  <a:pt x="943526" y="1526486"/>
                  <a:pt x="1753109" y="952785"/>
                  <a:pt x="2098930" y="135201"/>
                </a:cubicBezTo>
                <a:lnTo>
                  <a:pt x="2148416" y="0"/>
                </a:lnTo>
                <a:lnTo>
                  <a:pt x="0" y="0"/>
                </a:lnTo>
                <a:close/>
              </a:path>
            </a:pathLst>
          </a:custGeom>
          <a:solidFill>
            <a:schemeClr val="accent4">
              <a:alpha val="50000"/>
            </a:schemeClr>
          </a:solidFill>
          <a:ln w="5083" cap="flat">
            <a:noFill/>
            <a:prstDash val="solid"/>
            <a:miter/>
          </a:ln>
        </p:spPr>
        <p:txBody>
          <a:bodyPr wrap="square" rtlCol="0" anchor="ctr">
            <a:noAutofit/>
          </a:bodyPr>
          <a:lstStyle/>
          <a:p>
            <a:endParaRPr lang="en-US" dirty="0"/>
          </a:p>
        </p:txBody>
      </p:sp>
      <p:pic>
        <p:nvPicPr>
          <p:cNvPr id="21" name="Image 2">
            <a:extLst>
              <a:ext uri="{FF2B5EF4-FFF2-40B4-BE49-F238E27FC236}">
                <a16:creationId xmlns:a16="http://schemas.microsoft.com/office/drawing/2014/main" id="{A8B7F1F1-806C-8D65-7340-220A0C4653C8}"/>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9991886" y="1247775"/>
            <a:ext cx="2200114" cy="2200114"/>
          </a:xfrm>
          <a:prstGeom prst="rect">
            <a:avLst/>
          </a:prstGeom>
        </p:spPr>
      </p:pic>
      <p:sp>
        <p:nvSpPr>
          <p:cNvPr id="12" name="Freeform 11">
            <a:extLst>
              <a:ext uri="{FF2B5EF4-FFF2-40B4-BE49-F238E27FC236}">
                <a16:creationId xmlns:a16="http://schemas.microsoft.com/office/drawing/2014/main" id="{E76518D4-6149-BA03-3BE5-6A13A792C115}"/>
              </a:ext>
              <a:ext uri="{C183D7F6-B498-43B3-948B-1728B52AA6E4}">
                <adec:decorative xmlns:adec="http://schemas.microsoft.com/office/drawing/2017/decorative" val="1"/>
              </a:ext>
            </a:extLst>
          </p:cNvPr>
          <p:cNvSpPr/>
          <p:nvPr/>
        </p:nvSpPr>
        <p:spPr>
          <a:xfrm>
            <a:off x="1540428" y="6470488"/>
            <a:ext cx="775021" cy="387513"/>
          </a:xfrm>
          <a:custGeom>
            <a:avLst/>
            <a:gdLst>
              <a:gd name="connsiteX0" fmla="*/ 387511 w 775021"/>
              <a:gd name="connsiteY0" fmla="*/ 0 h 387513"/>
              <a:gd name="connsiteX1" fmla="*/ 775021 w 775021"/>
              <a:gd name="connsiteY1" fmla="*/ 387511 h 387513"/>
              <a:gd name="connsiteX2" fmla="*/ 775021 w 775021"/>
              <a:gd name="connsiteY2" fmla="*/ 387513 h 387513"/>
              <a:gd name="connsiteX3" fmla="*/ 1 w 775021"/>
              <a:gd name="connsiteY3" fmla="*/ 387513 h 387513"/>
              <a:gd name="connsiteX4" fmla="*/ 0 w 775021"/>
              <a:gd name="connsiteY4" fmla="*/ 387511 h 387513"/>
              <a:gd name="connsiteX5" fmla="*/ 387511 w 775021"/>
              <a:gd name="connsiteY5" fmla="*/ 0 h 387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5021" h="387513">
                <a:moveTo>
                  <a:pt x="387511" y="0"/>
                </a:moveTo>
                <a:cubicBezTo>
                  <a:pt x="601527" y="0"/>
                  <a:pt x="775021" y="173494"/>
                  <a:pt x="775021" y="387511"/>
                </a:cubicBezTo>
                <a:lnTo>
                  <a:pt x="775021" y="387513"/>
                </a:lnTo>
                <a:lnTo>
                  <a:pt x="1" y="387513"/>
                </a:lnTo>
                <a:lnTo>
                  <a:pt x="0" y="387511"/>
                </a:lnTo>
                <a:cubicBezTo>
                  <a:pt x="0" y="173494"/>
                  <a:pt x="173494" y="0"/>
                  <a:pt x="387511" y="0"/>
                </a:cubicBezTo>
                <a:close/>
              </a:path>
            </a:pathLst>
          </a:custGeom>
          <a:solidFill>
            <a:schemeClr val="accent6"/>
          </a:solidFill>
          <a:ln w="3801" cap="flat">
            <a:noFill/>
            <a:prstDash val="solid"/>
            <a:miter/>
          </a:ln>
        </p:spPr>
        <p:txBody>
          <a:bodyPr wrap="square" rtlCol="0" anchor="ctr">
            <a:noAutofit/>
          </a:bodyPr>
          <a:lstStyle/>
          <a:p>
            <a:endParaRPr lang="en-US" dirty="0"/>
          </a:p>
        </p:txBody>
      </p:sp>
      <p:sp>
        <p:nvSpPr>
          <p:cNvPr id="2" name="Title 1"/>
          <p:cNvSpPr>
            <a:spLocks noGrp="1"/>
          </p:cNvSpPr>
          <p:nvPr>
            <p:ph type="title"/>
          </p:nvPr>
        </p:nvSpPr>
        <p:spPr>
          <a:xfrm>
            <a:off x="914400" y="1057274"/>
            <a:ext cx="7843837" cy="1012782"/>
          </a:xfrm>
        </p:spPr>
        <p:txBody>
          <a:bodyPr tIns="0" bIns="0">
            <a:noAutofit/>
          </a:bodyPr>
          <a:lstStyle>
            <a:lvl1pPr algn="l">
              <a:lnSpc>
                <a:spcPct val="100000"/>
              </a:lnSpc>
              <a:defRPr sz="3600" b="1"/>
            </a:lvl1pPr>
          </a:lstStyle>
          <a:p>
            <a:r>
              <a:rPr lang="en-US"/>
              <a:t>Click to edit Master title style</a:t>
            </a:r>
            <a:endParaRPr lang="en-US" dirty="0"/>
          </a:p>
        </p:txBody>
      </p:sp>
      <p:sp>
        <p:nvSpPr>
          <p:cNvPr id="30" name="Content Placeholder 2">
            <a:extLst>
              <a:ext uri="{FF2B5EF4-FFF2-40B4-BE49-F238E27FC236}">
                <a16:creationId xmlns:a16="http://schemas.microsoft.com/office/drawing/2014/main" id="{58F56A7F-403C-059D-4B58-A8D59888A158}"/>
              </a:ext>
            </a:extLst>
          </p:cNvPr>
          <p:cNvSpPr>
            <a:spLocks noGrp="1"/>
          </p:cNvSpPr>
          <p:nvPr>
            <p:ph idx="13" hasCustomPrompt="1"/>
          </p:nvPr>
        </p:nvSpPr>
        <p:spPr>
          <a:xfrm>
            <a:off x="914400" y="2331791"/>
            <a:ext cx="6903076" cy="3721817"/>
          </a:xfrm>
        </p:spPr>
        <p:txBody>
          <a:bodyPr tIns="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10" name="Picture Placeholder 9">
            <a:extLst>
              <a:ext uri="{FF2B5EF4-FFF2-40B4-BE49-F238E27FC236}">
                <a16:creationId xmlns:a16="http://schemas.microsoft.com/office/drawing/2014/main" id="{0723BF40-731C-2A5B-FC2F-B59DEF431C66}"/>
              </a:ext>
            </a:extLst>
          </p:cNvPr>
          <p:cNvSpPr>
            <a:spLocks noGrp="1"/>
          </p:cNvSpPr>
          <p:nvPr>
            <p:ph type="pic" sz="quarter" idx="14"/>
          </p:nvPr>
        </p:nvSpPr>
        <p:spPr>
          <a:xfrm>
            <a:off x="8989454" y="3405189"/>
            <a:ext cx="3202546" cy="3452811"/>
          </a:xfrm>
          <a:solidFill>
            <a:schemeClr val="accent1"/>
          </a:solidFill>
        </p:spPr>
        <p:txBody>
          <a:bodyPr>
            <a:normAutofit/>
          </a:bodyPr>
          <a:lstStyle>
            <a:lvl1pPr marL="0" indent="0">
              <a:buNone/>
              <a:defRPr sz="1800"/>
            </a:lvl1pPr>
          </a:lstStyle>
          <a:p>
            <a:r>
              <a:rPr lang="en-US"/>
              <a:t>Click icon to add picture</a:t>
            </a:r>
            <a:endParaRPr lang="en-US" dirty="0"/>
          </a:p>
        </p:txBody>
      </p:sp>
      <p:sp>
        <p:nvSpPr>
          <p:cNvPr id="20" name="Slide Number Placeholder 2">
            <a:extLst>
              <a:ext uri="{FF2B5EF4-FFF2-40B4-BE49-F238E27FC236}">
                <a16:creationId xmlns:a16="http://schemas.microsoft.com/office/drawing/2014/main" id="{3ACD3A33-D8A4-7058-9798-30967E3EFD39}"/>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7104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3">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D014917C-8694-B4A4-A211-0F31F00E247E}"/>
              </a:ext>
              <a:ext uri="{C183D7F6-B498-43B3-948B-1728B52AA6E4}">
                <adec:decorative xmlns:adec="http://schemas.microsoft.com/office/drawing/2017/decorative" val="1"/>
              </a:ext>
            </a:extLst>
          </p:cNvPr>
          <p:cNvSpPr/>
          <p:nvPr userDrawn="1"/>
        </p:nvSpPr>
        <p:spPr>
          <a:xfrm>
            <a:off x="1" y="0"/>
            <a:ext cx="1550562" cy="2545382"/>
          </a:xfrm>
          <a:custGeom>
            <a:avLst/>
            <a:gdLst>
              <a:gd name="connsiteX0" fmla="*/ 683117 w 1550562"/>
              <a:gd name="connsiteY0" fmla="*/ 0 h 2545382"/>
              <a:gd name="connsiteX1" fmla="*/ 1550562 w 1550562"/>
              <a:gd name="connsiteY1" fmla="*/ 0 h 2545382"/>
              <a:gd name="connsiteX2" fmla="*/ 1550562 w 1550562"/>
              <a:gd name="connsiteY2" fmla="*/ 7240 h 2545382"/>
              <a:gd name="connsiteX3" fmla="*/ 221868 w 1550562"/>
              <a:gd name="connsiteY3" fmla="*/ 2418735 h 2545382"/>
              <a:gd name="connsiteX4" fmla="*/ 0 w 1550562"/>
              <a:gd name="connsiteY4" fmla="*/ 2545382 h 2545382"/>
              <a:gd name="connsiteX5" fmla="*/ 0 w 1550562"/>
              <a:gd name="connsiteY5" fmla="*/ 1500516 h 2545382"/>
              <a:gd name="connsiteX6" fmla="*/ 102557 w 1550562"/>
              <a:gd name="connsiteY6" fmla="*/ 1405503 h 2545382"/>
              <a:gd name="connsiteX7" fmla="*/ 673022 w 1550562"/>
              <a:gd name="connsiteY7" fmla="*/ 200390 h 254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0562" h="2545382">
                <a:moveTo>
                  <a:pt x="683117" y="0"/>
                </a:moveTo>
                <a:lnTo>
                  <a:pt x="1550562" y="0"/>
                </a:lnTo>
                <a:lnTo>
                  <a:pt x="1550562" y="7240"/>
                </a:lnTo>
                <a:cubicBezTo>
                  <a:pt x="1550562" y="1022523"/>
                  <a:pt x="1020469" y="1913556"/>
                  <a:pt x="221868" y="2418735"/>
                </a:cubicBezTo>
                <a:lnTo>
                  <a:pt x="0" y="2545382"/>
                </a:lnTo>
                <a:lnTo>
                  <a:pt x="0" y="1500516"/>
                </a:lnTo>
                <a:lnTo>
                  <a:pt x="102557" y="1405503"/>
                </a:lnTo>
                <a:cubicBezTo>
                  <a:pt x="416582" y="1089274"/>
                  <a:pt x="625660" y="668089"/>
                  <a:pt x="673022"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0" name="Freeform 9">
            <a:extLst>
              <a:ext uri="{FF2B5EF4-FFF2-40B4-BE49-F238E27FC236}">
                <a16:creationId xmlns:a16="http://schemas.microsoft.com/office/drawing/2014/main" id="{A7DB6972-BB75-254A-BA88-C0C3E6E93BDB}"/>
              </a:ext>
              <a:ext uri="{C183D7F6-B498-43B3-948B-1728B52AA6E4}">
                <adec:decorative xmlns:adec="http://schemas.microsoft.com/office/drawing/2017/decorative" val="1"/>
              </a:ext>
            </a:extLst>
          </p:cNvPr>
          <p:cNvSpPr/>
          <p:nvPr userDrawn="1"/>
        </p:nvSpPr>
        <p:spPr>
          <a:xfrm>
            <a:off x="1" y="-1"/>
            <a:ext cx="682740" cy="1500050"/>
          </a:xfrm>
          <a:custGeom>
            <a:avLst/>
            <a:gdLst>
              <a:gd name="connsiteX0" fmla="*/ 0 w 682740"/>
              <a:gd name="connsiteY0" fmla="*/ 0 h 1500050"/>
              <a:gd name="connsiteX1" fmla="*/ 682740 w 682740"/>
              <a:gd name="connsiteY1" fmla="*/ 0 h 1500050"/>
              <a:gd name="connsiteX2" fmla="*/ 672647 w 682740"/>
              <a:gd name="connsiteY2" fmla="*/ 200357 h 1500050"/>
              <a:gd name="connsiteX3" fmla="*/ 102290 w 682740"/>
              <a:gd name="connsiteY3" fmla="*/ 1405281 h 1500050"/>
              <a:gd name="connsiteX4" fmla="*/ 0 w 682740"/>
              <a:gd name="connsiteY4" fmla="*/ 1500050 h 150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2740" h="1500050">
                <a:moveTo>
                  <a:pt x="0" y="0"/>
                </a:moveTo>
                <a:lnTo>
                  <a:pt x="682740" y="0"/>
                </a:lnTo>
                <a:lnTo>
                  <a:pt x="672647" y="200357"/>
                </a:lnTo>
                <a:cubicBezTo>
                  <a:pt x="625294" y="667983"/>
                  <a:pt x="416256" y="1089101"/>
                  <a:pt x="102290" y="1405281"/>
                </a:cubicBezTo>
                <a:lnTo>
                  <a:pt x="0" y="150005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0" name="Image 2">
            <a:extLst>
              <a:ext uri="{FF2B5EF4-FFF2-40B4-BE49-F238E27FC236}">
                <a16:creationId xmlns:a16="http://schemas.microsoft.com/office/drawing/2014/main" id="{790E862E-398F-571C-EC2C-3D17164DE059}"/>
              </a:ext>
              <a:ext uri="{C183D7F6-B498-43B3-948B-1728B52AA6E4}">
                <adec:decorative xmlns:adec="http://schemas.microsoft.com/office/drawing/2017/decorative" val="1"/>
              </a:ext>
            </a:extLst>
          </p:cNvPr>
          <p:cNvSpPr/>
          <p:nvPr/>
        </p:nvSpPr>
        <p:spPr>
          <a:xfrm>
            <a:off x="170445" y="314191"/>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6" name="Title 1">
            <a:extLst>
              <a:ext uri="{FF2B5EF4-FFF2-40B4-BE49-F238E27FC236}">
                <a16:creationId xmlns:a16="http://schemas.microsoft.com/office/drawing/2014/main" id="{1C975BF2-D657-C309-269D-B8D006263130}"/>
              </a:ext>
            </a:extLst>
          </p:cNvPr>
          <p:cNvSpPr>
            <a:spLocks noGrp="1"/>
          </p:cNvSpPr>
          <p:nvPr>
            <p:ph type="title" hasCustomPrompt="1"/>
          </p:nvPr>
        </p:nvSpPr>
        <p:spPr>
          <a:xfrm>
            <a:off x="1550563" y="1089213"/>
            <a:ext cx="9879437" cy="980844"/>
          </a:xfrm>
        </p:spPr>
        <p:txBody>
          <a:bodyPr tIns="0" bIns="0"/>
          <a:lstStyle>
            <a:lvl1pPr algn="l">
              <a:lnSpc>
                <a:spcPct val="100000"/>
              </a:lnSpc>
              <a:defRPr sz="3600">
                <a:solidFill>
                  <a:schemeClr val="accent6"/>
                </a:solidFill>
              </a:defRPr>
            </a:lvl1pPr>
          </a:lstStyle>
          <a:p>
            <a:r>
              <a:rPr lang="en-US" dirty="0"/>
              <a:t>Click to add title</a:t>
            </a:r>
          </a:p>
        </p:txBody>
      </p:sp>
      <p:sp>
        <p:nvSpPr>
          <p:cNvPr id="4" name="Text Placeholder 54">
            <a:extLst>
              <a:ext uri="{FF2B5EF4-FFF2-40B4-BE49-F238E27FC236}">
                <a16:creationId xmlns:a16="http://schemas.microsoft.com/office/drawing/2014/main" id="{A0AEB4DF-13C8-8171-2BDB-FD1AD542E783}"/>
              </a:ext>
            </a:extLst>
          </p:cNvPr>
          <p:cNvSpPr>
            <a:spLocks noGrp="1"/>
          </p:cNvSpPr>
          <p:nvPr>
            <p:ph type="body" sz="quarter" idx="13" hasCustomPrompt="1"/>
          </p:nvPr>
        </p:nvSpPr>
        <p:spPr>
          <a:xfrm>
            <a:off x="1550564" y="2331958"/>
            <a:ext cx="2975217" cy="3704266"/>
          </a:xfrm>
        </p:spPr>
        <p:txBody>
          <a:bodyPr lIns="91440" tIns="0" rIns="91440" bIns="0" anchor="t" anchorCtr="0">
            <a:noAutofit/>
          </a:bodyPr>
          <a:lstStyle>
            <a:lvl1pPr marL="0" indent="0">
              <a:lnSpc>
                <a:spcPct val="100000"/>
              </a:lnSpc>
              <a:spcBef>
                <a:spcPts val="0"/>
              </a:spcBef>
              <a:spcAft>
                <a:spcPts val="1200"/>
              </a:spcAft>
              <a:buFont typeface="Arial" panose="020B0604020202020204" pitchFamily="34" charset="0"/>
              <a:buNone/>
              <a:defRPr sz="1800"/>
            </a:lvl1pPr>
          </a:lstStyle>
          <a:p>
            <a:r>
              <a:rPr lang="en-US" dirty="0"/>
              <a:t>Click to add subtitle</a:t>
            </a:r>
          </a:p>
        </p:txBody>
      </p:sp>
      <p:sp>
        <p:nvSpPr>
          <p:cNvPr id="9" name="Content Placeholder 2">
            <a:extLst>
              <a:ext uri="{FF2B5EF4-FFF2-40B4-BE49-F238E27FC236}">
                <a16:creationId xmlns:a16="http://schemas.microsoft.com/office/drawing/2014/main" id="{42134EBA-AF32-9F8A-370F-0D3E842F0397}"/>
              </a:ext>
            </a:extLst>
          </p:cNvPr>
          <p:cNvSpPr>
            <a:spLocks noGrp="1"/>
          </p:cNvSpPr>
          <p:nvPr>
            <p:ph sz="half" idx="1" hasCustomPrompt="1"/>
          </p:nvPr>
        </p:nvSpPr>
        <p:spPr>
          <a:xfrm>
            <a:off x="5087154" y="2331791"/>
            <a:ext cx="6345893" cy="3721817"/>
          </a:xfrm>
        </p:spPr>
        <p:txBody>
          <a:bodyPr lIns="91440" rIns="91440">
            <a:normAutofit/>
          </a:bodyPr>
          <a:lstStyle>
            <a:lvl1pPr>
              <a:defRPr sz="1800"/>
            </a:lvl1pPr>
            <a:lvl2pPr>
              <a:defRPr sz="1800"/>
            </a:lvl2pPr>
            <a:lvl3pPr>
              <a:defRPr sz="1800"/>
            </a:lvl3pPr>
            <a:lvl4pPr>
              <a:defRPr sz="1800"/>
            </a:lvl4pPr>
            <a:lvl5pP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Slide Number Placeholder 2">
            <a:extLst>
              <a:ext uri="{FF2B5EF4-FFF2-40B4-BE49-F238E27FC236}">
                <a16:creationId xmlns:a16="http://schemas.microsoft.com/office/drawing/2014/main" id="{AE99A73D-155B-A133-9671-506F54A0559A}"/>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3958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ummary 3">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D5595DD5-43B0-252F-8BC6-6B74340C5BC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a:off x="1" y="-1"/>
            <a:ext cx="443344" cy="6856025"/>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sp>
        <p:nvSpPr>
          <p:cNvPr id="2" name="Title 1"/>
          <p:cNvSpPr>
            <a:spLocks noGrp="1"/>
          </p:cNvSpPr>
          <p:nvPr>
            <p:ph type="title" hasCustomPrompt="1"/>
          </p:nvPr>
        </p:nvSpPr>
        <p:spPr>
          <a:xfrm>
            <a:off x="1550564" y="1057274"/>
            <a:ext cx="9875463" cy="999746"/>
          </a:xfrm>
        </p:spPr>
        <p:txBody>
          <a:bodyPr tIns="0" bIns="0">
            <a:noAutofit/>
          </a:bodyPr>
          <a:lstStyle>
            <a:lvl1pPr algn="l">
              <a:lnSpc>
                <a:spcPct val="100000"/>
              </a:lnSpc>
              <a:defRPr sz="3600" b="1"/>
            </a:lvl1pPr>
          </a:lstStyle>
          <a:p>
            <a:r>
              <a:rPr lang="en-US" dirty="0"/>
              <a:t>Click to add title</a:t>
            </a:r>
          </a:p>
        </p:txBody>
      </p:sp>
      <p:sp>
        <p:nvSpPr>
          <p:cNvPr id="49" name="Freeform 48">
            <a:extLst>
              <a:ext uri="{FF2B5EF4-FFF2-40B4-BE49-F238E27FC236}">
                <a16:creationId xmlns:a16="http://schemas.microsoft.com/office/drawing/2014/main" id="{BC3A3767-6C5E-8188-0A49-955BBACE37F0}"/>
              </a:ext>
              <a:ext uri="{C183D7F6-B498-43B3-948B-1728B52AA6E4}">
                <adec:decorative xmlns:adec="http://schemas.microsoft.com/office/drawing/2017/decorative" val="1"/>
              </a:ext>
            </a:extLst>
          </p:cNvPr>
          <p:cNvSpPr/>
          <p:nvPr userDrawn="1"/>
        </p:nvSpPr>
        <p:spPr>
          <a:xfrm flipH="1" flipV="1">
            <a:off x="-3" y="4420134"/>
            <a:ext cx="1293237" cy="2437866"/>
          </a:xfrm>
          <a:custGeom>
            <a:avLst/>
            <a:gdLst>
              <a:gd name="connsiteX0" fmla="*/ 1293237 w 1293237"/>
              <a:gd name="connsiteY0" fmla="*/ 2437866 h 2437866"/>
              <a:gd name="connsiteX1" fmla="*/ 1292465 w 1293237"/>
              <a:gd name="connsiteY1" fmla="*/ 2437373 h 2437866"/>
              <a:gd name="connsiteX2" fmla="*/ 0 w 1293237"/>
              <a:gd name="connsiteY2" fmla="*/ 0 h 2437866"/>
              <a:gd name="connsiteX3" fmla="*/ 1293237 w 1293237"/>
              <a:gd name="connsiteY3" fmla="*/ 0 h 2437866"/>
            </a:gdLst>
            <a:ahLst/>
            <a:cxnLst>
              <a:cxn ang="0">
                <a:pos x="connsiteX0" y="connsiteY0"/>
              </a:cxn>
              <a:cxn ang="0">
                <a:pos x="connsiteX1" y="connsiteY1"/>
              </a:cxn>
              <a:cxn ang="0">
                <a:pos x="connsiteX2" y="connsiteY2"/>
              </a:cxn>
              <a:cxn ang="0">
                <a:pos x="connsiteX3" y="connsiteY3"/>
              </a:cxn>
            </a:cxnLst>
            <a:rect l="l" t="t" r="r" b="b"/>
            <a:pathLst>
              <a:path w="1293237" h="2437866">
                <a:moveTo>
                  <a:pt x="1293237" y="2437866"/>
                </a:moveTo>
                <a:lnTo>
                  <a:pt x="1292465" y="2437373"/>
                </a:lnTo>
                <a:cubicBezTo>
                  <a:pt x="511725" y="1903845"/>
                  <a:pt x="0" y="1011184"/>
                  <a:pt x="0" y="0"/>
                </a:cubicBezTo>
                <a:lnTo>
                  <a:pt x="1293237" y="0"/>
                </a:lnTo>
                <a:close/>
              </a:path>
            </a:pathLst>
          </a:custGeom>
          <a:solidFill>
            <a:schemeClr val="accent1"/>
          </a:solidFill>
          <a:ln w="4763" cap="flat">
            <a:noFill/>
            <a:prstDash val="solid"/>
            <a:miter/>
          </a:ln>
        </p:spPr>
        <p:txBody>
          <a:bodyPr wrap="square" rtlCol="0" anchor="ctr">
            <a:noAutofit/>
          </a:bodyPr>
          <a:lstStyle/>
          <a:p>
            <a:endParaRPr lang="en-US" dirty="0"/>
          </a:p>
        </p:txBody>
      </p:sp>
      <p:sp>
        <p:nvSpPr>
          <p:cNvPr id="16" name="Content Placeholder 3">
            <a:extLst>
              <a:ext uri="{FF2B5EF4-FFF2-40B4-BE49-F238E27FC236}">
                <a16:creationId xmlns:a16="http://schemas.microsoft.com/office/drawing/2014/main" id="{E4BD7F71-D12B-4F27-1505-FF681CF55F73}"/>
              </a:ext>
            </a:extLst>
          </p:cNvPr>
          <p:cNvSpPr>
            <a:spLocks noGrp="1"/>
          </p:cNvSpPr>
          <p:nvPr>
            <p:ph sz="half" idx="2" hasCustomPrompt="1"/>
          </p:nvPr>
        </p:nvSpPr>
        <p:spPr>
          <a:xfrm>
            <a:off x="1550564" y="2303028"/>
            <a:ext cx="5829147"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3">
            <a:extLst>
              <a:ext uri="{FF2B5EF4-FFF2-40B4-BE49-F238E27FC236}">
                <a16:creationId xmlns:a16="http://schemas.microsoft.com/office/drawing/2014/main" id="{FB87C65D-4EF3-18C8-18A8-477F87A37E51}"/>
              </a:ext>
            </a:extLst>
          </p:cNvPr>
          <p:cNvSpPr>
            <a:spLocks noGrp="1"/>
          </p:cNvSpPr>
          <p:nvPr>
            <p:ph sz="half" idx="15" hasCustomPrompt="1"/>
          </p:nvPr>
        </p:nvSpPr>
        <p:spPr>
          <a:xfrm>
            <a:off x="7940842" y="2303028"/>
            <a:ext cx="3485184"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7" name="Slide Number Placeholder 2">
            <a:extLst>
              <a:ext uri="{FF2B5EF4-FFF2-40B4-BE49-F238E27FC236}">
                <a16:creationId xmlns:a16="http://schemas.microsoft.com/office/drawing/2014/main" id="{AEFFA34C-885D-E995-D8F9-B4ACFBF3110D}"/>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pic>
        <p:nvPicPr>
          <p:cNvPr id="43" name="Graphic 42">
            <a:extLst>
              <a:ext uri="{FF2B5EF4-FFF2-40B4-BE49-F238E27FC236}">
                <a16:creationId xmlns:a16="http://schemas.microsoft.com/office/drawing/2014/main" id="{C6639AD7-128F-B39D-B45F-0F22A2C6D68B}"/>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rot="5400000">
            <a:off x="6072641" y="-5676015"/>
            <a:ext cx="443344" cy="11795374"/>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pic>
        <p:nvPicPr>
          <p:cNvPr id="54" name="Graphic 53">
            <a:extLst>
              <a:ext uri="{FF2B5EF4-FFF2-40B4-BE49-F238E27FC236}">
                <a16:creationId xmlns:a16="http://schemas.microsoft.com/office/drawing/2014/main" id="{48479A23-C29C-C711-510C-05B69B882268}"/>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t="11443" r="10857"/>
          <a:stretch/>
        </p:blipFill>
        <p:spPr>
          <a:xfrm rot="16200000">
            <a:off x="-6447" y="6444"/>
            <a:ext cx="1961253" cy="1948364"/>
          </a:xfrm>
          <a:custGeom>
            <a:avLst/>
            <a:gdLst>
              <a:gd name="connsiteX0" fmla="*/ 1961253 w 1961253"/>
              <a:gd name="connsiteY0" fmla="*/ 0 h 1948364"/>
              <a:gd name="connsiteX1" fmla="*/ 1961253 w 1961253"/>
              <a:gd name="connsiteY1" fmla="*/ 1948364 h 1948364"/>
              <a:gd name="connsiteX2" fmla="*/ 0 w 1961253"/>
              <a:gd name="connsiteY2" fmla="*/ 1948364 h 1948364"/>
              <a:gd name="connsiteX3" fmla="*/ 0 w 1961253"/>
              <a:gd name="connsiteY3" fmla="*/ 0 h 1948364"/>
            </a:gdLst>
            <a:ahLst/>
            <a:cxnLst>
              <a:cxn ang="0">
                <a:pos x="connsiteX0" y="connsiteY0"/>
              </a:cxn>
              <a:cxn ang="0">
                <a:pos x="connsiteX1" y="connsiteY1"/>
              </a:cxn>
              <a:cxn ang="0">
                <a:pos x="connsiteX2" y="connsiteY2"/>
              </a:cxn>
              <a:cxn ang="0">
                <a:pos x="connsiteX3" y="connsiteY3"/>
              </a:cxn>
            </a:cxnLst>
            <a:rect l="l" t="t" r="r" b="b"/>
            <a:pathLst>
              <a:path w="1961253" h="1948364">
                <a:moveTo>
                  <a:pt x="1961253" y="0"/>
                </a:moveTo>
                <a:lnTo>
                  <a:pt x="1961253" y="1948364"/>
                </a:lnTo>
                <a:lnTo>
                  <a:pt x="0" y="1948364"/>
                </a:lnTo>
                <a:lnTo>
                  <a:pt x="0" y="0"/>
                </a:lnTo>
                <a:close/>
              </a:path>
            </a:pathLst>
          </a:custGeom>
        </p:spPr>
      </p:pic>
      <p:sp>
        <p:nvSpPr>
          <p:cNvPr id="7" name="Image 2">
            <a:extLst>
              <a:ext uri="{FF2B5EF4-FFF2-40B4-BE49-F238E27FC236}">
                <a16:creationId xmlns:a16="http://schemas.microsoft.com/office/drawing/2014/main" id="{F3DC42FA-4B8F-2EFC-CAB4-1CCAB93BEB7B}"/>
              </a:ext>
              <a:ext uri="{C183D7F6-B498-43B3-948B-1728B52AA6E4}">
                <adec:decorative xmlns:adec="http://schemas.microsoft.com/office/drawing/2017/decorative" val="1"/>
              </a:ext>
            </a:extLst>
          </p:cNvPr>
          <p:cNvSpPr/>
          <p:nvPr userDrawn="1"/>
        </p:nvSpPr>
        <p:spPr>
          <a:xfrm>
            <a:off x="396626" y="4929577"/>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Tree>
    <p:extLst>
      <p:ext uri="{BB962C8B-B14F-4D97-AF65-F5344CB8AC3E}">
        <p14:creationId xmlns:p14="http://schemas.microsoft.com/office/powerpoint/2010/main" val="2586650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meline 2">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0"/>
            <a:ext cx="12216063" cy="3467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1057274"/>
            <a:ext cx="10511627" cy="1012785"/>
          </a:xfrm>
        </p:spPr>
        <p:txBody>
          <a:bodyPr tIns="0" bIns="0"/>
          <a:lstStyle>
            <a:lvl1pPr algn="ctr">
              <a:lnSpc>
                <a:spcPct val="100000"/>
              </a:lnSpc>
              <a:defRPr sz="3600">
                <a:solidFill>
                  <a:schemeClr val="accent6"/>
                </a:solidFill>
              </a:defRPr>
            </a:lvl1pPr>
          </a:lstStyle>
          <a:p>
            <a:r>
              <a:rPr lang="en-US" dirty="0"/>
              <a:t>Click to add title</a:t>
            </a:r>
          </a:p>
        </p:txBody>
      </p:sp>
      <p:sp>
        <p:nvSpPr>
          <p:cNvPr id="14" name="Content Placeholder 5">
            <a:extLst>
              <a:ext uri="{FF2B5EF4-FFF2-40B4-BE49-F238E27FC236}">
                <a16:creationId xmlns:a16="http://schemas.microsoft.com/office/drawing/2014/main" id="{4D6DED8E-165F-59D7-F01C-4EF0446E5FC0}"/>
              </a:ext>
            </a:extLst>
          </p:cNvPr>
          <p:cNvSpPr>
            <a:spLocks noGrp="1"/>
          </p:cNvSpPr>
          <p:nvPr userDrawn="1">
            <p:ph sz="quarter" idx="4" hasCustomPrompt="1"/>
          </p:nvPr>
        </p:nvSpPr>
        <p:spPr>
          <a:xfrm>
            <a:off x="914400" y="2316067"/>
            <a:ext cx="10511627" cy="3948557"/>
          </a:xfrm>
        </p:spPr>
        <p:txBody>
          <a:bodyPr lIns="91440" tIns="91440" rIns="91440" bIns="9144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Slide Number Placeholder 2">
            <a:extLst>
              <a:ext uri="{FF2B5EF4-FFF2-40B4-BE49-F238E27FC236}">
                <a16:creationId xmlns:a16="http://schemas.microsoft.com/office/drawing/2014/main" id="{2933FDAB-13EE-5F9F-5DFC-A5A60BC63623}"/>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767508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 uri="{C183D7F6-B498-43B3-948B-1728B52AA6E4}">
                <adec:decorative xmlns:adec="http://schemas.microsoft.com/office/drawing/2017/decorative" val="1"/>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FEB515B5-2D9F-58E1-6E3C-CCBF105D891E}"/>
              </a:ext>
              <a:ext uri="{C183D7F6-B498-43B3-948B-1728B52AA6E4}">
                <adec:decorative xmlns:adec="http://schemas.microsoft.com/office/drawing/2017/decorative" val="1"/>
              </a:ext>
            </a:extLst>
          </p:cNvPr>
          <p:cNvSpPr/>
          <p:nvPr userDrawn="1"/>
        </p:nvSpPr>
        <p:spPr>
          <a:xfrm>
            <a:off x="7527501" y="0"/>
            <a:ext cx="4671276" cy="6857999"/>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a:extLst>
              <a:ext uri="{FF2B5EF4-FFF2-40B4-BE49-F238E27FC236}">
                <a16:creationId xmlns:a16="http://schemas.microsoft.com/office/drawing/2014/main" id="{5CCFEDF9-5B69-87BA-8A33-35033DA4013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66586" y="0"/>
            <a:ext cx="3432191" cy="3432191"/>
          </a:xfrm>
          <a:prstGeom prst="rect">
            <a:avLst/>
          </a:prstGeom>
        </p:spPr>
      </p:pic>
      <p:sp>
        <p:nvSpPr>
          <p:cNvPr id="2" name="Title 1"/>
          <p:cNvSpPr>
            <a:spLocks noGrp="1"/>
          </p:cNvSpPr>
          <p:nvPr>
            <p:ph type="ctrTitle" hasCustomPrompt="1"/>
          </p:nvPr>
        </p:nvSpPr>
        <p:spPr>
          <a:xfrm>
            <a:off x="914401" y="849782"/>
            <a:ext cx="5715000" cy="2727709"/>
          </a:xfrm>
        </p:spPr>
        <p:txBody>
          <a:bodyPr tIns="0" bIns="0" anchor="b" anchorCtr="0">
            <a:noAutofit/>
          </a:bodyPr>
          <a:lstStyle>
            <a:lvl1pPr algn="l">
              <a:lnSpc>
                <a:spcPct val="100000"/>
              </a:lnSpc>
              <a:defRPr sz="3600"/>
            </a:lvl1pPr>
          </a:lstStyle>
          <a:p>
            <a:r>
              <a:rPr lang="en-US" dirty="0"/>
              <a:t>Click to add title</a:t>
            </a:r>
          </a:p>
        </p:txBody>
      </p:sp>
      <p:sp>
        <p:nvSpPr>
          <p:cNvPr id="6" name="Subtitle 2">
            <a:extLst>
              <a:ext uri="{FF2B5EF4-FFF2-40B4-BE49-F238E27FC236}">
                <a16:creationId xmlns:a16="http://schemas.microsoft.com/office/drawing/2014/main" id="{86F10CB4-CF79-A942-DA9C-04CBB7C89DC3}"/>
              </a:ext>
            </a:extLst>
          </p:cNvPr>
          <p:cNvSpPr>
            <a:spLocks noGrp="1"/>
          </p:cNvSpPr>
          <p:nvPr>
            <p:ph type="subTitle" idx="1" hasCustomPrompt="1"/>
          </p:nvPr>
        </p:nvSpPr>
        <p:spPr>
          <a:xfrm>
            <a:off x="914401" y="3813606"/>
            <a:ext cx="5715000" cy="2234642"/>
          </a:xfrm>
        </p:spPr>
        <p:txBody>
          <a:bodyPr lIns="91440" tIns="0" rIns="91440" bIns="0" anchor="t" anchorCtr="0">
            <a:norm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372898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p:txBody>
          <a:bodyPr anchor="ctr" anchorCtr="0"/>
          <a:lstStyle/>
          <a:p>
            <a:r>
              <a:rPr lang="en-US" dirty="0"/>
              <a:t>Click to add title</a:t>
            </a:r>
          </a:p>
        </p:txBody>
      </p:sp>
      <p:sp>
        <p:nvSpPr>
          <p:cNvPr id="5" name="Slide Number Placeholder 4"/>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Slide Number Placeholder 3"/>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58952" y="758952"/>
            <a:ext cx="3932237" cy="1524662"/>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58952" y="2286000"/>
            <a:ext cx="3932237" cy="356708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Content Placeholder 2"/>
          <p:cNvSpPr>
            <a:spLocks noGrp="1"/>
          </p:cNvSpPr>
          <p:nvPr>
            <p:ph idx="1" hasCustomPrompt="1"/>
          </p:nvPr>
        </p:nvSpPr>
        <p:spPr>
          <a:xfrm>
            <a:off x="5183187" y="741459"/>
            <a:ext cx="6242839" cy="5119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45005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60938" y="755372"/>
            <a:ext cx="3931920" cy="1527048"/>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60938" y="2286001"/>
            <a:ext cx="393192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Picture Placeholder 2"/>
          <p:cNvSpPr>
            <a:spLocks noGrp="1" noChangeAspect="1"/>
          </p:cNvSpPr>
          <p:nvPr>
            <p:ph type="pic" idx="1" hasCustomPrompt="1"/>
          </p:nvPr>
        </p:nvSpPr>
        <p:spPr>
          <a:xfrm>
            <a:off x="5262700" y="987425"/>
            <a:ext cx="6172200" cy="4873625"/>
          </a:xfrm>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to add picture</a:t>
            </a:r>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10438475" y="457199"/>
            <a:ext cx="987552" cy="244503"/>
          </a:xfrm>
          <a:prstGeom prst="rect">
            <a:avLst/>
          </a:prstGeom>
        </p:spPr>
        <p:txBody>
          <a:bodyPr vert="horz" lIns="91440" tIns="45720" rIns="0" bIns="45720" rtlCol="0" anchor="ctr"/>
          <a:lstStyle>
            <a:lvl1pPr algn="r">
              <a:defRPr sz="1200">
                <a:solidFill>
                  <a:schemeClr val="accent6"/>
                </a:solidFill>
                <a:latin typeface="+mn-lt"/>
                <a:cs typeface="Arial" panose="020B0604020202020204" pitchFamily="34" charset="0"/>
              </a:defRPr>
            </a:lvl1pPr>
          </a:lstStyle>
          <a:p>
            <a:fld id="{48F63A3B-78C7-47BE-AE5E-E10140E04643}" type="slidenum">
              <a:rPr lang="en-US" smtClean="0"/>
              <a:pPr/>
              <a:t>‹#›</a:t>
            </a:fld>
            <a:endParaRPr lang="en-US" dirty="0"/>
          </a:p>
        </p:txBody>
      </p:sp>
      <p:sp>
        <p:nvSpPr>
          <p:cNvPr id="2" name="Title Placeholder 1"/>
          <p:cNvSpPr>
            <a:spLocks noGrp="1"/>
          </p:cNvSpPr>
          <p:nvPr>
            <p:ph type="title"/>
          </p:nvPr>
        </p:nvSpPr>
        <p:spPr>
          <a:xfrm>
            <a:off x="758952" y="731520"/>
            <a:ext cx="10671048" cy="1362057"/>
          </a:xfrm>
          <a:prstGeom prst="rect">
            <a:avLst/>
          </a:prstGeom>
        </p:spPr>
        <p:txBody>
          <a:bodyPr vert="horz" lIns="91440" tIns="45720" rIns="91440" bIns="45720" rtlCol="0" anchor="b"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80" r:id="rId3"/>
    <p:sldLayoutId id="2147483653" r:id="rId4"/>
    <p:sldLayoutId id="2147483668" r:id="rId5"/>
    <p:sldLayoutId id="2147483685" r:id="rId6"/>
    <p:sldLayoutId id="2147483686" r:id="rId7"/>
    <p:sldLayoutId id="2147483687" r:id="rId8"/>
    <p:sldLayoutId id="2147483688" r:id="rId9"/>
    <p:sldLayoutId id="2147483689" r:id="rId10"/>
    <p:sldLayoutId id="2147483691" r:id="rId11"/>
    <p:sldLayoutId id="2147483692" r:id="rId12"/>
    <p:sldLayoutId id="2147483676" r:id="rId13"/>
    <p:sldLayoutId id="2147483656" r:id="rId14"/>
    <p:sldLayoutId id="2147483657" r:id="rId15"/>
    <p:sldLayoutId id="2147483658" r:id="rId16"/>
    <p:sldLayoutId id="2147483659" r:id="rId17"/>
  </p:sldLayoutIdLst>
  <p:hf hdr="0" ftr="0" dt="0"/>
  <p:txStyles>
    <p:titleStyle>
      <a:lvl1pPr algn="ctr" defTabSz="914400" rtl="0" eaLnBrk="1" latinLnBrk="0" hangingPunct="1">
        <a:lnSpc>
          <a:spcPts val="4875"/>
        </a:lnSpc>
        <a:spcBef>
          <a:spcPct val="0"/>
        </a:spcBef>
        <a:buNone/>
        <a:defRPr sz="38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https://www.slideshare.net/slideshow/community-organizing-193767127/193767127" TargetMode="External"/><Relationship Id="rId2" Type="http://schemas.openxmlformats.org/officeDocument/2006/relationships/hyperlink" Target="https://www.slideshare.net/slideshow/community-organization-25251007256" TargetMode="External"/><Relationship Id="rId1" Type="http://schemas.openxmlformats.org/officeDocument/2006/relationships/slideLayout" Target="../slideLayouts/slideLayout10.xml"/><Relationship Id="rId4" Type="http://schemas.openxmlformats.org/officeDocument/2006/relationships/hyperlink" Target="https://www.slideshare.net/slideshow/community-258463078/258463078"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7FF65-A536-F639-8591-ED024C223308}"/>
              </a:ext>
            </a:extLst>
          </p:cNvPr>
          <p:cNvSpPr>
            <a:spLocks noGrp="1"/>
          </p:cNvSpPr>
          <p:nvPr>
            <p:ph type="ctrTitle"/>
          </p:nvPr>
        </p:nvSpPr>
        <p:spPr>
          <a:xfrm>
            <a:off x="2899790" y="810227"/>
            <a:ext cx="6392421" cy="3831221"/>
          </a:xfrm>
        </p:spPr>
        <p:txBody>
          <a:bodyPr anchor="ctr"/>
          <a:lstStyle/>
          <a:p>
            <a:r>
              <a:rPr lang="en-US" sz="4000" dirty="0">
                <a:latin typeface="Arial" panose="020B0604020202020204" pitchFamily="34" charset="0"/>
                <a:cs typeface="Arial" panose="020B0604020202020204" pitchFamily="34" charset="0"/>
              </a:rPr>
              <a:t>COMMUNITY AND COMMUNITY ORGANIZING</a:t>
            </a:r>
          </a:p>
        </p:txBody>
      </p:sp>
    </p:spTree>
    <p:extLst>
      <p:ext uri="{BB962C8B-B14F-4D97-AF65-F5344CB8AC3E}">
        <p14:creationId xmlns:p14="http://schemas.microsoft.com/office/powerpoint/2010/main" val="2202437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21072-4A77-DB4D-DF41-58EADB7DA94E}"/>
              </a:ext>
            </a:extLst>
          </p:cNvPr>
          <p:cNvSpPr>
            <a:spLocks noGrp="1"/>
          </p:cNvSpPr>
          <p:nvPr>
            <p:ph type="title"/>
          </p:nvPr>
        </p:nvSpPr>
        <p:spPr>
          <a:xfrm>
            <a:off x="914399" y="457200"/>
            <a:ext cx="7658101" cy="671513"/>
          </a:xfrm>
        </p:spPr>
        <p:txBody>
          <a:bodyPr/>
          <a:lstStyle/>
          <a:p>
            <a:r>
              <a:rPr lang="en-US" b="0" dirty="0"/>
              <a:t>Definition of community</a:t>
            </a:r>
          </a:p>
        </p:txBody>
      </p:sp>
      <p:sp>
        <p:nvSpPr>
          <p:cNvPr id="3" name="Content Placeholder 2">
            <a:extLst>
              <a:ext uri="{FF2B5EF4-FFF2-40B4-BE49-F238E27FC236}">
                <a16:creationId xmlns:a16="http://schemas.microsoft.com/office/drawing/2014/main" id="{D4D22962-3C7F-E480-5C35-7F4860A098E1}"/>
              </a:ext>
            </a:extLst>
          </p:cNvPr>
          <p:cNvSpPr>
            <a:spLocks noGrp="1"/>
          </p:cNvSpPr>
          <p:nvPr>
            <p:ph idx="1"/>
          </p:nvPr>
        </p:nvSpPr>
        <p:spPr>
          <a:xfrm>
            <a:off x="614363" y="1571624"/>
            <a:ext cx="7500937" cy="4470359"/>
          </a:xfrm>
        </p:spPr>
        <p:txBody>
          <a:bodyPr>
            <a:normAutofit/>
          </a:bodyPr>
          <a:lstStyle/>
          <a:p>
            <a:pPr marL="342900" indent="-342900">
              <a:lnSpc>
                <a:spcPct val="100000"/>
              </a:lnSpc>
              <a:buFont typeface="Arial" panose="020B0604020202020204" pitchFamily="34" charset="0"/>
              <a:buChar char="•"/>
            </a:pPr>
            <a:r>
              <a:rPr lang="en-US" dirty="0">
                <a:solidFill>
                  <a:schemeClr val="tx1"/>
                </a:solidFill>
                <a:latin typeface="Segoe UI" panose="020B0502040204020203" pitchFamily="34" charset="0"/>
                <a:cs typeface="Segoe UI" panose="020B0502040204020203" pitchFamily="34" charset="0"/>
              </a:rPr>
              <a:t>The world “</a:t>
            </a:r>
            <a:r>
              <a:rPr lang="en-US" b="1" dirty="0">
                <a:solidFill>
                  <a:schemeClr val="tx1"/>
                </a:solidFill>
                <a:latin typeface="Segoe UI" panose="020B0502040204020203" pitchFamily="34" charset="0"/>
                <a:cs typeface="Segoe UI" panose="020B0502040204020203" pitchFamily="34" charset="0"/>
              </a:rPr>
              <a:t>community</a:t>
            </a:r>
            <a:r>
              <a:rPr lang="en-US" dirty="0">
                <a:solidFill>
                  <a:schemeClr val="tx1"/>
                </a:solidFill>
                <a:latin typeface="Segoe UI" panose="020B0502040204020203" pitchFamily="34" charset="0"/>
                <a:cs typeface="Segoe UI" panose="020B0502040204020203" pitchFamily="34" charset="0"/>
              </a:rPr>
              <a:t>” is derived from Latin </a:t>
            </a:r>
            <a:r>
              <a:rPr lang="en-US" i="1" dirty="0">
                <a:solidFill>
                  <a:schemeClr val="tx1"/>
                </a:solidFill>
                <a:latin typeface="Segoe UI" panose="020B0502040204020203" pitchFamily="34" charset="0"/>
                <a:cs typeface="Segoe UI" panose="020B0502040204020203" pitchFamily="34" charset="0"/>
              </a:rPr>
              <a:t>communitas</a:t>
            </a:r>
            <a:r>
              <a:rPr lang="en-US" dirty="0">
                <a:solidFill>
                  <a:schemeClr val="tx1"/>
                </a:solidFill>
                <a:latin typeface="Segoe UI" panose="020B0502040204020203" pitchFamily="34" charset="0"/>
                <a:cs typeface="Segoe UI" panose="020B0502040204020203" pitchFamily="34" charset="0"/>
              </a:rPr>
              <a:t> (meaning the same), which is in turn derived from </a:t>
            </a:r>
            <a:r>
              <a:rPr lang="en-US" i="1" dirty="0">
                <a:solidFill>
                  <a:schemeClr val="tx1"/>
                </a:solidFill>
                <a:latin typeface="Segoe UI" panose="020B0502040204020203" pitchFamily="34" charset="0"/>
                <a:cs typeface="Segoe UI" panose="020B0502040204020203" pitchFamily="34" charset="0"/>
              </a:rPr>
              <a:t>communis</a:t>
            </a:r>
            <a:r>
              <a:rPr lang="en-US" dirty="0">
                <a:solidFill>
                  <a:schemeClr val="tx1"/>
                </a:solidFill>
                <a:latin typeface="Segoe UI" panose="020B0502040204020203" pitchFamily="34" charset="0"/>
                <a:cs typeface="Segoe UI" panose="020B0502040204020203" pitchFamily="34" charset="0"/>
              </a:rPr>
              <a:t>, which means “common public, shared by all or many” (Encyclopedia)</a:t>
            </a:r>
          </a:p>
          <a:p>
            <a:pPr>
              <a:lnSpc>
                <a:spcPct val="100000"/>
              </a:lnSpc>
            </a:pPr>
            <a:endParaRPr lang="en-US" dirty="0">
              <a:solidFill>
                <a:schemeClr val="tx1"/>
              </a:solidFill>
              <a:latin typeface="Segoe UI" panose="020B0502040204020203" pitchFamily="34" charset="0"/>
              <a:cs typeface="Segoe UI" panose="020B0502040204020203" pitchFamily="34" charset="0"/>
            </a:endParaRPr>
          </a:p>
          <a:p>
            <a:pPr marL="342900" indent="-342900">
              <a:lnSpc>
                <a:spcPct val="100000"/>
              </a:lnSpc>
              <a:buFont typeface="Arial" panose="020B0604020202020204" pitchFamily="34" charset="0"/>
              <a:buChar char="•"/>
            </a:pPr>
            <a:r>
              <a:rPr lang="en-US" b="0" cap="none" dirty="0">
                <a:latin typeface="Segoe UI" panose="020B0502040204020203" pitchFamily="34" charset="0"/>
                <a:ea typeface="Calibri" panose="020F0502020204030204" pitchFamily="34" charset="0"/>
                <a:cs typeface="Segoe UI" panose="020B0502040204020203" pitchFamily="34" charset="0"/>
              </a:rPr>
              <a:t>“ </a:t>
            </a:r>
            <a:r>
              <a:rPr lang="en-US" b="0" cap="none" dirty="0">
                <a:solidFill>
                  <a:schemeClr val="tx1"/>
                </a:solidFill>
                <a:latin typeface="Segoe UI" panose="020B0502040204020203" pitchFamily="34" charset="0"/>
                <a:ea typeface="Calibri" panose="020F0502020204030204" pitchFamily="34" charset="0"/>
                <a:cs typeface="Segoe UI" panose="020B0502040204020203" pitchFamily="34" charset="0"/>
              </a:rPr>
              <a:t>A </a:t>
            </a:r>
            <a:r>
              <a:rPr lang="en-US" b="0" cap="none"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community is a group of people gathered together in a geographic area, large or small, having a common interest, actually or potentially recognized in the social welfare field.”  </a:t>
            </a:r>
          </a:p>
          <a:p>
            <a:pPr>
              <a:lnSpc>
                <a:spcPct val="100000"/>
              </a:lnSpc>
            </a:pPr>
            <a:r>
              <a:rPr lang="en-US" dirty="0">
                <a:solidFill>
                  <a:schemeClr val="tx1"/>
                </a:solidFill>
                <a:latin typeface="Segoe UI" panose="020B0502040204020203" pitchFamily="34" charset="0"/>
                <a:ea typeface="Calibri" panose="020F0502020204030204" pitchFamily="34" charset="0"/>
                <a:cs typeface="Segoe UI" panose="020B0502040204020203" pitchFamily="34" charset="0"/>
              </a:rPr>
              <a:t>				</a:t>
            </a:r>
            <a:r>
              <a:rPr lang="en-US" b="0" cap="none"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r>
              <a:rPr lang="en-US" b="1" cap="none"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-Arlene </a:t>
            </a:r>
            <a:r>
              <a:rPr lang="en-US" b="1" cap="none" dirty="0">
                <a:solidFill>
                  <a:schemeClr val="tx1"/>
                </a:solidFill>
                <a:latin typeface="Segoe UI" panose="020B0502040204020203" pitchFamily="34" charset="0"/>
                <a:ea typeface="Calibri" panose="020F0502020204030204" pitchFamily="34" charset="0"/>
                <a:cs typeface="Segoe UI" panose="020B0502040204020203" pitchFamily="34" charset="0"/>
              </a:rPr>
              <a:t>J</a:t>
            </a:r>
            <a:r>
              <a:rPr lang="en-US" b="1" cap="none"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ohnson</a:t>
            </a:r>
          </a:p>
          <a:p>
            <a:pPr>
              <a:lnSpc>
                <a:spcPct val="100000"/>
              </a:lnSpc>
            </a:pPr>
            <a:endParaRPr lang="en-US" dirty="0">
              <a:solidFill>
                <a:schemeClr val="tx1"/>
              </a:solidFill>
              <a:latin typeface="Segoe UI" panose="020B0502040204020203" pitchFamily="34" charset="0"/>
              <a:cs typeface="Segoe UI" panose="020B0502040204020203" pitchFamily="34" charset="0"/>
            </a:endParaRPr>
          </a:p>
        </p:txBody>
      </p:sp>
      <p:sp>
        <p:nvSpPr>
          <p:cNvPr id="4" name="Slide Number Placeholder 3">
            <a:extLst>
              <a:ext uri="{FF2B5EF4-FFF2-40B4-BE49-F238E27FC236}">
                <a16:creationId xmlns:a16="http://schemas.microsoft.com/office/drawing/2014/main" id="{18D5CFA2-4E67-F157-5FFD-A246307D41F7}"/>
              </a:ext>
            </a:extLst>
          </p:cNvPr>
          <p:cNvSpPr>
            <a:spLocks noGrp="1"/>
          </p:cNvSpPr>
          <p:nvPr>
            <p:ph type="sldNum" sz="quarter" idx="10"/>
          </p:nvPr>
        </p:nvSpPr>
        <p:spPr>
          <a:xfrm>
            <a:off x="10358437" y="457199"/>
            <a:ext cx="1067589" cy="471489"/>
          </a:xfrm>
        </p:spPr>
        <p:txBody>
          <a:bodyPr/>
          <a:lstStyle/>
          <a:p>
            <a:fld id="{48F63A3B-78C7-47BE-AE5E-E10140E04643}" type="slidenum">
              <a:rPr lang="en-US" smtClean="0"/>
              <a:pPr/>
              <a:t>2</a:t>
            </a:fld>
            <a:endParaRPr lang="en-US" dirty="0"/>
          </a:p>
        </p:txBody>
      </p:sp>
    </p:spTree>
    <p:extLst>
      <p:ext uri="{BB962C8B-B14F-4D97-AF65-F5344CB8AC3E}">
        <p14:creationId xmlns:p14="http://schemas.microsoft.com/office/powerpoint/2010/main" val="3913219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EDA75-0988-2AC2-87F8-8DEC83A7B9CA}"/>
              </a:ext>
            </a:extLst>
          </p:cNvPr>
          <p:cNvSpPr>
            <a:spLocks noGrp="1"/>
          </p:cNvSpPr>
          <p:nvPr>
            <p:ph type="title"/>
          </p:nvPr>
        </p:nvSpPr>
        <p:spPr>
          <a:xfrm>
            <a:off x="613573" y="426242"/>
            <a:ext cx="8659015" cy="787781"/>
          </a:xfrm>
        </p:spPr>
        <p:txBody>
          <a:bodyPr/>
          <a:lstStyle/>
          <a:p>
            <a:r>
              <a:rPr lang="en-US" dirty="0"/>
              <a:t>Definition of community</a:t>
            </a:r>
          </a:p>
        </p:txBody>
      </p:sp>
      <p:sp>
        <p:nvSpPr>
          <p:cNvPr id="5" name="Title 1">
            <a:extLst>
              <a:ext uri="{FF2B5EF4-FFF2-40B4-BE49-F238E27FC236}">
                <a16:creationId xmlns:a16="http://schemas.microsoft.com/office/drawing/2014/main" id="{4513779C-72F0-4EDE-72C5-A57C5D517C3D}"/>
              </a:ext>
            </a:extLst>
          </p:cNvPr>
          <p:cNvSpPr txBox="1">
            <a:spLocks/>
          </p:cNvSpPr>
          <p:nvPr/>
        </p:nvSpPr>
        <p:spPr>
          <a:xfrm>
            <a:off x="613573" y="1357312"/>
            <a:ext cx="9902027" cy="4957763"/>
          </a:xfrm>
          <a:prstGeom prst="rect">
            <a:avLst/>
          </a:prstGeom>
        </p:spPr>
        <p:txBody>
          <a:bodyPr vert="horz" lIns="91440" tIns="0" rIns="91440" bIns="0" rtlCol="0" anchor="ctr" anchorCtr="0">
            <a:noAutofit/>
          </a:bodyPr>
          <a:lstStyle>
            <a:lvl1pPr algn="l" defTabSz="914400" rtl="0" eaLnBrk="1" latinLnBrk="0" hangingPunct="1">
              <a:lnSpc>
                <a:spcPct val="100000"/>
              </a:lnSpc>
              <a:spcBef>
                <a:spcPct val="0"/>
              </a:spcBef>
              <a:buNone/>
              <a:defRPr sz="3600" b="1" kern="1200" cap="all" baseline="0">
                <a:solidFill>
                  <a:schemeClr val="accent6"/>
                </a:solidFill>
                <a:latin typeface="+mj-lt"/>
                <a:ea typeface="+mj-ea"/>
                <a:cs typeface="+mj-cs"/>
              </a:defRPr>
            </a:lvl1pPr>
          </a:lstStyle>
          <a:p>
            <a:pPr marL="285750" indent="-285750" algn="just">
              <a:buFont typeface="Arial" panose="020B0604020202020204" pitchFamily="34" charset="0"/>
              <a:buChar char="•"/>
            </a:pPr>
            <a:endParaRPr lang="en-US" sz="2000" b="0" cap="none" dirty="0">
              <a:latin typeface="Segoe UI" panose="020B0502040204020203" pitchFamily="34" charset="0"/>
              <a:ea typeface="Calibri" panose="020F0502020204030204" pitchFamily="34" charset="0"/>
              <a:cs typeface="Segoe UI" panose="020B0502040204020203" pitchFamily="34" charset="0"/>
            </a:endParaRPr>
          </a:p>
          <a:p>
            <a:pPr marL="285750" indent="-285750" algn="just">
              <a:buFont typeface="Arial" panose="020B0604020202020204" pitchFamily="34" charset="0"/>
              <a:buChar char="•"/>
            </a:pPr>
            <a:r>
              <a:rPr lang="en-US" sz="2000" b="0" i="0" cap="none" dirty="0">
                <a:solidFill>
                  <a:srgbClr val="000000"/>
                </a:solidFill>
                <a:effectLst/>
                <a:latin typeface="Segoe UI" panose="020B0502040204020203" pitchFamily="34" charset="0"/>
                <a:cs typeface="Segoe UI" panose="020B0502040204020203" pitchFamily="34" charset="0"/>
              </a:rPr>
              <a:t>“A group of people who are socially interdependent, who participate together in discussion and decision making, and who share certain practices that both define the community and are nurtured by it” 	</a:t>
            </a:r>
            <a:r>
              <a:rPr lang="en-US" sz="2000" i="0" cap="none" dirty="0">
                <a:solidFill>
                  <a:srgbClr val="000000"/>
                </a:solidFill>
                <a:effectLst/>
                <a:latin typeface="Segoe UI" panose="020B0502040204020203" pitchFamily="34" charset="0"/>
                <a:cs typeface="Segoe UI" panose="020B0502040204020203" pitchFamily="34" charset="0"/>
              </a:rPr>
              <a:t>-</a:t>
            </a:r>
            <a:r>
              <a:rPr lang="en-PH" sz="2000" i="0" cap="none" dirty="0">
                <a:solidFill>
                  <a:srgbClr val="000000"/>
                </a:solidFill>
                <a:effectLst/>
                <a:latin typeface="Segoe UI" panose="020B0502040204020203" pitchFamily="34" charset="0"/>
                <a:cs typeface="Segoe UI" panose="020B0502040204020203" pitchFamily="34" charset="0"/>
              </a:rPr>
              <a:t>Robert Bellah </a:t>
            </a:r>
            <a:endParaRPr lang="en-US" sz="2000" cap="none" dirty="0">
              <a:solidFill>
                <a:srgbClr val="000000"/>
              </a:solidFill>
              <a:latin typeface="Segoe UI" panose="020B0502040204020203" pitchFamily="34" charset="0"/>
              <a:cs typeface="Segoe UI" panose="020B0502040204020203" pitchFamily="34" charset="0"/>
            </a:endParaRPr>
          </a:p>
          <a:p>
            <a:pPr marL="285750" indent="-285750" algn="just">
              <a:buFont typeface="Arial" panose="020B0604020202020204" pitchFamily="34" charset="0"/>
              <a:buChar char="•"/>
            </a:pPr>
            <a:endParaRPr lang="en-US" sz="2000" b="0" cap="none"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285750" indent="-285750" algn="just">
              <a:buFont typeface="Arial" panose="020B0604020202020204" pitchFamily="34" charset="0"/>
              <a:buChar char="•"/>
            </a:pPr>
            <a:r>
              <a:rPr lang="en-US" sz="2000" b="0" cap="none"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Community is a human pop</a:t>
            </a:r>
            <a:r>
              <a:rPr lang="en-US" sz="2000" b="0" cap="none" dirty="0">
                <a:solidFill>
                  <a:schemeClr val="tx1"/>
                </a:solidFill>
                <a:latin typeface="Segoe UI" panose="020B0502040204020203" pitchFamily="34" charset="0"/>
                <a:ea typeface="Calibri" panose="020F0502020204030204" pitchFamily="34" charset="0"/>
                <a:cs typeface="Segoe UI" panose="020B0502040204020203" pitchFamily="34" charset="0"/>
              </a:rPr>
              <a:t>ulation living within a limited geographic area and carrying on a common inter-dependent life” </a:t>
            </a:r>
            <a:r>
              <a:rPr lang="en-US" sz="2000" b="0" i="1" cap="none" dirty="0">
                <a:solidFill>
                  <a:schemeClr val="tx1"/>
                </a:solidFill>
                <a:latin typeface="Segoe UI" panose="020B0502040204020203" pitchFamily="34" charset="0"/>
                <a:ea typeface="Calibri" panose="020F0502020204030204" pitchFamily="34" charset="0"/>
                <a:cs typeface="Segoe UI" panose="020B0502040204020203" pitchFamily="34" charset="0"/>
              </a:rPr>
              <a:t>     </a:t>
            </a:r>
            <a:r>
              <a:rPr lang="en-US" sz="2000" i="1" cap="none" dirty="0">
                <a:solidFill>
                  <a:schemeClr val="tx1"/>
                </a:solidFill>
                <a:latin typeface="Segoe UI" panose="020B0502040204020203" pitchFamily="34" charset="0"/>
                <a:ea typeface="Calibri" panose="020F0502020204030204" pitchFamily="34" charset="0"/>
                <a:cs typeface="Segoe UI" panose="020B0502040204020203" pitchFamily="34" charset="0"/>
              </a:rPr>
              <a:t>-</a:t>
            </a:r>
            <a:r>
              <a:rPr lang="en-US" sz="2000" cap="none" dirty="0">
                <a:solidFill>
                  <a:schemeClr val="tx1"/>
                </a:solidFill>
                <a:latin typeface="Segoe UI" panose="020B0502040204020203" pitchFamily="34" charset="0"/>
                <a:ea typeface="Calibri" panose="020F0502020204030204" pitchFamily="34" charset="0"/>
                <a:cs typeface="Segoe UI" panose="020B0502040204020203" pitchFamily="34" charset="0"/>
              </a:rPr>
              <a:t>Lundberg</a:t>
            </a:r>
          </a:p>
          <a:p>
            <a:pPr algn="just"/>
            <a:endParaRPr lang="en-US" sz="2000" b="0" i="1" cap="none" dirty="0">
              <a:solidFill>
                <a:schemeClr val="tx1"/>
              </a:solidFill>
              <a:latin typeface="Segoe UI" panose="020B0502040204020203" pitchFamily="34" charset="0"/>
              <a:ea typeface="Calibri" panose="020F0502020204030204" pitchFamily="34" charset="0"/>
              <a:cs typeface="Segoe UI" panose="020B0502040204020203" pitchFamily="34" charset="0"/>
            </a:endParaRPr>
          </a:p>
          <a:p>
            <a:pPr marL="285750" indent="-285750" algn="just">
              <a:buFont typeface="Arial" panose="020B0604020202020204" pitchFamily="34" charset="0"/>
              <a:buChar char="•"/>
            </a:pPr>
            <a:r>
              <a:rPr lang="en-US" sz="2000" b="0" cap="none" dirty="0">
                <a:solidFill>
                  <a:schemeClr val="tx1"/>
                </a:solidFill>
                <a:latin typeface="Segoe UI" panose="020B0502040204020203" pitchFamily="34" charset="0"/>
                <a:ea typeface="Calibri" panose="020F0502020204030204" pitchFamily="34" charset="0"/>
                <a:cs typeface="Segoe UI" panose="020B0502040204020203" pitchFamily="34" charset="0"/>
              </a:rPr>
              <a:t>“ The smallest territorial group that can embrace all aspects of social life” </a:t>
            </a:r>
            <a:r>
              <a:rPr lang="en-US" sz="2000" cap="none" dirty="0">
                <a:solidFill>
                  <a:schemeClr val="tx1"/>
                </a:solidFill>
                <a:latin typeface="Segoe UI" panose="020B0502040204020203" pitchFamily="34" charset="0"/>
                <a:ea typeface="Calibri" panose="020F0502020204030204" pitchFamily="34" charset="0"/>
                <a:cs typeface="Segoe UI" panose="020B0502040204020203" pitchFamily="34" charset="0"/>
              </a:rPr>
              <a:t> -</a:t>
            </a:r>
            <a:r>
              <a:rPr lang="en-US" sz="2000" cap="none" dirty="0" err="1">
                <a:solidFill>
                  <a:schemeClr val="tx1"/>
                </a:solidFill>
                <a:latin typeface="Segoe UI" panose="020B0502040204020203" pitchFamily="34" charset="0"/>
                <a:ea typeface="Calibri" panose="020F0502020204030204" pitchFamily="34" charset="0"/>
                <a:cs typeface="Segoe UI" panose="020B0502040204020203" pitchFamily="34" charset="0"/>
              </a:rPr>
              <a:t>Kigsley</a:t>
            </a:r>
            <a:r>
              <a:rPr lang="en-US" sz="2000" b="0" cap="none" dirty="0">
                <a:solidFill>
                  <a:schemeClr val="tx1"/>
                </a:solidFill>
                <a:latin typeface="Segoe UI" panose="020B0502040204020203" pitchFamily="34" charset="0"/>
                <a:ea typeface="Calibri" panose="020F0502020204030204" pitchFamily="34" charset="0"/>
                <a:cs typeface="Segoe UI" panose="020B0502040204020203" pitchFamily="34" charset="0"/>
              </a:rPr>
              <a:t>	</a:t>
            </a:r>
            <a:r>
              <a:rPr lang="en-US" sz="2000" b="0" i="1" cap="none" dirty="0">
                <a:solidFill>
                  <a:schemeClr val="tx1"/>
                </a:solidFill>
                <a:latin typeface="Segoe UI" panose="020B0502040204020203" pitchFamily="34" charset="0"/>
                <a:ea typeface="Calibri" panose="020F0502020204030204" pitchFamily="34" charset="0"/>
                <a:cs typeface="Segoe UI" panose="020B0502040204020203" pitchFamily="34" charset="0"/>
              </a:rPr>
              <a:t>		</a:t>
            </a:r>
          </a:p>
          <a:p>
            <a:pPr algn="just"/>
            <a:endParaRPr lang="en-US" sz="2000" b="0" cap="none" dirty="0">
              <a:solidFill>
                <a:schemeClr val="tx1"/>
              </a:solidFill>
              <a:effectLst/>
              <a:latin typeface="Segoe UI" panose="020B0502040204020203" pitchFamily="34" charset="0"/>
              <a:cs typeface="Segoe UI" panose="020B0502040204020203" pitchFamily="34" charset="0"/>
            </a:endParaRPr>
          </a:p>
          <a:p>
            <a:pPr marL="285750" indent="-285750" algn="just">
              <a:buFont typeface="Arial" panose="020B0604020202020204" pitchFamily="34" charset="0"/>
              <a:buChar char="•"/>
            </a:pPr>
            <a:r>
              <a:rPr lang="en-US" sz="2000" b="0" cap="none" dirty="0">
                <a:solidFill>
                  <a:schemeClr val="tx1"/>
                </a:solidFill>
                <a:effectLst/>
                <a:latin typeface="Segoe UI" panose="020B0502040204020203" pitchFamily="34" charset="0"/>
                <a:cs typeface="Segoe UI" panose="020B0502040204020203" pitchFamily="34" charset="0"/>
              </a:rPr>
              <a:t>“ A community is cluster of people, living within a contiguous area, who shared common way of”     </a:t>
            </a:r>
            <a:r>
              <a:rPr lang="en-US" sz="2000" cap="none" dirty="0">
                <a:solidFill>
                  <a:schemeClr val="tx1"/>
                </a:solidFill>
                <a:effectLst/>
                <a:latin typeface="Segoe UI" panose="020B0502040204020203" pitchFamily="34" charset="0"/>
                <a:cs typeface="Segoe UI" panose="020B0502040204020203" pitchFamily="34" charset="0"/>
              </a:rPr>
              <a:t>-Green Arnold</a:t>
            </a:r>
          </a:p>
          <a:p>
            <a:pPr algn="just"/>
            <a:r>
              <a:rPr lang="en-US" sz="2000" b="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endParaRPr lang="en-US" sz="2000" b="0" dirty="0">
              <a:solidFill>
                <a:schemeClr val="tx1"/>
              </a:solidFill>
              <a:effectLst/>
              <a:latin typeface="Segoe UI" panose="020B0502040204020203" pitchFamily="34" charset="0"/>
              <a:cs typeface="Segoe UI" panose="020B0502040204020203" pitchFamily="34" charset="0"/>
            </a:endParaRPr>
          </a:p>
          <a:p>
            <a:endParaRPr lang="en-US" sz="2000" b="0"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9064919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B219B-7E3A-7E84-6386-37313F0CFB09}"/>
              </a:ext>
            </a:extLst>
          </p:cNvPr>
          <p:cNvSpPr>
            <a:spLocks noGrp="1"/>
          </p:cNvSpPr>
          <p:nvPr>
            <p:ph type="title"/>
          </p:nvPr>
        </p:nvSpPr>
        <p:spPr>
          <a:xfrm>
            <a:off x="414339" y="400050"/>
            <a:ext cx="11344274" cy="1271588"/>
          </a:xfrm>
        </p:spPr>
        <p:txBody>
          <a:bodyPr/>
          <a:lstStyle/>
          <a:p>
            <a:pPr algn="ctr"/>
            <a:r>
              <a:rPr lang="en-US" dirty="0"/>
              <a:t>Concept of community</a:t>
            </a:r>
            <a:br>
              <a:rPr lang="en-US" dirty="0"/>
            </a:br>
            <a:r>
              <a:rPr lang="en-US" sz="1800" b="0" cap="none" dirty="0">
                <a:latin typeface="Arial" panose="020B0604020202020204" pitchFamily="34" charset="0"/>
                <a:cs typeface="Arial" panose="020B0604020202020204" pitchFamily="34" charset="0"/>
              </a:rPr>
              <a:t>(According to R</a:t>
            </a:r>
            <a:r>
              <a:rPr lang="en-PH" sz="1800" b="0" cap="none" dirty="0" err="1">
                <a:effectLst/>
                <a:latin typeface="Arial" panose="020B0604020202020204" pitchFamily="34" charset="0"/>
                <a:ea typeface="Times New Roman" panose="02020603050405020304" pitchFamily="18" charset="0"/>
                <a:cs typeface="Arial" panose="020B0604020202020204" pitchFamily="34" charset="0"/>
              </a:rPr>
              <a:t>oland</a:t>
            </a:r>
            <a:r>
              <a:rPr lang="en-PH" sz="1800" b="0" cap="none" dirty="0">
                <a:effectLst/>
                <a:latin typeface="Arial" panose="020B0604020202020204" pitchFamily="34" charset="0"/>
                <a:ea typeface="Times New Roman" panose="02020603050405020304" pitchFamily="18" charset="0"/>
                <a:cs typeface="Arial" panose="020B0604020202020204" pitchFamily="34" charset="0"/>
              </a:rPr>
              <a:t> Warren)</a:t>
            </a:r>
            <a:endParaRPr lang="en-US" dirty="0"/>
          </a:p>
        </p:txBody>
      </p:sp>
      <p:sp>
        <p:nvSpPr>
          <p:cNvPr id="3" name="Text Placeholder 2">
            <a:extLst>
              <a:ext uri="{FF2B5EF4-FFF2-40B4-BE49-F238E27FC236}">
                <a16:creationId xmlns:a16="http://schemas.microsoft.com/office/drawing/2014/main" id="{A2E339BF-E6D7-DD0E-AF02-6813852EE723}"/>
              </a:ext>
            </a:extLst>
          </p:cNvPr>
          <p:cNvSpPr>
            <a:spLocks noGrp="1"/>
          </p:cNvSpPr>
          <p:nvPr>
            <p:ph idx="1"/>
          </p:nvPr>
        </p:nvSpPr>
        <p:spPr>
          <a:xfrm>
            <a:off x="528638" y="2014538"/>
            <a:ext cx="11115676" cy="4271961"/>
          </a:xfrm>
        </p:spPr>
        <p:txBody>
          <a:bodyPr/>
          <a:lstStyle/>
          <a:p>
            <a:pPr marL="285750" indent="-285750" algn="just">
              <a:buFont typeface="Arial" panose="020B0604020202020204" pitchFamily="34" charset="0"/>
              <a:buChar char="•"/>
            </a:pPr>
            <a:r>
              <a:rPr lang="en-US" b="1"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Geographic Community </a:t>
            </a:r>
            <a:r>
              <a:rPr lang="en-US"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refers to the people in a specific geographic area as the village, barangay, sitio, district, municipality, city, province, region, nation, or the world. </a:t>
            </a:r>
          </a:p>
          <a:p>
            <a:pPr marL="285750" indent="-285750" algn="just">
              <a:buFont typeface="Arial" panose="020B0604020202020204" pitchFamily="34" charset="0"/>
              <a:buChar char="•"/>
            </a:pPr>
            <a:endParaRPr lang="en-US" b="1" dirty="0">
              <a:solidFill>
                <a:schemeClr val="tx1"/>
              </a:solidFill>
              <a:latin typeface="Segoe UI" panose="020B0502040204020203" pitchFamily="34" charset="0"/>
              <a:ea typeface="Calibri" panose="020F0502020204030204" pitchFamily="34" charset="0"/>
              <a:cs typeface="Segoe UI" panose="020B0502040204020203" pitchFamily="34" charset="0"/>
            </a:endParaRPr>
          </a:p>
          <a:p>
            <a:pPr marL="285750" indent="-285750" algn="just">
              <a:buFont typeface="Arial" panose="020B0604020202020204" pitchFamily="34" charset="0"/>
              <a:buChar char="•"/>
            </a:pPr>
            <a:r>
              <a:rPr lang="en-US" b="1"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Functional Community </a:t>
            </a:r>
            <a:r>
              <a:rPr lang="en-US"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is composed of people who hold common values, share some common function or express some common interest such as education, health, livelihood, labor, welfare, or recreation. </a:t>
            </a:r>
            <a:endParaRPr lang="en-US" dirty="0">
              <a:solidFill>
                <a:schemeClr val="tx1"/>
              </a:solidFill>
              <a:effectLst/>
              <a:latin typeface="Segoe UI" panose="020B0502040204020203" pitchFamily="34" charset="0"/>
              <a:cs typeface="Segoe UI" panose="020B0502040204020203" pitchFamily="34" charset="0"/>
            </a:endParaRPr>
          </a:p>
          <a:p>
            <a:pPr algn="just"/>
            <a:r>
              <a:rPr lang="en-US"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endParaRPr lang="en-US" dirty="0">
              <a:solidFill>
                <a:schemeClr val="tx1"/>
              </a:solidFill>
              <a:effectLst/>
              <a:latin typeface="Segoe UI" panose="020B0502040204020203" pitchFamily="34" charset="0"/>
              <a:cs typeface="Segoe UI" panose="020B0502040204020203" pitchFamily="34" charset="0"/>
            </a:endParaRPr>
          </a:p>
          <a:p>
            <a:endParaRPr lang="en-US"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9529238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C2BF0-22CB-843F-B492-53DD2EB76B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8776F4-C286-72CC-B604-1E1C401ED2FA}"/>
              </a:ext>
            </a:extLst>
          </p:cNvPr>
          <p:cNvSpPr>
            <a:spLocks noGrp="1"/>
          </p:cNvSpPr>
          <p:nvPr>
            <p:ph type="title"/>
          </p:nvPr>
        </p:nvSpPr>
        <p:spPr>
          <a:xfrm>
            <a:off x="2528889" y="457199"/>
            <a:ext cx="8897138" cy="1171575"/>
          </a:xfrm>
        </p:spPr>
        <p:txBody>
          <a:bodyPr/>
          <a:lstStyle/>
          <a:p>
            <a:pPr algn="ctr"/>
            <a:r>
              <a:rPr lang="en-US" dirty="0"/>
              <a:t>Definition of community organizing</a:t>
            </a:r>
          </a:p>
        </p:txBody>
      </p:sp>
      <p:sp>
        <p:nvSpPr>
          <p:cNvPr id="3" name="Content Placeholder 2">
            <a:extLst>
              <a:ext uri="{FF2B5EF4-FFF2-40B4-BE49-F238E27FC236}">
                <a16:creationId xmlns:a16="http://schemas.microsoft.com/office/drawing/2014/main" id="{8E79F1CF-B8B0-26FE-6270-8DD868BBF186}"/>
              </a:ext>
            </a:extLst>
          </p:cNvPr>
          <p:cNvSpPr>
            <a:spLocks noGrp="1"/>
          </p:cNvSpPr>
          <p:nvPr>
            <p:ph sz="half" idx="2"/>
          </p:nvPr>
        </p:nvSpPr>
        <p:spPr>
          <a:xfrm>
            <a:off x="2528888" y="1828800"/>
            <a:ext cx="9072562" cy="4571999"/>
          </a:xfrm>
        </p:spPr>
        <p:txBody>
          <a:bodyPr>
            <a:normAutofit/>
          </a:bodyPr>
          <a:lstStyle/>
          <a:p>
            <a:r>
              <a:rPr lang="en-US" sz="2400" dirty="0">
                <a:solidFill>
                  <a:schemeClr val="tx1"/>
                </a:solidFill>
                <a:latin typeface="Segoe UI" panose="020B0502040204020203" pitchFamily="34" charset="0"/>
                <a:cs typeface="Segoe UI" panose="020B0502040204020203" pitchFamily="34" charset="0"/>
              </a:rPr>
              <a:t>The </a:t>
            </a:r>
            <a:r>
              <a:rPr lang="en-US" sz="2400" b="1" dirty="0">
                <a:solidFill>
                  <a:schemeClr val="tx1"/>
                </a:solidFill>
                <a:latin typeface="Segoe UI" panose="020B0502040204020203" pitchFamily="34" charset="0"/>
                <a:cs typeface="Segoe UI" panose="020B0502040204020203" pitchFamily="34" charset="0"/>
              </a:rPr>
              <a:t>third basic method </a:t>
            </a:r>
            <a:r>
              <a:rPr lang="en-US" sz="2400" dirty="0">
                <a:solidFill>
                  <a:schemeClr val="tx1"/>
                </a:solidFill>
                <a:latin typeface="Segoe UI" panose="020B0502040204020203" pitchFamily="34" charset="0"/>
                <a:cs typeface="Segoe UI" panose="020B0502040204020203" pitchFamily="34" charset="0"/>
              </a:rPr>
              <a:t>of Social Work is community organization.</a:t>
            </a:r>
          </a:p>
          <a:p>
            <a:r>
              <a:rPr lang="en-US" sz="2400" dirty="0">
                <a:solidFill>
                  <a:schemeClr val="tx1"/>
                </a:solidFill>
                <a:latin typeface="Segoe UI" panose="020B0502040204020203" pitchFamily="34" charset="0"/>
                <a:cs typeface="Segoe UI" panose="020B0502040204020203" pitchFamily="34" charset="0"/>
              </a:rPr>
              <a:t>The aim of community organization is developing capacity in the community by making it more organized to handle its own needs or problems.</a:t>
            </a:r>
          </a:p>
          <a:p>
            <a:r>
              <a:rPr lang="en-US" sz="24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“A process by which a community identifies its needs or objectives, gives priority to them, develops confidence and will to work at them, finds resources (internal and external) to deal with them, and in doing so, extends and develops cooperative and collaborative attitudes and practices in the community”					</a:t>
            </a:r>
            <a:r>
              <a:rPr lang="en-US" sz="2400" b="1"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a:t>
            </a:r>
            <a:r>
              <a:rPr lang="en-PH" sz="2400" b="1"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Murray G. Ross</a:t>
            </a:r>
            <a:endParaRPr lang="en-PH" sz="2400" b="1" dirty="0">
              <a:solidFill>
                <a:schemeClr val="tx1"/>
              </a:solidFill>
              <a:effectLst/>
              <a:latin typeface="Segoe UI" panose="020B0502040204020203" pitchFamily="34" charset="0"/>
              <a:cs typeface="Segoe UI" panose="020B0502040204020203" pitchFamily="34" charset="0"/>
            </a:endParaRPr>
          </a:p>
          <a:p>
            <a:pPr marL="0" indent="0">
              <a:buNone/>
            </a:pPr>
            <a:endParaRPr lang="en-US" sz="2400" dirty="0">
              <a:effectLst/>
              <a:latin typeface="Segoe UI" panose="020B0502040204020203" pitchFamily="34" charset="0"/>
              <a:cs typeface="Segoe UI" panose="020B0502040204020203" pitchFamily="34" charset="0"/>
            </a:endParaRPr>
          </a:p>
          <a:p>
            <a:endParaRPr lang="en-US" sz="2400" dirty="0">
              <a:latin typeface="Segoe UI" panose="020B0502040204020203" pitchFamily="34" charset="0"/>
              <a:cs typeface="Segoe UI" panose="020B0502040204020203" pitchFamily="34" charset="0"/>
            </a:endParaRPr>
          </a:p>
          <a:p>
            <a:endParaRPr lang="en-US" sz="2400"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40052182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E8954-9BCB-7FD9-A210-38DC54382D45}"/>
              </a:ext>
            </a:extLst>
          </p:cNvPr>
          <p:cNvSpPr>
            <a:spLocks noGrp="1"/>
          </p:cNvSpPr>
          <p:nvPr>
            <p:ph type="title"/>
          </p:nvPr>
        </p:nvSpPr>
        <p:spPr>
          <a:xfrm>
            <a:off x="2528889" y="457199"/>
            <a:ext cx="8897138" cy="1185863"/>
          </a:xfrm>
        </p:spPr>
        <p:txBody>
          <a:bodyPr/>
          <a:lstStyle/>
          <a:p>
            <a:pPr algn="ctr"/>
            <a:r>
              <a:rPr lang="en-US" dirty="0"/>
              <a:t>Definition of community organizing</a:t>
            </a:r>
          </a:p>
        </p:txBody>
      </p:sp>
      <p:sp>
        <p:nvSpPr>
          <p:cNvPr id="3" name="Content Placeholder 2">
            <a:extLst>
              <a:ext uri="{FF2B5EF4-FFF2-40B4-BE49-F238E27FC236}">
                <a16:creationId xmlns:a16="http://schemas.microsoft.com/office/drawing/2014/main" id="{75111C33-898C-4414-4665-5136EB6FC126}"/>
              </a:ext>
            </a:extLst>
          </p:cNvPr>
          <p:cNvSpPr>
            <a:spLocks noGrp="1"/>
          </p:cNvSpPr>
          <p:nvPr>
            <p:ph sz="half" idx="2"/>
          </p:nvPr>
        </p:nvSpPr>
        <p:spPr>
          <a:xfrm>
            <a:off x="2686050" y="1957387"/>
            <a:ext cx="8897138" cy="4314825"/>
          </a:xfrm>
        </p:spPr>
        <p:txBody>
          <a:bodyPr>
            <a:normAutofit/>
          </a:bodyPr>
          <a:lstStyle/>
          <a:p>
            <a:pPr algn="just"/>
            <a:r>
              <a:rPr lang="en-US" sz="2000" dirty="0">
                <a:solidFill>
                  <a:schemeClr val="tx1"/>
                </a:solidFill>
                <a:latin typeface="Segoe UI" panose="020B0502040204020203" pitchFamily="34" charset="0"/>
                <a:cs typeface="Segoe UI" panose="020B0502040204020203" pitchFamily="34" charset="0"/>
              </a:rPr>
              <a:t>“The process of matching needs with resources and as a conscious process of social interaction concerned with three types of objectives which are task goals, process goals and relationship goals.” 		      								</a:t>
            </a:r>
            <a:r>
              <a:rPr lang="en-US" sz="2000" b="1" dirty="0">
                <a:solidFill>
                  <a:schemeClr val="tx1"/>
                </a:solidFill>
                <a:latin typeface="Segoe UI" panose="020B0502040204020203" pitchFamily="34" charset="0"/>
                <a:cs typeface="Segoe UI" panose="020B0502040204020203" pitchFamily="34" charset="0"/>
              </a:rPr>
              <a:t>-</a:t>
            </a:r>
            <a:r>
              <a:rPr lang="en-PH" sz="2000" b="1" dirty="0">
                <a:solidFill>
                  <a:schemeClr val="tx1"/>
                </a:solidFill>
                <a:latin typeface="Segoe UI" panose="020B0502040204020203" pitchFamily="34" charset="0"/>
                <a:cs typeface="Segoe UI" panose="020B0502040204020203" pitchFamily="34" charset="0"/>
              </a:rPr>
              <a:t>Arthur Dunham</a:t>
            </a:r>
            <a:endParaRPr lang="en-US" sz="2000" b="1" dirty="0">
              <a:solidFill>
                <a:schemeClr val="tx1"/>
              </a:solidFill>
              <a:latin typeface="Segoe UI" panose="020B0502040204020203" pitchFamily="34" charset="0"/>
              <a:cs typeface="Segoe UI" panose="020B0502040204020203" pitchFamily="34" charset="0"/>
            </a:endParaRPr>
          </a:p>
          <a:p>
            <a:r>
              <a:rPr lang="en-US" sz="2000" dirty="0">
                <a:solidFill>
                  <a:schemeClr val="tx1"/>
                </a:solidFill>
                <a:latin typeface="Segoe UI" panose="020B0502040204020203" pitchFamily="34" charset="0"/>
                <a:cs typeface="Segoe UI" panose="020B0502040204020203" pitchFamily="34" charset="0"/>
              </a:rPr>
              <a:t>“Those phases of social organization which constitute a conscious effort on the part of a community to control its affairs democratically, and to secure the highest services from its specialists, organizations, agencies and the institutions by means of recognized interrelations.”									</a:t>
            </a:r>
            <a:r>
              <a:rPr lang="en-US" sz="2000" b="1" dirty="0">
                <a:solidFill>
                  <a:schemeClr val="tx1"/>
                </a:solidFill>
                <a:latin typeface="Segoe UI" panose="020B0502040204020203" pitchFamily="34" charset="0"/>
                <a:cs typeface="Segoe UI" panose="020B0502040204020203" pitchFamily="34" charset="0"/>
              </a:rPr>
              <a:t>- Lindeman</a:t>
            </a:r>
          </a:p>
          <a:p>
            <a:r>
              <a:rPr lang="en-US" sz="2000" dirty="0">
                <a:solidFill>
                  <a:schemeClr val="tx1"/>
                </a:solidFill>
                <a:latin typeface="Segoe UI" panose="020B0502040204020203" pitchFamily="34" charset="0"/>
                <a:cs typeface="Segoe UI" panose="020B0502040204020203" pitchFamily="34" charset="0"/>
              </a:rPr>
              <a:t>“A process of finding solutions to social problems by redistributing resources, function and, decision-making power.”	</a:t>
            </a:r>
            <a:r>
              <a:rPr lang="en-US" sz="2000" b="1" dirty="0">
                <a:solidFill>
                  <a:schemeClr val="tx1"/>
                </a:solidFill>
                <a:latin typeface="Segoe UI" panose="020B0502040204020203" pitchFamily="34" charset="0"/>
                <a:cs typeface="Segoe UI" panose="020B0502040204020203" pitchFamily="34" charset="0"/>
              </a:rPr>
              <a:t>-Perlman &amp; </a:t>
            </a:r>
            <a:r>
              <a:rPr lang="en-US" sz="2000" b="1" dirty="0" err="1">
                <a:solidFill>
                  <a:schemeClr val="tx1"/>
                </a:solidFill>
                <a:latin typeface="Segoe UI" panose="020B0502040204020203" pitchFamily="34" charset="0"/>
                <a:cs typeface="Segoe UI" panose="020B0502040204020203" pitchFamily="34" charset="0"/>
              </a:rPr>
              <a:t>Gurin</a:t>
            </a:r>
            <a:endParaRPr lang="en-US" sz="2000" b="1" dirty="0">
              <a:solidFill>
                <a:schemeClr val="tx1"/>
              </a:solidFill>
              <a:latin typeface="Segoe UI" panose="020B0502040204020203" pitchFamily="34" charset="0"/>
              <a:cs typeface="Segoe UI" panose="020B0502040204020203" pitchFamily="34" charset="0"/>
            </a:endParaRPr>
          </a:p>
          <a:p>
            <a:pPr marL="0" indent="0" algn="just">
              <a:buNone/>
            </a:pPr>
            <a:endParaRPr lang="en-US" sz="2000" dirty="0">
              <a:solidFill>
                <a:schemeClr val="tx1"/>
              </a:solidFill>
              <a:latin typeface="Segoe UI" panose="020B0502040204020203" pitchFamily="34" charset="0"/>
              <a:cs typeface="Segoe UI" panose="020B0502040204020203" pitchFamily="34" charset="0"/>
            </a:endParaRPr>
          </a:p>
          <a:p>
            <a:endParaRPr lang="en-US" sz="2000" dirty="0">
              <a:solidFill>
                <a:schemeClr val="tx1"/>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685681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10199-C129-11F0-56F2-2D1AED21CB4C}"/>
              </a:ext>
            </a:extLst>
          </p:cNvPr>
          <p:cNvSpPr>
            <a:spLocks noGrp="1"/>
          </p:cNvSpPr>
          <p:nvPr>
            <p:ph type="title"/>
          </p:nvPr>
        </p:nvSpPr>
        <p:spPr>
          <a:xfrm>
            <a:off x="3471863" y="457200"/>
            <a:ext cx="7954164" cy="1014413"/>
          </a:xfrm>
        </p:spPr>
        <p:txBody>
          <a:bodyPr/>
          <a:lstStyle/>
          <a:p>
            <a:pPr algn="ctr"/>
            <a:r>
              <a:rPr lang="en-US" dirty="0"/>
              <a:t>Concept of community organizing</a:t>
            </a:r>
          </a:p>
        </p:txBody>
      </p:sp>
      <p:sp>
        <p:nvSpPr>
          <p:cNvPr id="4" name="Content Placeholder 3">
            <a:extLst>
              <a:ext uri="{FF2B5EF4-FFF2-40B4-BE49-F238E27FC236}">
                <a16:creationId xmlns:a16="http://schemas.microsoft.com/office/drawing/2014/main" id="{BDDD6BDC-E008-6AB7-55A1-46ED9BCF054F}"/>
              </a:ext>
            </a:extLst>
          </p:cNvPr>
          <p:cNvSpPr>
            <a:spLocks noGrp="1"/>
          </p:cNvSpPr>
          <p:nvPr>
            <p:ph idx="11"/>
          </p:nvPr>
        </p:nvSpPr>
        <p:spPr>
          <a:xfrm>
            <a:off x="3600449" y="1914525"/>
            <a:ext cx="7825577" cy="4343399"/>
          </a:xfrm>
        </p:spPr>
        <p:txBody>
          <a:bodyPr>
            <a:normAutofit/>
          </a:bodyPr>
          <a:lstStyle/>
          <a:p>
            <a:pPr marL="742950" lvl="1" indent="-285750" algn="just"/>
            <a:r>
              <a:rPr lang="en-US"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It deals with </a:t>
            </a:r>
            <a:r>
              <a:rPr lang="en-US" b="1" i="1"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problem-solving </a:t>
            </a:r>
            <a:r>
              <a:rPr lang="en-US"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in response to problems and needs.</a:t>
            </a:r>
          </a:p>
          <a:p>
            <a:pPr marL="457200" lvl="1" indent="0" algn="just">
              <a:buNone/>
            </a:pPr>
            <a:endParaRPr lang="en-PH" dirty="0">
              <a:solidFill>
                <a:schemeClr val="tx1"/>
              </a:solidFill>
              <a:latin typeface="Segoe UI" panose="020B0502040204020203" pitchFamily="34" charset="0"/>
              <a:ea typeface="Calibri" panose="020F0502020204030204" pitchFamily="34" charset="0"/>
              <a:cs typeface="Segoe UI" panose="020B0502040204020203" pitchFamily="34" charset="0"/>
            </a:endParaRPr>
          </a:p>
          <a:p>
            <a:pPr marL="742950" lvl="1" indent="-285750" algn="just"/>
            <a:r>
              <a:rPr lang="en-US"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It </a:t>
            </a:r>
            <a:r>
              <a:rPr lang="en-US" b="1" i="1"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seeks social change </a:t>
            </a:r>
            <a:r>
              <a:rPr lang="en-US"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for the greater good. </a:t>
            </a:r>
          </a:p>
          <a:p>
            <a:pPr marL="457200" lvl="1" indent="0" algn="just">
              <a:buNone/>
            </a:pPr>
            <a:endParaRPr lang="en-PH" dirty="0">
              <a:solidFill>
                <a:schemeClr val="tx1"/>
              </a:solidFill>
              <a:latin typeface="Segoe UI" panose="020B0502040204020203" pitchFamily="34" charset="0"/>
              <a:ea typeface="Calibri" panose="020F0502020204030204" pitchFamily="34" charset="0"/>
              <a:cs typeface="Segoe UI" panose="020B0502040204020203" pitchFamily="34" charset="0"/>
            </a:endParaRPr>
          </a:p>
          <a:p>
            <a:pPr marL="742950" lvl="1" indent="-285750" algn="just"/>
            <a:r>
              <a:rPr lang="en-US"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It involves the </a:t>
            </a:r>
            <a:r>
              <a:rPr lang="en-US" b="1" i="1"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process of social </a:t>
            </a:r>
            <a:r>
              <a:rPr lang="en-US"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interaction.</a:t>
            </a:r>
          </a:p>
          <a:p>
            <a:pPr marL="457200" lvl="1" indent="0" algn="just">
              <a:buNone/>
            </a:pPr>
            <a:endParaRPr lang="en-PH" dirty="0">
              <a:solidFill>
                <a:schemeClr val="tx1"/>
              </a:solidFill>
              <a:latin typeface="Segoe UI" panose="020B0502040204020203" pitchFamily="34" charset="0"/>
              <a:ea typeface="Calibri" panose="020F0502020204030204" pitchFamily="34" charset="0"/>
              <a:cs typeface="Segoe UI" panose="020B0502040204020203" pitchFamily="34" charset="0"/>
            </a:endParaRPr>
          </a:p>
          <a:p>
            <a:pPr marL="742950" lvl="1" indent="-285750" algn="just"/>
            <a:r>
              <a:rPr lang="en-US"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It involves </a:t>
            </a:r>
            <a:r>
              <a:rPr lang="en-US" b="1" i="1"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people’s participation </a:t>
            </a:r>
            <a:r>
              <a:rPr lang="en-US"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in planning and implementation of plans</a:t>
            </a:r>
            <a:endParaRPr lang="en-PH"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endParaRPr lang="en-US" sz="2000" dirty="0">
              <a:solidFill>
                <a:schemeClr val="tx1"/>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1317180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37B15B8F-6776-0BE7-0750-8BE3AD87F116}"/>
              </a:ext>
            </a:extLst>
          </p:cNvPr>
          <p:cNvSpPr>
            <a:spLocks noGrp="1"/>
          </p:cNvSpPr>
          <p:nvPr>
            <p:ph type="body" sz="quarter" idx="13"/>
          </p:nvPr>
        </p:nvSpPr>
        <p:spPr>
          <a:xfrm>
            <a:off x="1550564" y="1200150"/>
            <a:ext cx="9875462" cy="4836074"/>
          </a:xfrm>
        </p:spPr>
        <p:txBody>
          <a:bodyPr/>
          <a:lstStyle/>
          <a:p>
            <a:r>
              <a:rPr lang="en-US" dirty="0"/>
              <a:t>REFERENCES:</a:t>
            </a:r>
          </a:p>
          <a:p>
            <a:r>
              <a:rPr lang="en-US" dirty="0">
                <a:hlinkClick r:id="rId2"/>
              </a:rPr>
              <a:t>https://www.slideshare.net/slideshow/community-organization-25251007256</a:t>
            </a:r>
            <a:endParaRPr lang="en-US" dirty="0"/>
          </a:p>
          <a:p>
            <a:r>
              <a:rPr lang="en-US" dirty="0">
                <a:hlinkClick r:id="rId3"/>
              </a:rPr>
              <a:t>https://www.slideshare.net/slideshow/community-organizing-193767127/193767127</a:t>
            </a:r>
            <a:endParaRPr lang="en-US" dirty="0"/>
          </a:p>
          <a:p>
            <a:r>
              <a:rPr lang="en-US" dirty="0">
                <a:hlinkClick r:id="rId4"/>
              </a:rPr>
              <a:t>https://www.slideshare.net/slideshow/community-258463078/258463078</a:t>
            </a:r>
            <a:endParaRPr lang="en-US" dirty="0"/>
          </a:p>
          <a:p>
            <a:r>
              <a:rPr lang="en-US" dirty="0"/>
              <a:t>Sw9c Module</a:t>
            </a:r>
          </a:p>
          <a:p>
            <a:endParaRPr lang="en-PH" dirty="0"/>
          </a:p>
        </p:txBody>
      </p:sp>
    </p:spTree>
    <p:extLst>
      <p:ext uri="{BB962C8B-B14F-4D97-AF65-F5344CB8AC3E}">
        <p14:creationId xmlns:p14="http://schemas.microsoft.com/office/powerpoint/2010/main" val="21882275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8D62608-F5E4-7EC0-5EF0-4F988DDDEC5B}"/>
              </a:ext>
            </a:extLst>
          </p:cNvPr>
          <p:cNvSpPr>
            <a:spLocks noGrp="1"/>
          </p:cNvSpPr>
          <p:nvPr>
            <p:ph type="title"/>
          </p:nvPr>
        </p:nvSpPr>
        <p:spPr>
          <a:xfrm>
            <a:off x="1550564" y="1057274"/>
            <a:ext cx="9875463" cy="871539"/>
          </a:xfrm>
        </p:spPr>
        <p:txBody>
          <a:bodyPr/>
          <a:lstStyle/>
          <a:p>
            <a:pPr algn="ctr"/>
            <a:r>
              <a:rPr lang="en-US" dirty="0"/>
              <a:t>GROUP 1</a:t>
            </a:r>
          </a:p>
        </p:txBody>
      </p:sp>
      <p:sp>
        <p:nvSpPr>
          <p:cNvPr id="12" name="Content Placeholder 3">
            <a:extLst>
              <a:ext uri="{FF2B5EF4-FFF2-40B4-BE49-F238E27FC236}">
                <a16:creationId xmlns:a16="http://schemas.microsoft.com/office/drawing/2014/main" id="{288BD9B8-D6A6-D55A-830D-4D3CC2DC3933}"/>
              </a:ext>
            </a:extLst>
          </p:cNvPr>
          <p:cNvSpPr>
            <a:spLocks noGrp="1"/>
          </p:cNvSpPr>
          <p:nvPr>
            <p:ph sz="half" idx="2"/>
          </p:nvPr>
        </p:nvSpPr>
        <p:spPr>
          <a:xfrm>
            <a:off x="1550565" y="2100264"/>
            <a:ext cx="9875462" cy="4164358"/>
          </a:xfrm>
        </p:spPr>
        <p:txBody>
          <a:bodyPr>
            <a:normAutofit lnSpcReduction="10000"/>
          </a:bodyPr>
          <a:lstStyle/>
          <a:p>
            <a:pPr marL="0" indent="0" algn="ctr">
              <a:buNone/>
            </a:pPr>
            <a:r>
              <a:rPr lang="en-US" sz="2000" dirty="0">
                <a:latin typeface="Segoe UI" panose="020B0502040204020203" pitchFamily="34" charset="0"/>
                <a:cs typeface="Segoe UI" panose="020B0502040204020203" pitchFamily="34" charset="0"/>
              </a:rPr>
              <a:t>MEMBERS:</a:t>
            </a:r>
          </a:p>
          <a:p>
            <a:pPr marL="0" indent="0" algn="ctr">
              <a:buNone/>
            </a:pPr>
            <a:r>
              <a:rPr lang="en-US" sz="2000" dirty="0" err="1">
                <a:latin typeface="Segoe UI" panose="020B0502040204020203" pitchFamily="34" charset="0"/>
                <a:cs typeface="Segoe UI" panose="020B0502040204020203" pitchFamily="34" charset="0"/>
              </a:rPr>
              <a:t>Agmeyeng</a:t>
            </a:r>
            <a:r>
              <a:rPr lang="en-US" sz="2000" dirty="0">
                <a:latin typeface="Segoe UI" panose="020B0502040204020203" pitchFamily="34" charset="0"/>
                <a:cs typeface="Segoe UI" panose="020B0502040204020203" pitchFamily="34" charset="0"/>
              </a:rPr>
              <a:t>, </a:t>
            </a:r>
            <a:r>
              <a:rPr lang="en-US" sz="2000" dirty="0" err="1">
                <a:latin typeface="Segoe UI" panose="020B0502040204020203" pitchFamily="34" charset="0"/>
                <a:cs typeface="Segoe UI" panose="020B0502040204020203" pitchFamily="34" charset="0"/>
              </a:rPr>
              <a:t>Jaris</a:t>
            </a:r>
            <a:endParaRPr lang="en-US" sz="2000" dirty="0">
              <a:latin typeface="Segoe UI" panose="020B0502040204020203" pitchFamily="34" charset="0"/>
              <a:cs typeface="Segoe UI" panose="020B0502040204020203" pitchFamily="34" charset="0"/>
            </a:endParaRPr>
          </a:p>
          <a:p>
            <a:pPr marL="0" indent="0" algn="ctr">
              <a:buNone/>
            </a:pPr>
            <a:r>
              <a:rPr lang="en-US" sz="2000" dirty="0">
                <a:latin typeface="Segoe UI" panose="020B0502040204020203" pitchFamily="34" charset="0"/>
                <a:cs typeface="Segoe UI" panose="020B0502040204020203" pitchFamily="34" charset="0"/>
              </a:rPr>
              <a:t>Banita, </a:t>
            </a:r>
            <a:r>
              <a:rPr lang="en-US" sz="2000" dirty="0" err="1">
                <a:latin typeface="Segoe UI" panose="020B0502040204020203" pitchFamily="34" charset="0"/>
                <a:cs typeface="Segoe UI" panose="020B0502040204020203" pitchFamily="34" charset="0"/>
              </a:rPr>
              <a:t>Jairra</a:t>
            </a:r>
            <a:endParaRPr lang="en-US" sz="2000" dirty="0">
              <a:latin typeface="Segoe UI" panose="020B0502040204020203" pitchFamily="34" charset="0"/>
              <a:cs typeface="Segoe UI" panose="020B0502040204020203" pitchFamily="34" charset="0"/>
            </a:endParaRPr>
          </a:p>
          <a:p>
            <a:pPr marL="0" indent="0" algn="ctr">
              <a:buNone/>
            </a:pPr>
            <a:r>
              <a:rPr lang="en-US" sz="2000" dirty="0">
                <a:latin typeface="Segoe UI" panose="020B0502040204020203" pitchFamily="34" charset="0"/>
                <a:cs typeface="Segoe UI" panose="020B0502040204020203" pitchFamily="34" charset="0"/>
              </a:rPr>
              <a:t>Besic, </a:t>
            </a:r>
            <a:r>
              <a:rPr lang="en-US" sz="2000" dirty="0" err="1">
                <a:latin typeface="Segoe UI" panose="020B0502040204020203" pitchFamily="34" charset="0"/>
                <a:cs typeface="Segoe UI" panose="020B0502040204020203" pitchFamily="34" charset="0"/>
              </a:rPr>
              <a:t>Armhia</a:t>
            </a:r>
            <a:endParaRPr lang="en-US" sz="2000" dirty="0">
              <a:latin typeface="Segoe UI" panose="020B0502040204020203" pitchFamily="34" charset="0"/>
              <a:cs typeface="Segoe UI" panose="020B0502040204020203" pitchFamily="34" charset="0"/>
            </a:endParaRPr>
          </a:p>
          <a:p>
            <a:pPr marL="0" indent="0" algn="ctr">
              <a:buNone/>
            </a:pPr>
            <a:r>
              <a:rPr lang="en-US" sz="2000" dirty="0" err="1">
                <a:latin typeface="Segoe UI" panose="020B0502040204020203" pitchFamily="34" charset="0"/>
                <a:cs typeface="Segoe UI" panose="020B0502040204020203" pitchFamily="34" charset="0"/>
              </a:rPr>
              <a:t>Buyuccan</a:t>
            </a:r>
            <a:r>
              <a:rPr lang="en-US" sz="2000" dirty="0">
                <a:latin typeface="Segoe UI" panose="020B0502040204020203" pitchFamily="34" charset="0"/>
                <a:cs typeface="Segoe UI" panose="020B0502040204020203" pitchFamily="34" charset="0"/>
              </a:rPr>
              <a:t>, </a:t>
            </a:r>
            <a:r>
              <a:rPr lang="en-US" sz="2000" dirty="0" err="1">
                <a:latin typeface="Segoe UI" panose="020B0502040204020203" pitchFamily="34" charset="0"/>
                <a:cs typeface="Segoe UI" panose="020B0502040204020203" pitchFamily="34" charset="0"/>
              </a:rPr>
              <a:t>Klel</a:t>
            </a:r>
            <a:endParaRPr lang="en-US" sz="2000" dirty="0">
              <a:latin typeface="Segoe UI" panose="020B0502040204020203" pitchFamily="34" charset="0"/>
              <a:cs typeface="Segoe UI" panose="020B0502040204020203" pitchFamily="34" charset="0"/>
            </a:endParaRPr>
          </a:p>
          <a:p>
            <a:pPr marL="0" indent="0" algn="ctr">
              <a:buNone/>
            </a:pPr>
            <a:r>
              <a:rPr lang="en-US" sz="2000" dirty="0" err="1">
                <a:latin typeface="Segoe UI" panose="020B0502040204020203" pitchFamily="34" charset="0"/>
                <a:cs typeface="Segoe UI" panose="020B0502040204020203" pitchFamily="34" charset="0"/>
              </a:rPr>
              <a:t>Damayan</a:t>
            </a:r>
            <a:r>
              <a:rPr lang="en-US" sz="2000" dirty="0">
                <a:latin typeface="Segoe UI" panose="020B0502040204020203" pitchFamily="34" charset="0"/>
                <a:cs typeface="Segoe UI" panose="020B0502040204020203" pitchFamily="34" charset="0"/>
              </a:rPr>
              <a:t>, Cecille Joy</a:t>
            </a:r>
          </a:p>
          <a:p>
            <a:pPr marL="0" indent="0" algn="ctr">
              <a:buNone/>
            </a:pPr>
            <a:r>
              <a:rPr lang="en-US" sz="2000" dirty="0" err="1">
                <a:latin typeface="Segoe UI" panose="020B0502040204020203" pitchFamily="34" charset="0"/>
                <a:cs typeface="Segoe UI" panose="020B0502040204020203" pitchFamily="34" charset="0"/>
              </a:rPr>
              <a:t>Diclas</a:t>
            </a:r>
            <a:r>
              <a:rPr lang="en-US" sz="2000" dirty="0">
                <a:latin typeface="Segoe UI" panose="020B0502040204020203" pitchFamily="34" charset="0"/>
                <a:cs typeface="Segoe UI" panose="020B0502040204020203" pitchFamily="34" charset="0"/>
              </a:rPr>
              <a:t>, </a:t>
            </a:r>
            <a:r>
              <a:rPr lang="en-US" sz="2000" dirty="0" err="1">
                <a:latin typeface="Segoe UI" panose="020B0502040204020203" pitchFamily="34" charset="0"/>
                <a:cs typeface="Segoe UI" panose="020B0502040204020203" pitchFamily="34" charset="0"/>
              </a:rPr>
              <a:t>Shyfer</a:t>
            </a:r>
            <a:r>
              <a:rPr lang="en-US" sz="2000" dirty="0">
                <a:latin typeface="Segoe UI" panose="020B0502040204020203" pitchFamily="34" charset="0"/>
                <a:cs typeface="Segoe UI" panose="020B0502040204020203" pitchFamily="34" charset="0"/>
              </a:rPr>
              <a:t> Car</a:t>
            </a:r>
          </a:p>
          <a:p>
            <a:pPr marL="0" indent="0" algn="ctr">
              <a:buNone/>
            </a:pPr>
            <a:r>
              <a:rPr lang="en-US" sz="2000" dirty="0" err="1">
                <a:latin typeface="Segoe UI" panose="020B0502040204020203" pitchFamily="34" charset="0"/>
                <a:cs typeface="Segoe UI" panose="020B0502040204020203" pitchFamily="34" charset="0"/>
              </a:rPr>
              <a:t>Guelbay</a:t>
            </a:r>
            <a:r>
              <a:rPr lang="en-US" sz="2000" dirty="0">
                <a:latin typeface="Segoe UI" panose="020B0502040204020203" pitchFamily="34" charset="0"/>
                <a:cs typeface="Segoe UI" panose="020B0502040204020203" pitchFamily="34" charset="0"/>
              </a:rPr>
              <a:t>, Kenneth</a:t>
            </a:r>
          </a:p>
          <a:p>
            <a:pPr marL="0" indent="0" algn="ctr">
              <a:buNone/>
            </a:pPr>
            <a:r>
              <a:rPr lang="en-US" sz="2000" dirty="0" err="1">
                <a:latin typeface="Segoe UI" panose="020B0502040204020203" pitchFamily="34" charset="0"/>
                <a:cs typeface="Segoe UI" panose="020B0502040204020203" pitchFamily="34" charset="0"/>
              </a:rPr>
              <a:t>Luban</a:t>
            </a:r>
            <a:r>
              <a:rPr lang="en-US" sz="2000" dirty="0">
                <a:latin typeface="Segoe UI" panose="020B0502040204020203" pitchFamily="34" charset="0"/>
                <a:cs typeface="Segoe UI" panose="020B0502040204020203" pitchFamily="34" charset="0"/>
              </a:rPr>
              <a:t>, Joyce</a:t>
            </a:r>
          </a:p>
          <a:p>
            <a:pPr marL="0" indent="0" algn="ctr">
              <a:buNone/>
            </a:pPr>
            <a:r>
              <a:rPr lang="en-US" sz="2000" dirty="0">
                <a:latin typeface="Segoe UI" panose="020B0502040204020203" pitchFamily="34" charset="0"/>
                <a:cs typeface="Segoe UI" panose="020B0502040204020203" pitchFamily="34" charset="0"/>
              </a:rPr>
              <a:t>Sofia, </a:t>
            </a:r>
            <a:r>
              <a:rPr lang="en-US" sz="2000" dirty="0" err="1">
                <a:latin typeface="Segoe UI" panose="020B0502040204020203" pitchFamily="34" charset="0"/>
                <a:cs typeface="Segoe UI" panose="020B0502040204020203" pitchFamily="34" charset="0"/>
              </a:rPr>
              <a:t>Lyca</a:t>
            </a:r>
            <a:endParaRPr lang="en-US" sz="2000" dirty="0">
              <a:latin typeface="Segoe UI" panose="020B0502040204020203" pitchFamily="34" charset="0"/>
              <a:cs typeface="Segoe UI" panose="020B0502040204020203" pitchFamily="34" charset="0"/>
            </a:endParaRPr>
          </a:p>
          <a:p>
            <a:pPr marL="0" indent="0">
              <a:buNone/>
            </a:pPr>
            <a:endParaRPr lang="en-US" dirty="0"/>
          </a:p>
        </p:txBody>
      </p:sp>
    </p:spTree>
    <p:extLst>
      <p:ext uri="{BB962C8B-B14F-4D97-AF65-F5344CB8AC3E}">
        <p14:creationId xmlns:p14="http://schemas.microsoft.com/office/powerpoint/2010/main" val="2498021601"/>
      </p:ext>
    </p:extLst>
  </p:cSld>
  <p:clrMapOvr>
    <a:masterClrMapping/>
  </p:clrMapOvr>
</p:sld>
</file>

<file path=ppt/theme/theme1.xml><?xml version="1.0" encoding="utf-8"?>
<a:theme xmlns:a="http://schemas.openxmlformats.org/drawingml/2006/main" name="Custom">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 color block_Win32_SL_v14" id="{59749740-91A0-46B8-82A8-B436C7A8A142}" vid="{B3F8D047-377B-4FC8-B21C-47530C6DE3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6DBB56F-4362-4386-A1A1-3DF898896616}">
  <ds:schemaRefs>
    <ds:schemaRef ds:uri="http://schemas.microsoft.com/sharepoint/v3/contenttype/forms"/>
  </ds:schemaRefs>
</ds:datastoreItem>
</file>

<file path=customXml/itemProps2.xml><?xml version="1.0" encoding="utf-8"?>
<ds:datastoreItem xmlns:ds="http://schemas.openxmlformats.org/officeDocument/2006/customXml" ds:itemID="{BA719FA4-954C-4FA8-82CB-206659C3B82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04948363-B267-4BAC-8655-100FBEC280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{3C71372A-38C3-4AA3-B1C5-9C8B69FB7997}tf78438558_win32</Template>
  <TotalTime>167</TotalTime>
  <Words>626</Words>
  <Application>Microsoft Office PowerPoint</Application>
  <PresentationFormat>Widescreen</PresentationFormat>
  <Paragraphs>55</Paragraphs>
  <Slides>9</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Arial Black</vt:lpstr>
      <vt:lpstr>Calibri</vt:lpstr>
      <vt:lpstr>Sabon Next LT</vt:lpstr>
      <vt:lpstr>Segoe UI</vt:lpstr>
      <vt:lpstr>Custom</vt:lpstr>
      <vt:lpstr>COMMUNITY AND COMMUNITY ORGANIZING</vt:lpstr>
      <vt:lpstr>Definition of community</vt:lpstr>
      <vt:lpstr>Definition of community</vt:lpstr>
      <vt:lpstr>Concept of community (According to Roland Warren)</vt:lpstr>
      <vt:lpstr>Definition of community organizing</vt:lpstr>
      <vt:lpstr>Definition of community organizing</vt:lpstr>
      <vt:lpstr>Concept of community organizing</vt:lpstr>
      <vt:lpstr>PowerPoint Presentation</vt:lpstr>
      <vt:lpstr>GROUP 1</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COMMUNITY AND COMMUNITY ORGANIZING</dc:title>
  <dc:subject/>
  <dc:creator>Joyce</dc:creator>
  <cp:lastModifiedBy>Acer</cp:lastModifiedBy>
  <cp:revision>4</cp:revision>
  <dcterms:created xsi:type="dcterms:W3CDTF">2025-02-07T12:35:05Z</dcterms:created>
  <dcterms:modified xsi:type="dcterms:W3CDTF">2025-02-07T16:14:14Z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