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8" r:id="rId4"/>
  </p:sldMasterIdLst>
  <p:notesMasterIdLst>
    <p:notesMasterId r:id="rId32"/>
  </p:notesMasterIdLst>
  <p:sldIdLst>
    <p:sldId id="335" r:id="rId5"/>
    <p:sldId id="351" r:id="rId6"/>
    <p:sldId id="343" r:id="rId7"/>
    <p:sldId id="377" r:id="rId8"/>
    <p:sldId id="355" r:id="rId9"/>
    <p:sldId id="356" r:id="rId10"/>
    <p:sldId id="358" r:id="rId11"/>
    <p:sldId id="359" r:id="rId12"/>
    <p:sldId id="360" r:id="rId13"/>
    <p:sldId id="363" r:id="rId14"/>
    <p:sldId id="361" r:id="rId15"/>
    <p:sldId id="362" r:id="rId16"/>
    <p:sldId id="364" r:id="rId17"/>
    <p:sldId id="365" r:id="rId18"/>
    <p:sldId id="367" r:id="rId19"/>
    <p:sldId id="366" r:id="rId20"/>
    <p:sldId id="368" r:id="rId21"/>
    <p:sldId id="378" r:id="rId22"/>
    <p:sldId id="369" r:id="rId23"/>
    <p:sldId id="370" r:id="rId24"/>
    <p:sldId id="374" r:id="rId25"/>
    <p:sldId id="372" r:id="rId26"/>
    <p:sldId id="376" r:id="rId27"/>
    <p:sldId id="379" r:id="rId28"/>
    <p:sldId id="373" r:id="rId29"/>
    <p:sldId id="375" r:id="rId30"/>
    <p:sldId id="350" r:id="rId3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672" userDrawn="1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95226" autoAdjust="0"/>
  </p:normalViewPr>
  <p:slideViewPr>
    <p:cSldViewPr snapToGrid="0">
      <p:cViewPr varScale="1">
        <p:scale>
          <a:sx n="68" d="100"/>
          <a:sy n="68" d="100"/>
        </p:scale>
        <p:origin x="816" y="72"/>
      </p:cViewPr>
      <p:guideLst>
        <p:guide orient="horz" pos="3672"/>
        <p:guide pos="3840"/>
      </p:guideLst>
    </p:cSldViewPr>
  </p:slideViewPr>
  <p:outlineViewPr>
    <p:cViewPr>
      <p:scale>
        <a:sx n="33" d="100"/>
        <a:sy n="33" d="100"/>
      </p:scale>
      <p:origin x="0" y="-106"/>
    </p:cViewPr>
  </p:outlineViewPr>
  <p:notesTextViewPr>
    <p:cViewPr>
      <p:scale>
        <a:sx n="1" d="1"/>
        <a:sy n="1" d="1"/>
      </p:scale>
      <p:origin x="0" y="-54"/>
    </p:cViewPr>
  </p:notesTextViewPr>
  <p:sorterViewPr>
    <p:cViewPr>
      <p:scale>
        <a:sx n="80" d="100"/>
        <a:sy n="8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34" Type="http://schemas.openxmlformats.org/officeDocument/2006/relationships/viewProps" Target="view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theme" Target="theme/theme1.xml"/><Relationship Id="rId8" Type="http://schemas.openxmlformats.org/officeDocument/2006/relationships/slide" Target="slides/slide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EE7A52F-9D89-7442-A8E9-48D1527B5F6B}" type="datetimeFigureOut">
              <a:rPr lang="en-US" smtClean="0"/>
              <a:t>1/24/2023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89C7E07-3C67-C64C-8DA0-0404F6303970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3252837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IN" b="0" i="0" dirty="0">
                <a:solidFill>
                  <a:srgbClr val="111111"/>
                </a:solidFill>
                <a:effectLst/>
                <a:latin typeface="Roboto" panose="02000000000000000000" pitchFamily="2" charset="0"/>
              </a:rPr>
              <a:t>%%TTS_FEMALE%</a:t>
            </a:r>
            <a:endParaRPr lang="en-US" sz="1200" dirty="0"/>
          </a:p>
          <a:p>
            <a:r>
              <a:rPr lang="en-US" dirty="0"/>
              <a:t>Annual Report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 </a:t>
            </a:r>
            <a:r>
              <a:rPr lang="en-US" sz="1200" dirty="0"/>
              <a:t>Heavens Pre-school      January 25, 2023 </a:t>
            </a:r>
          </a:p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89C7E07-3C67-C64C-8DA0-0404F6303970}" type="slidenum">
              <a:rPr lang="en-US" smtClean="0"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2829991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IN" b="0" i="0" dirty="0">
                <a:solidFill>
                  <a:srgbClr val="111111"/>
                </a:solidFill>
                <a:effectLst/>
                <a:latin typeface="Roboto" panose="02000000000000000000" pitchFamily="2" charset="0"/>
              </a:rPr>
              <a:t>%%TTS_FEMALE%</a:t>
            </a:r>
            <a:endParaRPr lang="en-US" dirty="0"/>
          </a:p>
          <a:p>
            <a:r>
              <a:rPr lang="en-US" dirty="0"/>
              <a:t>Agenda</a:t>
            </a:r>
          </a:p>
          <a:p>
            <a:pPr>
              <a:lnSpc>
                <a:spcPct val="110000"/>
              </a:lnSpc>
            </a:pPr>
            <a:r>
              <a:rPr lang="en-US" dirty="0">
                <a:cs typeface="Calibri"/>
              </a:rPr>
              <a:t>Introduction</a:t>
            </a:r>
          </a:p>
          <a:p>
            <a:pPr>
              <a:lnSpc>
                <a:spcPct val="110000"/>
              </a:lnSpc>
            </a:pPr>
            <a:r>
              <a:rPr lang="en-US" dirty="0">
                <a:cs typeface="Calibri"/>
              </a:rPr>
              <a:t>Status</a:t>
            </a:r>
          </a:p>
          <a:p>
            <a:pPr>
              <a:lnSpc>
                <a:spcPct val="110000"/>
              </a:lnSpc>
            </a:pPr>
            <a:r>
              <a:rPr lang="en-US" dirty="0">
                <a:cs typeface="Calibri"/>
              </a:rPr>
              <a:t>Academic Activities</a:t>
            </a:r>
          </a:p>
          <a:p>
            <a:pPr>
              <a:lnSpc>
                <a:spcPct val="110000"/>
              </a:lnSpc>
            </a:pPr>
            <a:r>
              <a:rPr lang="en-US" dirty="0">
                <a:cs typeface="Calibri"/>
              </a:rPr>
              <a:t>Achievements</a:t>
            </a:r>
          </a:p>
          <a:p>
            <a:pPr>
              <a:lnSpc>
                <a:spcPct val="110000"/>
              </a:lnSpc>
            </a:pPr>
            <a:r>
              <a:rPr lang="en-US" dirty="0">
                <a:cs typeface="Calibri"/>
              </a:rPr>
              <a:t>Our team</a:t>
            </a:r>
          </a:p>
          <a:p>
            <a:pPr>
              <a:lnSpc>
                <a:spcPct val="110000"/>
              </a:lnSpc>
            </a:pPr>
            <a:endParaRPr lang="en-US" dirty="0"/>
          </a:p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89C7E07-3C67-C64C-8DA0-0404F6303970}" type="slidenum">
              <a:rPr lang="en-US" smtClean="0"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2877420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IN" b="0" i="0" dirty="0">
                <a:solidFill>
                  <a:srgbClr val="111111"/>
                </a:solidFill>
                <a:effectLst/>
                <a:latin typeface="Roboto" panose="02000000000000000000" pitchFamily="2" charset="0"/>
              </a:rPr>
              <a:t>%%TTS_FEMALE%</a:t>
            </a:r>
            <a:endParaRPr lang="en-US" sz="1200" dirty="0"/>
          </a:p>
          <a:p>
            <a:pPr algn="just"/>
            <a:r>
              <a:rPr lang="en-US" sz="1200" dirty="0"/>
              <a:t>We, Heavens Pre-school is conducting our 10</a:t>
            </a:r>
            <a:r>
              <a:rPr lang="en-US" sz="1200" baseline="30000" dirty="0"/>
              <a:t>th</a:t>
            </a:r>
            <a:r>
              <a:rPr lang="en-US" sz="1200" dirty="0"/>
              <a:t> anniversary</a:t>
            </a:r>
            <a:r>
              <a:rPr lang="en-US" sz="1200" b="1" dirty="0"/>
              <a:t> </a:t>
            </a:r>
            <a:r>
              <a:rPr lang="en-US" sz="1200" b="1" dirty="0" err="1"/>
              <a:t>helava</a:t>
            </a:r>
            <a:r>
              <a:rPr lang="en-US" sz="1200" b="1" dirty="0"/>
              <a:t> </a:t>
            </a:r>
            <a:r>
              <a:rPr lang="en-US" sz="1200" dirty="0"/>
              <a:t>today on 25</a:t>
            </a:r>
            <a:r>
              <a:rPr lang="en-US" sz="1200" baseline="30000" dirty="0"/>
              <a:t>th</a:t>
            </a:r>
            <a:r>
              <a:rPr lang="en-US" sz="1200" dirty="0"/>
              <a:t> of January 2023.</a:t>
            </a:r>
          </a:p>
          <a:p>
            <a:pPr algn="just"/>
            <a:r>
              <a:rPr lang="en-US" sz="1200" dirty="0"/>
              <a:t>Here is the 2022-23 annual report of Heavens Pre-school, </a:t>
            </a:r>
            <a:r>
              <a:rPr lang="en-US" sz="1200" dirty="0" err="1"/>
              <a:t>Chennamangallur</a:t>
            </a:r>
            <a:r>
              <a:rPr lang="en-US" sz="1200" dirty="0"/>
              <a:t>.</a:t>
            </a:r>
          </a:p>
          <a:p>
            <a:endParaRPr lang="en-IN" dirty="0"/>
          </a:p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89C7E07-3C67-C64C-8DA0-0404F6303970}" type="slidenum">
              <a:rPr lang="en-US" smtClean="0"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2289896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IN" b="0" i="0" dirty="0">
                <a:solidFill>
                  <a:srgbClr val="111111"/>
                </a:solidFill>
                <a:effectLst/>
                <a:latin typeface="Roboto" panose="02000000000000000000" pitchFamily="2" charset="0"/>
              </a:rPr>
              <a:t>%%TTS_FEMALE%</a:t>
            </a:r>
            <a:endParaRPr lang="en-US" sz="1200" dirty="0">
              <a:solidFill>
                <a:schemeClr val="bg1"/>
              </a:solidFill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US" sz="1200" dirty="0">
                <a:solidFill>
                  <a:schemeClr val="bg1"/>
                </a:solidFill>
              </a:rPr>
              <a:t>Starting from 2013, we have successfully completed 10 years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US" sz="1200" dirty="0">
                <a:solidFill>
                  <a:schemeClr val="bg1"/>
                </a:solidFill>
              </a:rPr>
              <a:t>Our student strength is 150 and we have overall 18 teaching and non-teaching staffs</a:t>
            </a:r>
            <a:endParaRPr lang="en-IN" sz="1200" dirty="0">
              <a:solidFill>
                <a:schemeClr val="bg1"/>
              </a:solidFill>
            </a:endParaRPr>
          </a:p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89C7E07-3C67-C64C-8DA0-0404F6303970}" type="slidenum">
              <a:rPr lang="en-US" smtClean="0"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0747562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IN" sz="4800" b="0" i="0" dirty="0">
                <a:solidFill>
                  <a:srgbClr val="111111"/>
                </a:solidFill>
                <a:effectLst/>
                <a:latin typeface="Roboto" panose="02000000000000000000" pitchFamily="2" charset="0"/>
              </a:rPr>
              <a:t>%%TTS_FEMALE%</a:t>
            </a:r>
            <a:endParaRPr lang="en-US" sz="4800" dirty="0"/>
          </a:p>
          <a:p>
            <a:r>
              <a:rPr lang="en-US" sz="4800" dirty="0"/>
              <a:t>Academic Activities</a:t>
            </a:r>
            <a:endParaRPr lang="en-US" sz="1400" b="1" dirty="0"/>
          </a:p>
          <a:p>
            <a:r>
              <a:rPr lang="en-US" sz="1400" b="1" dirty="0"/>
              <a:t>RE-OPENING DAY</a:t>
            </a:r>
          </a:p>
          <a:p>
            <a:r>
              <a:rPr lang="en-IN" dirty="0"/>
              <a:t>School was reopened on June 1</a:t>
            </a:r>
            <a:r>
              <a:rPr lang="en-IN" baseline="30000" dirty="0"/>
              <a:t>st</a:t>
            </a:r>
            <a:r>
              <a:rPr lang="en-IN" dirty="0"/>
              <a:t> 2022. It was inaugurated by Mrs. </a:t>
            </a:r>
            <a:r>
              <a:rPr lang="en-IN" dirty="0" err="1"/>
              <a:t>Naseeba</a:t>
            </a:r>
            <a:r>
              <a:rPr lang="en-IN" dirty="0"/>
              <a:t> Basheer</a:t>
            </a:r>
          </a:p>
          <a:p>
            <a:r>
              <a:rPr lang="en-IN" dirty="0"/>
              <a:t>New students were welcomed by giving sweets and balloons by Sky-3 students. </a:t>
            </a:r>
          </a:p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89C7E07-3C67-C64C-8DA0-0404F6303970}" type="slidenum">
              <a:rPr lang="en-US" smtClean="0"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539819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IN" sz="1400" b="0" i="0" dirty="0">
                <a:solidFill>
                  <a:srgbClr val="111111"/>
                </a:solidFill>
                <a:effectLst/>
                <a:latin typeface="Roboto" panose="02000000000000000000" pitchFamily="2" charset="0"/>
              </a:rPr>
              <a:t>%%TTS_FEMALE%</a:t>
            </a:r>
            <a:endParaRPr lang="en-US" sz="1400" dirty="0"/>
          </a:p>
          <a:p>
            <a:r>
              <a:rPr lang="en-IN" sz="1400" b="1" dirty="0"/>
              <a:t>SPECIAL DAY CELEBRATIONS</a:t>
            </a:r>
          </a:p>
          <a:p>
            <a:r>
              <a:rPr lang="en-IN" dirty="0"/>
              <a:t>Special days like </a:t>
            </a:r>
            <a:r>
              <a:rPr lang="en-IN" b="1" dirty="0"/>
              <a:t>ENVIRONMENTAL DAY (on J</a:t>
            </a:r>
            <a:r>
              <a:rPr lang="en-IN" sz="1100" b="1" dirty="0"/>
              <a:t>une</a:t>
            </a:r>
            <a:r>
              <a:rPr lang="en-IN" b="1" dirty="0"/>
              <a:t> 5)</a:t>
            </a:r>
            <a:r>
              <a:rPr lang="en-IN" dirty="0"/>
              <a:t>, </a:t>
            </a:r>
          </a:p>
          <a:p>
            <a:r>
              <a:rPr lang="en-IN" b="1" dirty="0"/>
              <a:t>READING DAY (on June 19) </a:t>
            </a:r>
            <a:r>
              <a:rPr lang="en-IN" dirty="0"/>
              <a:t>were celebrated by our students</a:t>
            </a:r>
          </a:p>
          <a:p>
            <a:r>
              <a:rPr lang="en-IN" b="1" dirty="0"/>
              <a:t>BASHEER’S DAY (on July 5)</a:t>
            </a:r>
          </a:p>
          <a:p>
            <a:r>
              <a:rPr lang="en-IN" dirty="0"/>
              <a:t>Students enacted Basheer’s characters to honour him on his day.</a:t>
            </a:r>
          </a:p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89C7E07-3C67-C64C-8DA0-0404F6303970}" type="slidenum">
              <a:rPr lang="en-US" smtClean="0"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2716770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IN" b="0" i="0" dirty="0">
                <a:solidFill>
                  <a:srgbClr val="111111"/>
                </a:solidFill>
                <a:effectLst/>
                <a:latin typeface="Roboto" panose="02000000000000000000" pitchFamily="2" charset="0"/>
              </a:rPr>
              <a:t>%%TTS_FEMALE%</a:t>
            </a:r>
            <a:endParaRPr lang="en-US" sz="1200" dirty="0"/>
          </a:p>
          <a:p>
            <a:r>
              <a:rPr lang="en-IN" sz="1200" b="1" dirty="0" err="1"/>
              <a:t>Eidul</a:t>
            </a:r>
            <a:r>
              <a:rPr lang="en-IN" sz="1200" b="1" dirty="0"/>
              <a:t> </a:t>
            </a:r>
            <a:r>
              <a:rPr lang="en-IN" sz="1200" b="1" dirty="0" err="1"/>
              <a:t>adha</a:t>
            </a:r>
            <a:r>
              <a:rPr lang="en-IN" sz="1200" b="1" dirty="0"/>
              <a:t>(on July 10)</a:t>
            </a:r>
          </a:p>
          <a:p>
            <a:r>
              <a:rPr lang="en-IN" sz="1200" dirty="0"/>
              <a:t>Eid related programmes like Islamic song competition, mehndi designing, greeting card making were conducted for the parents and the students as well.</a:t>
            </a:r>
          </a:p>
          <a:p>
            <a:r>
              <a:rPr lang="en-IN" sz="1200" b="1" dirty="0"/>
              <a:t>GANDHI </a:t>
            </a:r>
            <a:r>
              <a:rPr lang="en-IN" sz="1200" b="1" dirty="0" err="1"/>
              <a:t>jayenthi</a:t>
            </a:r>
            <a:r>
              <a:rPr lang="en-IN" sz="1200" b="1" dirty="0"/>
              <a:t> (on October 2)</a:t>
            </a:r>
          </a:p>
          <a:p>
            <a:r>
              <a:rPr lang="en-IN" dirty="0"/>
              <a:t>Quiz was conducted for the students and they were asked to clean their home surroundings.</a:t>
            </a:r>
          </a:p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89C7E07-3C67-C64C-8DA0-0404F6303970}" type="slidenum">
              <a:rPr lang="en-US" smtClean="0"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8453749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IN" b="0" i="0" dirty="0">
                <a:solidFill>
                  <a:srgbClr val="111111"/>
                </a:solidFill>
                <a:effectLst/>
                <a:latin typeface="Roboto" panose="02000000000000000000" pitchFamily="2" charset="0"/>
              </a:rPr>
              <a:t>%%TTS_FEMALE%</a:t>
            </a:r>
            <a:endParaRPr lang="en-US" sz="1200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IN" sz="1200" b="1" dirty="0"/>
              <a:t>MOON DAY (on July 21</a:t>
            </a:r>
            <a:r>
              <a:rPr lang="en-IN" dirty="0"/>
              <a:t>)</a:t>
            </a:r>
            <a:endParaRPr lang="en-IN" sz="1200" b="1" dirty="0"/>
          </a:p>
          <a:p>
            <a:pPr marL="0" indent="0">
              <a:buNone/>
            </a:pPr>
            <a:r>
              <a:rPr lang="en-IN" dirty="0"/>
              <a:t>Quiz competition was conducted by the teachers.</a:t>
            </a:r>
          </a:p>
          <a:p>
            <a:endParaRPr lang="en-IN" dirty="0"/>
          </a:p>
          <a:p>
            <a:r>
              <a:rPr lang="en-IN" b="1" dirty="0"/>
              <a:t>ARABIC LANGUAGE DAY (on December 18)</a:t>
            </a:r>
          </a:p>
          <a:p>
            <a:endParaRPr lang="en-IN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IN" dirty="0"/>
              <a:t>MATHS DAY (on December 22)</a:t>
            </a:r>
          </a:p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89C7E07-3C67-C64C-8DA0-0404F6303970}" type="slidenum">
              <a:rPr lang="en-US" smtClean="0"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93570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IN" b="0" i="0" dirty="0">
                <a:solidFill>
                  <a:srgbClr val="111111"/>
                </a:solidFill>
                <a:effectLst/>
                <a:latin typeface="Roboto" panose="02000000000000000000" pitchFamily="2" charset="0"/>
              </a:rPr>
              <a:t>%%TTS_FEMALE%</a:t>
            </a:r>
            <a:endParaRPr lang="en-US" sz="1200" dirty="0"/>
          </a:p>
          <a:p>
            <a:r>
              <a:rPr lang="en-IN" b="1" dirty="0"/>
              <a:t>INDEPENDENCE DAY (on August 15)</a:t>
            </a:r>
          </a:p>
          <a:p>
            <a:r>
              <a:rPr lang="en-IN" dirty="0"/>
              <a:t>Flag was hosted by Mujeeb sir, physical trainer of MAMO college.</a:t>
            </a:r>
          </a:p>
          <a:p>
            <a:r>
              <a:rPr lang="en-IN" dirty="0"/>
              <a:t>Programmes like flag making, quiz, songs and speeches were conducted.</a:t>
            </a:r>
          </a:p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89C7E07-3C67-C64C-8DA0-0404F6303970}" type="slidenum">
              <a:rPr lang="en-US" smtClean="0"/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5496076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IN" sz="1600" b="0" i="0" dirty="0">
                <a:solidFill>
                  <a:srgbClr val="111111"/>
                </a:solidFill>
                <a:effectLst/>
                <a:latin typeface="Roboto" panose="02000000000000000000" pitchFamily="2" charset="0"/>
              </a:rPr>
              <a:t>%%TTS_FEMALE%</a:t>
            </a:r>
            <a:endParaRPr lang="en-US" sz="1600" dirty="0"/>
          </a:p>
          <a:p>
            <a:r>
              <a:rPr lang="en-US" sz="1600" b="1" dirty="0"/>
              <a:t>GRANDPARENTS’ DAY AND SEEDLING DAY (on September 12)</a:t>
            </a:r>
          </a:p>
          <a:p>
            <a:r>
              <a:rPr lang="en-IN" dirty="0"/>
              <a:t>Grandparents’ day was inaugurated by </a:t>
            </a:r>
            <a:r>
              <a:rPr lang="en-IN" dirty="0" err="1"/>
              <a:t>Faathima</a:t>
            </a:r>
            <a:r>
              <a:rPr lang="en-IN" dirty="0"/>
              <a:t> teacher and various games were conducted for the students and their grandparents.</a:t>
            </a:r>
          </a:p>
          <a:p>
            <a:r>
              <a:rPr lang="en-IN" dirty="0"/>
              <a:t>Seedling day was inaugurated by </a:t>
            </a:r>
            <a:r>
              <a:rPr lang="en-IN" dirty="0" err="1"/>
              <a:t>Faathima</a:t>
            </a:r>
            <a:r>
              <a:rPr lang="en-IN" dirty="0"/>
              <a:t> T.K and she explained the needs of planting and how it is done.</a:t>
            </a:r>
          </a:p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89C7E07-3C67-C64C-8DA0-0404F6303970}" type="slidenum">
              <a:rPr lang="en-US" smtClean="0"/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0185852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IN" b="0" i="0" dirty="0">
                <a:solidFill>
                  <a:srgbClr val="111111"/>
                </a:solidFill>
                <a:effectLst/>
                <a:latin typeface="Roboto" panose="02000000000000000000" pitchFamily="2" charset="0"/>
              </a:rPr>
              <a:t>%%TTS_FEMALE%</a:t>
            </a:r>
            <a:endParaRPr lang="en-US" sz="1200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IN" sz="1200" dirty="0"/>
              <a:t>FRUITS DAY (on OCTOBER 28) </a:t>
            </a:r>
          </a:p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89C7E07-3C67-C64C-8DA0-0404F6303970}" type="slidenum">
              <a:rPr lang="en-US" smtClean="0"/>
              <a:t>11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988976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IN" sz="1400" b="0" i="0" dirty="0">
                <a:solidFill>
                  <a:srgbClr val="111111"/>
                </a:solidFill>
                <a:effectLst/>
                <a:latin typeface="Roboto" panose="02000000000000000000" pitchFamily="2" charset="0"/>
              </a:rPr>
              <a:t>%%TTS_FEMALE%</a:t>
            </a:r>
            <a:endParaRPr lang="en-US" sz="1400" dirty="0"/>
          </a:p>
          <a:p>
            <a:r>
              <a:rPr lang="en-IN" sz="1400" b="1" dirty="0"/>
              <a:t>VEGETABLE DAY (on December 23)</a:t>
            </a:r>
          </a:p>
          <a:p>
            <a:r>
              <a:rPr lang="en-IN" dirty="0"/>
              <a:t>Vegetables were collected by the students and were given to the nearby old age home.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89C7E07-3C67-C64C-8DA0-0404F6303970}" type="slidenum">
              <a:rPr lang="en-US" smtClean="0"/>
              <a:t>12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5013321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IN" b="0" i="0" dirty="0">
                <a:solidFill>
                  <a:srgbClr val="111111"/>
                </a:solidFill>
                <a:effectLst/>
                <a:latin typeface="Roboto" panose="02000000000000000000" pitchFamily="2" charset="0"/>
              </a:rPr>
              <a:t>%%TTS_FEMALE%</a:t>
            </a:r>
            <a:endParaRPr lang="en-US" sz="1200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IN" sz="1200" b="1" dirty="0"/>
              <a:t>COLOURS DAY (on November 16)</a:t>
            </a:r>
          </a:p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89C7E07-3C67-C64C-8DA0-0404F6303970}" type="slidenum">
              <a:rPr lang="en-US" smtClean="0"/>
              <a:t>13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4171853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IN" sz="1400" b="0" i="0" dirty="0">
                <a:solidFill>
                  <a:srgbClr val="111111"/>
                </a:solidFill>
                <a:effectLst/>
                <a:latin typeface="Roboto" panose="02000000000000000000" pitchFamily="2" charset="0"/>
              </a:rPr>
              <a:t>%%TTS_FEMALE%</a:t>
            </a:r>
            <a:endParaRPr lang="en-US" sz="1400" dirty="0"/>
          </a:p>
          <a:p>
            <a:r>
              <a:rPr lang="en-IN" sz="1400" b="1" dirty="0"/>
              <a:t>EDUCATIONAL EXHIBITION</a:t>
            </a:r>
          </a:p>
          <a:p>
            <a:r>
              <a:rPr lang="en-IN" dirty="0"/>
              <a:t>An educational exhibition was conducted by our school students and teachers.</a:t>
            </a:r>
          </a:p>
          <a:p>
            <a:r>
              <a:rPr lang="en-IN" dirty="0"/>
              <a:t>It was inaugurated by </a:t>
            </a:r>
            <a:r>
              <a:rPr lang="en-IN" dirty="0" err="1"/>
              <a:t>O.Abdurrahman</a:t>
            </a:r>
            <a:r>
              <a:rPr lang="en-IN" dirty="0"/>
              <a:t> sir, </a:t>
            </a:r>
            <a:r>
              <a:rPr lang="en-IN" dirty="0" err="1"/>
              <a:t>Maadyamam</a:t>
            </a:r>
            <a:r>
              <a:rPr lang="en-IN" dirty="0"/>
              <a:t> </a:t>
            </a:r>
            <a:r>
              <a:rPr lang="en-IN" dirty="0" err="1"/>
              <a:t>MediaOne</a:t>
            </a:r>
            <a:r>
              <a:rPr lang="en-IN" dirty="0"/>
              <a:t> group editor.</a:t>
            </a:r>
          </a:p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89C7E07-3C67-C64C-8DA0-0404F6303970}" type="slidenum">
              <a:rPr lang="en-US" smtClean="0"/>
              <a:t>14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0338760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IN" sz="1400" b="0" i="0" dirty="0">
                <a:solidFill>
                  <a:srgbClr val="111111"/>
                </a:solidFill>
                <a:effectLst/>
                <a:latin typeface="Roboto" panose="02000000000000000000" pitchFamily="2" charset="0"/>
              </a:rPr>
              <a:t>%%TTS_FEMALE%</a:t>
            </a:r>
            <a:endParaRPr lang="en-US" sz="1400" dirty="0"/>
          </a:p>
          <a:p>
            <a:r>
              <a:rPr lang="en-IN" sz="1400" b="1" dirty="0"/>
              <a:t>ANNUAL SPORTS MEET</a:t>
            </a:r>
          </a:p>
          <a:p>
            <a:r>
              <a:rPr lang="en-IN" dirty="0"/>
              <a:t>It was inaugurated by </a:t>
            </a:r>
            <a:r>
              <a:rPr lang="en-IN" dirty="0" err="1"/>
              <a:t>Assain</a:t>
            </a:r>
            <a:r>
              <a:rPr lang="en-IN" dirty="0"/>
              <a:t> sir, </a:t>
            </a:r>
            <a:r>
              <a:rPr lang="en-IN" dirty="0" err="1"/>
              <a:t>Janamaithree</a:t>
            </a:r>
            <a:r>
              <a:rPr lang="en-IN" dirty="0"/>
              <a:t> Police </a:t>
            </a:r>
            <a:r>
              <a:rPr lang="en-IN" dirty="0" err="1"/>
              <a:t>Mukkam</a:t>
            </a:r>
            <a:r>
              <a:rPr lang="en-IN" dirty="0"/>
              <a:t>.</a:t>
            </a:r>
            <a:endParaRPr lang="en-IN" sz="1100" dirty="0"/>
          </a:p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89C7E07-3C67-C64C-8DA0-0404F6303970}" type="slidenum">
              <a:rPr lang="en-US" smtClean="0"/>
              <a:t>15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6429208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IN" b="0" i="0" dirty="0">
                <a:solidFill>
                  <a:srgbClr val="111111"/>
                </a:solidFill>
                <a:effectLst/>
                <a:latin typeface="Roboto" panose="02000000000000000000" pitchFamily="2" charset="0"/>
              </a:rPr>
              <a:t>%%TTS_FEMALE%</a:t>
            </a:r>
            <a:endParaRPr lang="en-US" sz="1200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IN" sz="1200" b="1" dirty="0"/>
              <a:t>FIELD TRIP – SKY 1 &amp; SKY 2</a:t>
            </a:r>
          </a:p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89C7E07-3C67-C64C-8DA0-0404F6303970}" type="slidenum">
              <a:rPr lang="en-US" smtClean="0"/>
              <a:t>16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9196624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IN" b="0" i="0" dirty="0">
                <a:solidFill>
                  <a:srgbClr val="111111"/>
                </a:solidFill>
                <a:effectLst/>
                <a:latin typeface="Roboto" panose="02000000000000000000" pitchFamily="2" charset="0"/>
              </a:rPr>
              <a:t>%%TTS_FEMALE%</a:t>
            </a:r>
            <a:endParaRPr lang="en-US" sz="1200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IN" sz="1200" b="1" dirty="0"/>
              <a:t>FIELD TRIP –SKY 3 &amp; HABITS</a:t>
            </a:r>
          </a:p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89C7E07-3C67-C64C-8DA0-0404F6303970}" type="slidenum">
              <a:rPr lang="en-US" smtClean="0"/>
              <a:t>17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8585132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IN" b="0" i="0" dirty="0">
                <a:solidFill>
                  <a:srgbClr val="111111"/>
                </a:solidFill>
                <a:effectLst/>
                <a:latin typeface="Roboto" panose="02000000000000000000" pitchFamily="2" charset="0"/>
              </a:rPr>
              <a:t>%%TTS_FEMALE%</a:t>
            </a:r>
            <a:endParaRPr lang="en-US" sz="1200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IN" sz="1200" b="1" dirty="0"/>
              <a:t>FOOD FEST</a:t>
            </a:r>
          </a:p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89C7E07-3C67-C64C-8DA0-0404F6303970}" type="slidenum">
              <a:rPr lang="en-US" smtClean="0"/>
              <a:t>18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1906393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IN" sz="1400" b="0" i="0" dirty="0">
                <a:solidFill>
                  <a:srgbClr val="111111"/>
                </a:solidFill>
                <a:effectLst/>
                <a:latin typeface="Roboto" panose="02000000000000000000" pitchFamily="2" charset="0"/>
              </a:rPr>
              <a:t>%%TTS_FEMALE%</a:t>
            </a:r>
            <a:endParaRPr lang="en-US" sz="1400" dirty="0"/>
          </a:p>
          <a:p>
            <a:r>
              <a:rPr lang="en-IN" sz="1400" b="1" dirty="0"/>
              <a:t>PUBLIC SERVICES</a:t>
            </a:r>
          </a:p>
          <a:p>
            <a:r>
              <a:rPr lang="en-IN" dirty="0"/>
              <a:t>The students visited establishments like Police station, Fire station, Bank, Post office etc. </a:t>
            </a:r>
          </a:p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89C7E07-3C67-C64C-8DA0-0404F6303970}" type="slidenum">
              <a:rPr lang="en-US" smtClean="0"/>
              <a:t>19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2786273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IN" sz="1400" b="0" i="0" dirty="0">
                <a:solidFill>
                  <a:srgbClr val="111111"/>
                </a:solidFill>
                <a:effectLst/>
                <a:latin typeface="Roboto" panose="02000000000000000000" pitchFamily="2" charset="0"/>
              </a:rPr>
              <a:t>%%TTS_FEMALE%</a:t>
            </a:r>
            <a:endParaRPr lang="en-US" sz="1400" dirty="0"/>
          </a:p>
          <a:p>
            <a:r>
              <a:rPr lang="en-IN" sz="1400" b="1" dirty="0"/>
              <a:t>KIDS FEST</a:t>
            </a:r>
          </a:p>
          <a:p>
            <a:r>
              <a:rPr lang="en-IN" dirty="0"/>
              <a:t>The students participated in the kids fest and achieved second runner-up</a:t>
            </a:r>
          </a:p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89C7E07-3C67-C64C-8DA0-0404F6303970}" type="slidenum">
              <a:rPr lang="en-US" smtClean="0"/>
              <a:t>20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5848504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IN" sz="1200" b="0" i="0" dirty="0">
                <a:solidFill>
                  <a:srgbClr val="111111"/>
                </a:solidFill>
                <a:effectLst/>
                <a:latin typeface="Roboto" panose="02000000000000000000" pitchFamily="2" charset="0"/>
              </a:rPr>
              <a:t>%%TTS_FEMALE%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IN" sz="1200" b="1" dirty="0"/>
              <a:t>SPORTS MEET</a:t>
            </a:r>
          </a:p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89C7E07-3C67-C64C-8DA0-0404F6303970}" type="slidenum">
              <a:rPr lang="en-US" smtClean="0"/>
              <a:t>21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75014529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IN" sz="1200" b="0" i="0" dirty="0">
                <a:solidFill>
                  <a:srgbClr val="111111"/>
                </a:solidFill>
                <a:effectLst/>
                <a:latin typeface="Roboto" panose="02000000000000000000" pitchFamily="2" charset="0"/>
              </a:rPr>
              <a:t>%%TTS_FEMALE%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IN" sz="1200" b="1" dirty="0"/>
              <a:t>LEAP TALENT SEARCH EXAM</a:t>
            </a:r>
          </a:p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89C7E07-3C67-C64C-8DA0-0404F6303970}" type="slidenum">
              <a:rPr lang="en-US" smtClean="0"/>
              <a:t>22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8888162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IN" sz="1200" b="0" i="0" dirty="0">
                <a:solidFill>
                  <a:srgbClr val="111111"/>
                </a:solidFill>
                <a:effectLst/>
                <a:latin typeface="Roboto" panose="02000000000000000000" pitchFamily="2" charset="0"/>
              </a:rPr>
              <a:t>%%TTS_FEMALE%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IN" sz="1200" b="1" dirty="0"/>
              <a:t>OUR </a:t>
            </a:r>
            <a:r>
              <a:rPr lang="en-IN" sz="1200" b="1" dirty="0" err="1"/>
              <a:t>Khathmul</a:t>
            </a:r>
            <a:r>
              <a:rPr lang="en-IN" sz="1200" b="1" dirty="0"/>
              <a:t> STUDENTS</a:t>
            </a:r>
          </a:p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89C7E07-3C67-C64C-8DA0-0404F6303970}" type="slidenum">
              <a:rPr lang="en-US" smtClean="0"/>
              <a:t>23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15430294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IN" sz="1200" b="0" i="0" dirty="0">
                <a:solidFill>
                  <a:srgbClr val="111111"/>
                </a:solidFill>
                <a:effectLst/>
                <a:latin typeface="Roboto" panose="02000000000000000000" pitchFamily="2" charset="0"/>
              </a:rPr>
              <a:t>%%TTS_FEMALE%</a:t>
            </a:r>
          </a:p>
          <a:p>
            <a:r>
              <a:rPr lang="en-US" sz="1200" dirty="0"/>
              <a:t>Text Book Release - Habits Academy</a:t>
            </a:r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89C7E07-3C67-C64C-8DA0-0404F6303970}" type="slidenum">
              <a:rPr lang="en-US" smtClean="0"/>
              <a:t>24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89785820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IN" sz="1200" b="0" i="0" dirty="0">
                <a:solidFill>
                  <a:srgbClr val="111111"/>
                </a:solidFill>
                <a:effectLst/>
                <a:latin typeface="Roboto" panose="02000000000000000000" pitchFamily="2" charset="0"/>
              </a:rPr>
              <a:t>%%TTS_FEMALE%</a:t>
            </a:r>
            <a:endParaRPr lang="en-IN" dirty="0"/>
          </a:p>
          <a:p>
            <a:r>
              <a:rPr lang="en-IN" dirty="0"/>
              <a:t>Alumni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89C7E07-3C67-C64C-8DA0-0404F6303970}" type="slidenum">
              <a:rPr lang="en-US" smtClean="0"/>
              <a:t>25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72107939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IN" sz="1200" b="0" i="0" dirty="0">
                <a:solidFill>
                  <a:srgbClr val="111111"/>
                </a:solidFill>
                <a:effectLst/>
                <a:latin typeface="Roboto" panose="02000000000000000000" pitchFamily="2" charset="0"/>
              </a:rPr>
              <a:t>%%TTS_FEMALE%</a:t>
            </a:r>
          </a:p>
          <a:p>
            <a:r>
              <a:rPr lang="en-IN" dirty="0"/>
              <a:t>Our Team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89C7E07-3C67-C64C-8DA0-0404F6303970}" type="slidenum">
              <a:rPr lang="en-US" smtClean="0"/>
              <a:t>26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17999052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IN" sz="1200" b="0" i="0" dirty="0">
                <a:solidFill>
                  <a:srgbClr val="111111"/>
                </a:solidFill>
                <a:effectLst/>
                <a:latin typeface="Roboto" panose="02000000000000000000" pitchFamily="2" charset="0"/>
              </a:rPr>
              <a:t>%%TTS_FEMALE%</a:t>
            </a:r>
          </a:p>
          <a:p>
            <a:r>
              <a:rPr lang="en-US" dirty="0">
                <a:cs typeface="Biome Light" panose="020B0303030204020804" pitchFamily="34" charset="0"/>
              </a:rPr>
              <a:t>Thank You parents for your support and commitment. </a:t>
            </a:r>
          </a:p>
          <a:p>
            <a:endParaRPr lang="en-US" dirty="0">
              <a:cs typeface="Biome Light" panose="020B0303030204020804" pitchFamily="34" charset="0"/>
            </a:endParaRPr>
          </a:p>
          <a:p>
            <a:r>
              <a:rPr lang="en-US" dirty="0">
                <a:cs typeface="Biome Light" panose="020B0303030204020804" pitchFamily="34" charset="0"/>
              </a:rPr>
              <a:t>We look forward to continue working together. </a:t>
            </a:r>
          </a:p>
          <a:p>
            <a:r>
              <a:rPr lang="en-IN" b="0" i="0" dirty="0">
                <a:solidFill>
                  <a:srgbClr val="111111"/>
                </a:solidFill>
                <a:effectLst/>
                <a:latin typeface="Roboto" panose="020B0604020202020204" pitchFamily="2" charset="0"/>
              </a:rPr>
              <a:t>%%TTS_FEMALE%</a:t>
            </a:r>
            <a:endParaRPr lang="en-US" dirty="0">
              <a:cs typeface="Biome Light" panose="020B0303030204020804" pitchFamily="34" charset="0"/>
            </a:endParaRPr>
          </a:p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89C7E07-3C67-C64C-8DA0-0404F6303970}" type="slidenum">
              <a:rPr lang="en-US" smtClean="0"/>
              <a:t>27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5850308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E31DFB3-42E8-9540-92FB-4AE3F4203FE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/>
          </p:cNvSpPr>
          <p:nvPr userDrawn="1"/>
        </p:nvSpPr>
        <p:spPr bwMode="auto">
          <a:xfrm>
            <a:off x="0" y="1"/>
            <a:ext cx="11158847" cy="5824846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endParaRPr lang="en-US" dirty="0"/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F13C1B90-0A14-7B4B-B05B-357A6A88291E}"/>
              </a:ext>
            </a:extLst>
          </p:cNvPr>
          <p:cNvCxnSpPr>
            <a:cxnSpLocks/>
          </p:cNvCxnSpPr>
          <p:nvPr userDrawn="1"/>
        </p:nvCxnSpPr>
        <p:spPr>
          <a:xfrm>
            <a:off x="1036261" y="4159793"/>
            <a:ext cx="10122586" cy="0"/>
          </a:xfrm>
          <a:prstGeom prst="line">
            <a:avLst/>
          </a:prstGeom>
          <a:ln w="1270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2" name="Content Placeholder 10">
            <a:extLst>
              <a:ext uri="{FF2B5EF4-FFF2-40B4-BE49-F238E27FC236}">
                <a16:creationId xmlns:a16="http://schemas.microsoft.com/office/drawing/2014/main" id="{90097E88-8912-8A4F-9D00-BDA132434FE4}"/>
              </a:ext>
            </a:extLst>
          </p:cNvPr>
          <p:cNvSpPr>
            <a:spLocks noGrp="1"/>
          </p:cNvSpPr>
          <p:nvPr>
            <p:ph sz="quarter" idx="11"/>
          </p:nvPr>
        </p:nvSpPr>
        <p:spPr>
          <a:xfrm>
            <a:off x="1033153" y="4728131"/>
            <a:ext cx="7806047" cy="281164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buNone/>
              <a:defRPr sz="16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E58E2CE6-6A25-40B9-BD31-82C7507389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76313" y="1656344"/>
            <a:ext cx="7805737" cy="2113466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271085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E7687ADE-BAA9-634F-96B8-ACF4EE9BDF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/>
          </p:cNvSpPr>
          <p:nvPr userDrawn="1"/>
        </p:nvSpPr>
        <p:spPr bwMode="auto">
          <a:xfrm>
            <a:off x="0" y="-6836"/>
            <a:ext cx="11158847" cy="582484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BFC26CF-26CC-354C-BB60-AD3E01D575ED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028700" y="2286000"/>
            <a:ext cx="7810499" cy="2904530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ct val="100000"/>
              </a:lnSpc>
              <a:buNone/>
              <a:defRPr sz="2800"/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BBEC4E73-6A9F-2F46-89D1-559CE56C12BE}"/>
              </a:ext>
            </a:extLst>
          </p:cNvPr>
          <p:cNvCxnSpPr>
            <a:cxnSpLocks/>
          </p:cNvCxnSpPr>
          <p:nvPr userDrawn="1"/>
        </p:nvCxnSpPr>
        <p:spPr>
          <a:xfrm>
            <a:off x="1033153" y="1871272"/>
            <a:ext cx="10125694" cy="0"/>
          </a:xfrm>
          <a:prstGeom prst="line">
            <a:avLst/>
          </a:prstGeom>
          <a:ln w="762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7" name="Title 1">
            <a:extLst>
              <a:ext uri="{FF2B5EF4-FFF2-40B4-BE49-F238E27FC236}">
                <a16:creationId xmlns:a16="http://schemas.microsoft.com/office/drawing/2014/main" id="{88BFD865-74BB-5B40-8DA8-7D7B921A75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8700" y="999068"/>
            <a:ext cx="7810500" cy="645284"/>
          </a:xfrm>
          <a:prstGeom prst="rect">
            <a:avLst/>
          </a:prstGeom>
        </p:spPr>
        <p:txBody>
          <a:bodyPr lIns="0" tIns="0" rIns="0" bIns="0" anchor="b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Date Placeholder 8">
            <a:extLst>
              <a:ext uri="{FF2B5EF4-FFF2-40B4-BE49-F238E27FC236}">
                <a16:creationId xmlns:a16="http://schemas.microsoft.com/office/drawing/2014/main" id="{5A4B708A-874B-4F75-A235-6908EB43FA85}"/>
              </a:ext>
            </a:extLst>
          </p:cNvPr>
          <p:cNvSpPr>
            <a:spLocks noGrp="1"/>
          </p:cNvSpPr>
          <p:nvPr>
            <p:ph type="dt" sz="half" idx="11"/>
          </p:nvPr>
        </p:nvSpPr>
        <p:spPr/>
        <p:txBody>
          <a:bodyPr/>
          <a:lstStyle/>
          <a:p>
            <a:r>
              <a:rPr lang="en-US"/>
              <a:t>January 25, 2023 </a:t>
            </a:r>
            <a:endParaRPr lang="en-US" dirty="0"/>
          </a:p>
        </p:txBody>
      </p:sp>
      <p:sp>
        <p:nvSpPr>
          <p:cNvPr id="13" name="Footer Placeholder 12">
            <a:extLst>
              <a:ext uri="{FF2B5EF4-FFF2-40B4-BE49-F238E27FC236}">
                <a16:creationId xmlns:a16="http://schemas.microsoft.com/office/drawing/2014/main" id="{71D589B3-67A1-4B39-9EEF-2FB7AB10ECED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US">
                <a:solidFill>
                  <a:schemeClr val="bg1"/>
                </a:solidFill>
              </a:rPr>
              <a:t>Annual Report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14" name="Slide Number Placeholder 13">
            <a:extLst>
              <a:ext uri="{FF2B5EF4-FFF2-40B4-BE49-F238E27FC236}">
                <a16:creationId xmlns:a16="http://schemas.microsoft.com/office/drawing/2014/main" id="{F5D91E6B-55B5-4092-AD3B-F7E1FD004599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7782931A-7D25-4B4B-9464-57AE418934A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163122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2" pos="648">
          <p15:clr>
            <a:srgbClr val="FBAE40"/>
          </p15:clr>
        </p15:guide>
        <p15:guide id="4" orient="horz" pos="1152" userDrawn="1">
          <p15:clr>
            <a:srgbClr val="FBAE40"/>
          </p15:clr>
        </p15:guide>
        <p15:guide id="5" orient="horz" pos="1440" userDrawn="1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tr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Title 1">
            <a:extLst>
              <a:ext uri="{FF2B5EF4-FFF2-40B4-BE49-F238E27FC236}">
                <a16:creationId xmlns:a16="http://schemas.microsoft.com/office/drawing/2014/main" id="{B35C0DBA-B958-984A-8540-551D3604D6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8700" y="999068"/>
            <a:ext cx="4876800" cy="645284"/>
          </a:xfrm>
          <a:prstGeom prst="rect">
            <a:avLst/>
          </a:prstGeom>
        </p:spPr>
        <p:txBody>
          <a:bodyPr lIns="0" tIns="0" rIns="0" bIns="0" anchor="b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5" name="Content Placeholder 2">
            <a:extLst>
              <a:ext uri="{FF2B5EF4-FFF2-40B4-BE49-F238E27FC236}">
                <a16:creationId xmlns:a16="http://schemas.microsoft.com/office/drawing/2014/main" id="{0C9ECF50-A899-D84A-8DA7-545D7B1945C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28700" y="2286003"/>
            <a:ext cx="4876800" cy="3568696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ct val="100000"/>
              </a:lnSpc>
              <a:buNone/>
              <a:defRPr sz="1800"/>
            </a:lvl1pPr>
            <a:lvl2pPr marL="457200" indent="0">
              <a:buNone/>
              <a:defRPr sz="2000"/>
            </a:lvl2pPr>
            <a:lvl3pPr marL="914400" indent="0">
              <a:buNone/>
              <a:defRPr sz="20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0C23E260-2F88-C54F-893E-80966D14934A}"/>
              </a:ext>
            </a:extLst>
          </p:cNvPr>
          <p:cNvCxnSpPr>
            <a:cxnSpLocks/>
          </p:cNvCxnSpPr>
          <p:nvPr userDrawn="1"/>
        </p:nvCxnSpPr>
        <p:spPr>
          <a:xfrm>
            <a:off x="1033153" y="1869925"/>
            <a:ext cx="4872347" cy="0"/>
          </a:xfrm>
          <a:prstGeom prst="line">
            <a:avLst/>
          </a:prstGeom>
          <a:ln w="762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141785DC-164D-344A-8D61-85C59CABECCD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7354824" y="990600"/>
            <a:ext cx="4837176" cy="4837176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AAE1D3B9-B2D1-4927-BE44-8408FBD84C06}"/>
              </a:ext>
            </a:extLst>
          </p:cNvPr>
          <p:cNvSpPr>
            <a:spLocks noGrp="1"/>
          </p:cNvSpPr>
          <p:nvPr>
            <p:ph type="dt" sz="half" idx="11"/>
          </p:nvPr>
        </p:nvSpPr>
        <p:spPr/>
        <p:txBody>
          <a:bodyPr/>
          <a:lstStyle/>
          <a:p>
            <a:r>
              <a:rPr lang="en-US"/>
              <a:t>January 25, 2023 </a:t>
            </a:r>
            <a:endParaRPr lang="en-US" dirty="0"/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67447116-BCE7-456E-88B8-96ADC76E5FC5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US">
                <a:solidFill>
                  <a:schemeClr val="bg1"/>
                </a:solidFill>
              </a:rPr>
              <a:t>Annual Report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D03B6347-A35F-4216-9988-7393E598E123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7782931A-7D25-4B4B-9464-57AE418934A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601658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2" pos="648">
          <p15:clr>
            <a:srgbClr val="FBAE40"/>
          </p15:clr>
        </p15:guide>
        <p15:guide id="4" orient="horz" pos="1152" userDrawn="1">
          <p15:clr>
            <a:srgbClr val="FBAE40"/>
          </p15:clr>
        </p15:guide>
        <p15:guide id="5" orient="horz" pos="1440" userDrawn="1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Brea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FD808B2-C5CA-FE45-B556-461D856BF7A0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icon to add picture</a:t>
            </a:r>
            <a:endParaRPr lang="en-US" dirty="0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4425CA9F-967F-1545-8E32-09F4DB0F04F6}"/>
              </a:ext>
            </a:extLst>
          </p:cNvPr>
          <p:cNvCxnSpPr>
            <a:cxnSpLocks/>
          </p:cNvCxnSpPr>
          <p:nvPr userDrawn="1"/>
        </p:nvCxnSpPr>
        <p:spPr>
          <a:xfrm flipV="1">
            <a:off x="1044475" y="1862667"/>
            <a:ext cx="10103049" cy="8670"/>
          </a:xfrm>
          <a:prstGeom prst="line">
            <a:avLst/>
          </a:prstGeom>
          <a:ln w="762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5" name="Title 1">
            <a:extLst>
              <a:ext uri="{FF2B5EF4-FFF2-40B4-BE49-F238E27FC236}">
                <a16:creationId xmlns:a16="http://schemas.microsoft.com/office/drawing/2014/main" id="{69DD4EBD-237B-7245-A9C2-A37674E23E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8700" y="999068"/>
            <a:ext cx="7810500" cy="645284"/>
          </a:xfrm>
          <a:prstGeom prst="rect">
            <a:avLst/>
          </a:prstGeom>
        </p:spPr>
        <p:txBody>
          <a:bodyPr lIns="0" tIns="0" rIns="0" bIns="0" anchor="b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8157798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2" pos="648">
          <p15:clr>
            <a:srgbClr val="FBAE40"/>
          </p15:clr>
        </p15:guide>
        <p15:guide id="4" orient="horz" pos="1152" userDrawn="1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:a16="http://schemas.microsoft.com/office/drawing/2014/main" id="{BBA6D65B-10A2-D743-9FFA-D14B8696F3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/>
          </p:cNvSpPr>
          <p:nvPr userDrawn="1"/>
        </p:nvSpPr>
        <p:spPr bwMode="auto">
          <a:xfrm>
            <a:off x="0" y="-6836"/>
            <a:ext cx="11158847" cy="582484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endParaRPr lang="en-US" dirty="0"/>
          </a:p>
        </p:txBody>
      </p:sp>
      <p:sp>
        <p:nvSpPr>
          <p:cNvPr id="10" name="Chart Placeholder 3">
            <a:extLst>
              <a:ext uri="{FF2B5EF4-FFF2-40B4-BE49-F238E27FC236}">
                <a16:creationId xmlns:a16="http://schemas.microsoft.com/office/drawing/2014/main" id="{FCB9F5CF-0F1D-284B-B997-AC308FED47B9}"/>
              </a:ext>
            </a:extLst>
          </p:cNvPr>
          <p:cNvSpPr>
            <a:spLocks noGrp="1"/>
          </p:cNvSpPr>
          <p:nvPr>
            <p:ph type="chart" sz="quarter" idx="11"/>
          </p:nvPr>
        </p:nvSpPr>
        <p:spPr>
          <a:xfrm>
            <a:off x="951345" y="2286000"/>
            <a:ext cx="9145155" cy="3164926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icon to add chart</a:t>
            </a:r>
            <a:endParaRPr lang="en-US" dirty="0"/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id="{A5652B48-7CDD-5645-B29B-54727CA5FF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8700" y="999068"/>
            <a:ext cx="7810500" cy="645284"/>
          </a:xfrm>
          <a:prstGeom prst="rect">
            <a:avLst/>
          </a:prstGeom>
        </p:spPr>
        <p:txBody>
          <a:bodyPr lIns="0" tIns="0" rIns="0" bIns="0" anchor="b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0C0F4C76-2690-7448-8D03-9692C2BB1016}"/>
              </a:ext>
            </a:extLst>
          </p:cNvPr>
          <p:cNvCxnSpPr>
            <a:cxnSpLocks/>
          </p:cNvCxnSpPr>
          <p:nvPr userDrawn="1"/>
        </p:nvCxnSpPr>
        <p:spPr>
          <a:xfrm>
            <a:off x="1033153" y="1871272"/>
            <a:ext cx="10125694" cy="0"/>
          </a:xfrm>
          <a:prstGeom prst="line">
            <a:avLst/>
          </a:prstGeom>
          <a:ln w="762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A1C09B5-CD25-4B65-9120-D8EBD79ABC86}"/>
              </a:ext>
            </a:extLst>
          </p:cNvPr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r>
              <a:rPr lang="en-US"/>
              <a:t>January 25, 2023 </a:t>
            </a:r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C6281DE-BBF4-4AA1-B110-DC418232A013}"/>
              </a:ext>
            </a:extLst>
          </p:cNvPr>
          <p:cNvSpPr>
            <a:spLocks noGrp="1"/>
          </p:cNvSpPr>
          <p:nvPr>
            <p:ph type="ftr" sz="quarter" idx="13"/>
          </p:nvPr>
        </p:nvSpPr>
        <p:spPr/>
        <p:txBody>
          <a:bodyPr/>
          <a:lstStyle/>
          <a:p>
            <a:r>
              <a:rPr lang="en-US">
                <a:solidFill>
                  <a:schemeClr val="bg1"/>
                </a:solidFill>
              </a:rPr>
              <a:t>Annual Report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39333A-6926-414D-9C9D-B62395A38A86}"/>
              </a:ext>
            </a:extLst>
          </p:cNvPr>
          <p:cNvSpPr>
            <a:spLocks noGrp="1"/>
          </p:cNvSpPr>
          <p:nvPr>
            <p:ph type="sldNum" sz="quarter" idx="14"/>
          </p:nvPr>
        </p:nvSpPr>
        <p:spPr/>
        <p:txBody>
          <a:bodyPr/>
          <a:lstStyle/>
          <a:p>
            <a:fld id="{7782931A-7D25-4B4B-9464-57AE418934A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396585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2" pos="648">
          <p15:clr>
            <a:srgbClr val="FBAE40"/>
          </p15:clr>
        </p15:guide>
        <p15:guide id="4" orient="horz" pos="1152" userDrawn="1">
          <p15:clr>
            <a:srgbClr val="FBAE40"/>
          </p15:clr>
        </p15:guide>
        <p15:guide id="5" orient="horz" pos="1440" userDrawn="1">
          <p15:clr>
            <a:srgbClr val="FBAE40"/>
          </p15:clr>
        </p15:guide>
        <p15:guide id="6" pos="6360" userDrawn="1">
          <p15:clr>
            <a:srgbClr val="FBAE40"/>
          </p15:clr>
        </p15:guide>
      </p15:sldGuideLst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>
            <a:extLst>
              <a:ext uri="{FF2B5EF4-FFF2-40B4-BE49-F238E27FC236}">
                <a16:creationId xmlns:a16="http://schemas.microsoft.com/office/drawing/2014/main" id="{1855E5B9-5A63-2D46-8653-3FD1F538F5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/>
          </p:cNvSpPr>
          <p:nvPr userDrawn="1"/>
        </p:nvSpPr>
        <p:spPr bwMode="auto">
          <a:xfrm>
            <a:off x="0" y="4453"/>
            <a:ext cx="11158847" cy="582484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endParaRPr lang="en-US" dirty="0"/>
          </a:p>
        </p:txBody>
      </p:sp>
      <p:sp>
        <p:nvSpPr>
          <p:cNvPr id="3" name="Table Placeholder 2">
            <a:extLst>
              <a:ext uri="{FF2B5EF4-FFF2-40B4-BE49-F238E27FC236}">
                <a16:creationId xmlns:a16="http://schemas.microsoft.com/office/drawing/2014/main" id="{03FB492B-801F-1741-BD1B-89F9C6BFF0EC}"/>
              </a:ext>
            </a:extLst>
          </p:cNvPr>
          <p:cNvSpPr>
            <a:spLocks noGrp="1"/>
          </p:cNvSpPr>
          <p:nvPr>
            <p:ph type="tbl" sz="quarter" idx="10"/>
          </p:nvPr>
        </p:nvSpPr>
        <p:spPr>
          <a:xfrm>
            <a:off x="1028700" y="2423161"/>
            <a:ext cx="9067800" cy="2227404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icon to add table</a:t>
            </a:r>
            <a:endParaRPr lang="en-US" dirty="0"/>
          </a:p>
        </p:txBody>
      </p:sp>
      <p:sp>
        <p:nvSpPr>
          <p:cNvPr id="13" name="Title 1">
            <a:extLst>
              <a:ext uri="{FF2B5EF4-FFF2-40B4-BE49-F238E27FC236}">
                <a16:creationId xmlns:a16="http://schemas.microsoft.com/office/drawing/2014/main" id="{774545B3-0290-D848-BDB5-811BC52BD4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8700" y="999068"/>
            <a:ext cx="10096500" cy="645284"/>
          </a:xfrm>
          <a:prstGeom prst="rect">
            <a:avLst/>
          </a:prstGeom>
        </p:spPr>
        <p:txBody>
          <a:bodyPr lIns="0" tIns="0" rIns="0" bIns="0" anchor="b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03709460-09E4-854A-889B-491A934DE40F}"/>
              </a:ext>
            </a:extLst>
          </p:cNvPr>
          <p:cNvCxnSpPr>
            <a:cxnSpLocks/>
          </p:cNvCxnSpPr>
          <p:nvPr userDrawn="1"/>
        </p:nvCxnSpPr>
        <p:spPr>
          <a:xfrm>
            <a:off x="1033153" y="1871272"/>
            <a:ext cx="10125694" cy="0"/>
          </a:xfrm>
          <a:prstGeom prst="line">
            <a:avLst/>
          </a:prstGeom>
          <a:ln w="762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0F749A19-BE29-4599-ABBE-E7C61FF9EE3F}"/>
              </a:ext>
            </a:extLst>
          </p:cNvPr>
          <p:cNvSpPr>
            <a:spLocks noGrp="1"/>
          </p:cNvSpPr>
          <p:nvPr>
            <p:ph type="dt" sz="half" idx="11"/>
          </p:nvPr>
        </p:nvSpPr>
        <p:spPr/>
        <p:txBody>
          <a:bodyPr/>
          <a:lstStyle/>
          <a:p>
            <a:r>
              <a:rPr lang="en-US"/>
              <a:t>January 25, 2023 </a:t>
            </a:r>
            <a:endParaRPr lang="en-US" dirty="0"/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98F30C11-6611-47E2-9CF7-8EE77F4CD107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US">
                <a:solidFill>
                  <a:schemeClr val="bg1"/>
                </a:solidFill>
              </a:rPr>
              <a:t>Annual Report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5AF710E8-4CE9-4D79-8121-DD559D321EC4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7782931A-7D25-4B4B-9464-57AE418934A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350338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2" pos="648">
          <p15:clr>
            <a:srgbClr val="FBAE40"/>
          </p15:clr>
        </p15:guide>
        <p15:guide id="4" orient="horz" pos="1152" userDrawn="1">
          <p15:clr>
            <a:srgbClr val="FBAE40"/>
          </p15:clr>
        </p15:guide>
        <p15:guide id="5" orient="horz" pos="1440" userDrawn="1">
          <p15:clr>
            <a:srgbClr val="FBAE40"/>
          </p15:clr>
        </p15:guide>
        <p15:guide id="6" pos="6360" userDrawn="1">
          <p15:clr>
            <a:srgbClr val="FBAE40"/>
          </p15:clr>
        </p15:guide>
      </p15:sldGuideLst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6A99595-F780-594B-8C36-E4E5AF5E1C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/>
          </p:cNvSpPr>
          <p:nvPr userDrawn="1"/>
        </p:nvSpPr>
        <p:spPr bwMode="auto">
          <a:xfrm>
            <a:off x="0" y="-6836"/>
            <a:ext cx="11158847" cy="582484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endParaRPr lang="en-US" dirty="0"/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04AFB169-81B7-454B-BE19-407333C86F3B}"/>
              </a:ext>
            </a:extLst>
          </p:cNvPr>
          <p:cNvCxnSpPr>
            <a:cxnSpLocks/>
          </p:cNvCxnSpPr>
          <p:nvPr userDrawn="1"/>
        </p:nvCxnSpPr>
        <p:spPr>
          <a:xfrm>
            <a:off x="2184935" y="1874704"/>
            <a:ext cx="8973912" cy="0"/>
          </a:xfrm>
          <a:prstGeom prst="line">
            <a:avLst/>
          </a:prstGeom>
          <a:ln w="762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BFC26CF-26CC-354C-BB60-AD3E01D575ED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028700" y="2304344"/>
            <a:ext cx="7810500" cy="2989263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ct val="150000"/>
              </a:lnSpc>
              <a:buNone/>
              <a:defRPr/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BA06611-233D-45FA-A146-AB9D4F4A787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71525" y="978781"/>
            <a:ext cx="1589372" cy="1325563"/>
          </a:xfrm>
          <a:prstGeom prst="rect">
            <a:avLst/>
          </a:prstGeom>
        </p:spPr>
        <p:txBody>
          <a:bodyPr/>
          <a:lstStyle>
            <a:lvl1pPr>
              <a:defRPr sz="20000"/>
            </a:lvl1pPr>
          </a:lstStyle>
          <a:p>
            <a:r>
              <a:rPr lang="en-US" dirty="0"/>
              <a:t>“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94887C6-2D97-4388-AA65-CEEA6591BFB1}"/>
              </a:ext>
            </a:extLst>
          </p:cNvPr>
          <p:cNvSpPr>
            <a:spLocks noGrp="1"/>
          </p:cNvSpPr>
          <p:nvPr>
            <p:ph type="dt" sz="half" idx="11"/>
          </p:nvPr>
        </p:nvSpPr>
        <p:spPr/>
        <p:txBody>
          <a:bodyPr/>
          <a:lstStyle/>
          <a:p>
            <a:r>
              <a:rPr lang="en-US"/>
              <a:t>January 25, 2023 </a:t>
            </a:r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3F84EFA-1D77-40D3-B5AC-6652DC26F0ED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US">
                <a:solidFill>
                  <a:schemeClr val="bg1"/>
                </a:solidFill>
              </a:rPr>
              <a:t>Annual Report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11" name="Slide Number Placeholder 10">
            <a:extLst>
              <a:ext uri="{FF2B5EF4-FFF2-40B4-BE49-F238E27FC236}">
                <a16:creationId xmlns:a16="http://schemas.microsoft.com/office/drawing/2014/main" id="{713CA07C-1BC2-4B16-8557-27C373CFCE9C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7782931A-7D25-4B4B-9464-57AE418934A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614454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2" pos="648">
          <p15:clr>
            <a:srgbClr val="FBAE40"/>
          </p15:clr>
        </p15:guide>
        <p15:guide id="4" orient="horz" pos="1152" userDrawn="1">
          <p15:clr>
            <a:srgbClr val="FBAE40"/>
          </p15:clr>
        </p15:guide>
        <p15:guide id="5" orient="horz" pos="1440" userDrawn="1">
          <p15:clr>
            <a:srgbClr val="FBAE40"/>
          </p15:clr>
        </p15:guide>
      </p15:sldGuideLst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a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9" name="Straight Connector 28">
            <a:extLst>
              <a:ext uri="{FF2B5EF4-FFF2-40B4-BE49-F238E27FC236}">
                <a16:creationId xmlns:a16="http://schemas.microsoft.com/office/drawing/2014/main" id="{EFAD8BFA-14F6-F54A-AB64-29F9F7616A7D}"/>
              </a:ext>
            </a:extLst>
          </p:cNvPr>
          <p:cNvCxnSpPr>
            <a:cxnSpLocks/>
          </p:cNvCxnSpPr>
          <p:nvPr userDrawn="1"/>
        </p:nvCxnSpPr>
        <p:spPr>
          <a:xfrm>
            <a:off x="1033153" y="1874640"/>
            <a:ext cx="10125694" cy="0"/>
          </a:xfrm>
          <a:prstGeom prst="line">
            <a:avLst/>
          </a:prstGeom>
          <a:ln w="762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5B9E731-6B9B-024E-9360-F9F34CC6638B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028700" y="4313437"/>
            <a:ext cx="1828800" cy="401220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buNone/>
              <a:defRPr sz="1800" b="1"/>
            </a:lvl1pPr>
            <a:lvl2pPr marL="457200" indent="0">
              <a:buNone/>
              <a:defRPr sz="1600"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0" name="Text Placeholder 4">
            <a:extLst>
              <a:ext uri="{FF2B5EF4-FFF2-40B4-BE49-F238E27FC236}">
                <a16:creationId xmlns:a16="http://schemas.microsoft.com/office/drawing/2014/main" id="{FD3D9C96-2F42-E545-BD97-AC8568E2F49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028700" y="4752757"/>
            <a:ext cx="1828800" cy="552450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buNone/>
              <a:defRPr sz="1600" b="0"/>
            </a:lvl1pPr>
            <a:lvl2pPr marL="457200" indent="0">
              <a:buNone/>
              <a:defRPr sz="1600"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4">
            <a:extLst>
              <a:ext uri="{FF2B5EF4-FFF2-40B4-BE49-F238E27FC236}">
                <a16:creationId xmlns:a16="http://schemas.microsoft.com/office/drawing/2014/main" id="{892AA37C-BA0F-9C4F-B098-EDFE391C47DB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3784600" y="4332486"/>
            <a:ext cx="1828800" cy="401221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buNone/>
              <a:defRPr sz="1800" b="1"/>
            </a:lvl1pPr>
            <a:lvl2pPr marL="457200" indent="0">
              <a:buNone/>
              <a:defRPr sz="1600"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2" name="Text Placeholder 4">
            <a:extLst>
              <a:ext uri="{FF2B5EF4-FFF2-40B4-BE49-F238E27FC236}">
                <a16:creationId xmlns:a16="http://schemas.microsoft.com/office/drawing/2014/main" id="{EEAAAC92-F1DA-6847-8D56-1ACCD5E3B0F5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3784600" y="4752757"/>
            <a:ext cx="1828800" cy="552450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buNone/>
              <a:defRPr sz="1600" b="0"/>
            </a:lvl1pPr>
            <a:lvl2pPr marL="457200" indent="0">
              <a:buNone/>
              <a:defRPr sz="1600"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3" name="Text Placeholder 4">
            <a:extLst>
              <a:ext uri="{FF2B5EF4-FFF2-40B4-BE49-F238E27FC236}">
                <a16:creationId xmlns:a16="http://schemas.microsoft.com/office/drawing/2014/main" id="{F4E4153D-E2B3-7D4A-8D92-FF6597B2FB5F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531512" y="4313436"/>
            <a:ext cx="1828800" cy="420271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buNone/>
              <a:defRPr sz="1800" b="1"/>
            </a:lvl1pPr>
            <a:lvl2pPr marL="457200" indent="0">
              <a:buNone/>
              <a:defRPr sz="1600"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4" name="Text Placeholder 4">
            <a:extLst>
              <a:ext uri="{FF2B5EF4-FFF2-40B4-BE49-F238E27FC236}">
                <a16:creationId xmlns:a16="http://schemas.microsoft.com/office/drawing/2014/main" id="{0D6B703A-5BF6-744F-A3D3-C65E3F8B3B6B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6531512" y="4752757"/>
            <a:ext cx="1828800" cy="552451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buNone/>
              <a:defRPr sz="1600" b="0"/>
            </a:lvl1pPr>
            <a:lvl2pPr marL="457200" indent="0">
              <a:buNone/>
              <a:defRPr sz="1600"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5" name="Text Placeholder 4">
            <a:extLst>
              <a:ext uri="{FF2B5EF4-FFF2-40B4-BE49-F238E27FC236}">
                <a16:creationId xmlns:a16="http://schemas.microsoft.com/office/drawing/2014/main" id="{982A9FE5-981A-B340-B8F8-D2DB83C19609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9296400" y="4332486"/>
            <a:ext cx="1828800" cy="420271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buNone/>
              <a:defRPr sz="1800" b="1"/>
            </a:lvl1pPr>
            <a:lvl2pPr marL="457200" indent="0">
              <a:buNone/>
              <a:defRPr sz="1600"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6" name="Text Placeholder 4">
            <a:extLst>
              <a:ext uri="{FF2B5EF4-FFF2-40B4-BE49-F238E27FC236}">
                <a16:creationId xmlns:a16="http://schemas.microsoft.com/office/drawing/2014/main" id="{594B2391-B4C8-5542-8285-39BAD874EC11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9296400" y="4752757"/>
            <a:ext cx="1828800" cy="552451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buNone/>
              <a:defRPr sz="1600" b="0"/>
            </a:lvl1pPr>
            <a:lvl2pPr marL="457200" indent="0">
              <a:buNone/>
              <a:defRPr sz="1600"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7" name="Picture Placeholder 25">
            <a:extLst>
              <a:ext uri="{FF2B5EF4-FFF2-40B4-BE49-F238E27FC236}">
                <a16:creationId xmlns:a16="http://schemas.microsoft.com/office/drawing/2014/main" id="{A2D87BC1-884E-CD4E-BABF-B7AF4DF7869E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1028700" y="2308936"/>
            <a:ext cx="1828800" cy="1831590"/>
          </a:xfrm>
          <a:prstGeom prst="rect">
            <a:avLst/>
          </a:prstGeom>
        </p:spPr>
        <p:txBody>
          <a:bodyPr/>
          <a:lstStyle>
            <a:lvl1pPr>
              <a:defRPr sz="2000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8" name="Picture Placeholder 25">
            <a:extLst>
              <a:ext uri="{FF2B5EF4-FFF2-40B4-BE49-F238E27FC236}">
                <a16:creationId xmlns:a16="http://schemas.microsoft.com/office/drawing/2014/main" id="{DB0763B3-E65F-8A47-AA7C-C9A56C50600F}"/>
              </a:ext>
            </a:extLst>
          </p:cNvPr>
          <p:cNvSpPr>
            <a:spLocks noGrp="1"/>
          </p:cNvSpPr>
          <p:nvPr>
            <p:ph type="pic" sz="quarter" idx="19"/>
          </p:nvPr>
        </p:nvSpPr>
        <p:spPr>
          <a:xfrm>
            <a:off x="3784600" y="2308936"/>
            <a:ext cx="1828800" cy="1831590"/>
          </a:xfrm>
          <a:prstGeom prst="rect">
            <a:avLst/>
          </a:prstGeom>
        </p:spPr>
        <p:txBody>
          <a:bodyPr/>
          <a:lstStyle>
            <a:lvl1pPr>
              <a:defRPr sz="2000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9" name="Picture Placeholder 25">
            <a:extLst>
              <a:ext uri="{FF2B5EF4-FFF2-40B4-BE49-F238E27FC236}">
                <a16:creationId xmlns:a16="http://schemas.microsoft.com/office/drawing/2014/main" id="{1E0F47CF-6DE7-F745-B9D8-55421009AF4E}"/>
              </a:ext>
            </a:extLst>
          </p:cNvPr>
          <p:cNvSpPr>
            <a:spLocks noGrp="1"/>
          </p:cNvSpPr>
          <p:nvPr>
            <p:ph type="pic" sz="quarter" idx="20"/>
          </p:nvPr>
        </p:nvSpPr>
        <p:spPr>
          <a:xfrm>
            <a:off x="6540500" y="2308936"/>
            <a:ext cx="1828800" cy="1831590"/>
          </a:xfrm>
          <a:prstGeom prst="rect">
            <a:avLst/>
          </a:prstGeom>
        </p:spPr>
        <p:txBody>
          <a:bodyPr/>
          <a:lstStyle>
            <a:lvl1pPr>
              <a:defRPr sz="2000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0" name="Picture Placeholder 25">
            <a:extLst>
              <a:ext uri="{FF2B5EF4-FFF2-40B4-BE49-F238E27FC236}">
                <a16:creationId xmlns:a16="http://schemas.microsoft.com/office/drawing/2014/main" id="{B4621956-6AB4-E346-8900-9AE2A51ADBC5}"/>
              </a:ext>
            </a:extLst>
          </p:cNvPr>
          <p:cNvSpPr>
            <a:spLocks noGrp="1"/>
          </p:cNvSpPr>
          <p:nvPr>
            <p:ph type="pic" sz="quarter" idx="21"/>
          </p:nvPr>
        </p:nvSpPr>
        <p:spPr>
          <a:xfrm>
            <a:off x="9296400" y="2314278"/>
            <a:ext cx="1828800" cy="1831590"/>
          </a:xfrm>
          <a:prstGeom prst="rect">
            <a:avLst/>
          </a:prstGeom>
        </p:spPr>
        <p:txBody>
          <a:bodyPr/>
          <a:lstStyle>
            <a:lvl1pPr>
              <a:defRPr sz="2000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5" name="Title 1">
            <a:extLst>
              <a:ext uri="{FF2B5EF4-FFF2-40B4-BE49-F238E27FC236}">
                <a16:creationId xmlns:a16="http://schemas.microsoft.com/office/drawing/2014/main" id="{3B64062A-6292-0441-95CB-9A91F49DBA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8700" y="999068"/>
            <a:ext cx="7810500" cy="645284"/>
          </a:xfrm>
          <a:prstGeom prst="rect">
            <a:avLst/>
          </a:prstGeom>
        </p:spPr>
        <p:txBody>
          <a:bodyPr lIns="0" tIns="0" rIns="0" bIns="0" anchor="b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383883EC-FACE-4093-9976-8B0D4C8BEBCC}"/>
              </a:ext>
            </a:extLst>
          </p:cNvPr>
          <p:cNvSpPr>
            <a:spLocks noGrp="1"/>
          </p:cNvSpPr>
          <p:nvPr>
            <p:ph type="dt" sz="half" idx="22"/>
          </p:nvPr>
        </p:nvSpPr>
        <p:spPr/>
        <p:txBody>
          <a:bodyPr/>
          <a:lstStyle/>
          <a:p>
            <a:r>
              <a:rPr lang="en-US"/>
              <a:t>January 25, 2023 </a:t>
            </a:r>
            <a:endParaRPr lang="en-US" dirty="0"/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E2611EE2-9C8D-405E-9ABF-8EFD1E1D6BB5}"/>
              </a:ext>
            </a:extLst>
          </p:cNvPr>
          <p:cNvSpPr>
            <a:spLocks noGrp="1"/>
          </p:cNvSpPr>
          <p:nvPr>
            <p:ph type="ftr" sz="quarter" idx="23"/>
          </p:nvPr>
        </p:nvSpPr>
        <p:spPr/>
        <p:txBody>
          <a:bodyPr/>
          <a:lstStyle/>
          <a:p>
            <a:r>
              <a:rPr lang="en-US">
                <a:solidFill>
                  <a:schemeClr val="bg1"/>
                </a:solidFill>
              </a:rPr>
              <a:t>Annual Report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EFE126EB-13BB-4830-A999-3778C11747A6}"/>
              </a:ext>
            </a:extLst>
          </p:cNvPr>
          <p:cNvSpPr>
            <a:spLocks noGrp="1"/>
          </p:cNvSpPr>
          <p:nvPr>
            <p:ph type="sldNum" sz="quarter" idx="24"/>
          </p:nvPr>
        </p:nvSpPr>
        <p:spPr/>
        <p:txBody>
          <a:bodyPr/>
          <a:lstStyle/>
          <a:p>
            <a:fld id="{7782931A-7D25-4B4B-9464-57AE418934A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396320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2" pos="648" userDrawn="1">
          <p15:clr>
            <a:srgbClr val="FBAE40"/>
          </p15:clr>
        </p15:guide>
        <p15:guide id="4" orient="horz" pos="1152" userDrawn="1">
          <p15:clr>
            <a:srgbClr val="FBAE40"/>
          </p15:clr>
        </p15:guide>
        <p15:guide id="5" orient="horz" pos="1440" userDrawn="1">
          <p15:clr>
            <a:srgbClr val="FBAE40"/>
          </p15:clr>
        </p15:guide>
        <p15:guide id="8" orient="horz" pos="3072" userDrawn="1">
          <p15:clr>
            <a:srgbClr val="FBAE40"/>
          </p15:clr>
        </p15:guide>
        <p15:guide id="13" pos="6384" userDrawn="1">
          <p15:clr>
            <a:srgbClr val="FBAE40"/>
          </p15:clr>
        </p15:guide>
        <p15:guide id="14" orient="horz" pos="3216" userDrawn="1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meline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Title 1">
            <a:extLst>
              <a:ext uri="{FF2B5EF4-FFF2-40B4-BE49-F238E27FC236}">
                <a16:creationId xmlns:a16="http://schemas.microsoft.com/office/drawing/2014/main" id="{A116A2E3-682D-BD4F-9FC9-4546B0C9A1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8700" y="999068"/>
            <a:ext cx="7810500" cy="645284"/>
          </a:xfrm>
          <a:prstGeom prst="rect">
            <a:avLst/>
          </a:prstGeom>
        </p:spPr>
        <p:txBody>
          <a:bodyPr lIns="0" tIns="0" rIns="0" bIns="0" anchor="b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cxnSp>
        <p:nvCxnSpPr>
          <p:cNvPr id="32" name="Straight Connector 31">
            <a:extLst>
              <a:ext uri="{FF2B5EF4-FFF2-40B4-BE49-F238E27FC236}">
                <a16:creationId xmlns:a16="http://schemas.microsoft.com/office/drawing/2014/main" id="{ED64AC08-85A6-6F44-88B4-3FAE91B70C1B}"/>
              </a:ext>
            </a:extLst>
          </p:cNvPr>
          <p:cNvCxnSpPr>
            <a:cxnSpLocks/>
          </p:cNvCxnSpPr>
          <p:nvPr userDrawn="1"/>
        </p:nvCxnSpPr>
        <p:spPr>
          <a:xfrm>
            <a:off x="1033153" y="1871272"/>
            <a:ext cx="10125694" cy="0"/>
          </a:xfrm>
          <a:prstGeom prst="line">
            <a:avLst/>
          </a:prstGeom>
          <a:ln w="762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D1056DE-470B-C64D-99AE-5039A021EC58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941616" y="2328553"/>
            <a:ext cx="2286000" cy="911029"/>
          </a:xfrm>
          <a:prstGeom prst="rect">
            <a:avLst/>
          </a:prstGeom>
        </p:spPr>
        <p:txBody>
          <a:bodyPr/>
          <a:lstStyle>
            <a:lvl1pPr>
              <a:buNone/>
              <a:defRPr sz="1800" b="1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7" name="Text Placeholder 4">
            <a:extLst>
              <a:ext uri="{FF2B5EF4-FFF2-40B4-BE49-F238E27FC236}">
                <a16:creationId xmlns:a16="http://schemas.microsoft.com/office/drawing/2014/main" id="{4ADA9C53-0DC4-4D43-B80C-9B0A9E0EBDE1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6206672" y="2328553"/>
            <a:ext cx="2286000" cy="911029"/>
          </a:xfrm>
          <a:prstGeom prst="rect">
            <a:avLst/>
          </a:prstGeom>
        </p:spPr>
        <p:txBody>
          <a:bodyPr/>
          <a:lstStyle>
            <a:lvl1pPr>
              <a:buNone/>
              <a:defRPr sz="1800" b="1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8" name="Text Placeholder 4">
            <a:extLst>
              <a:ext uri="{FF2B5EF4-FFF2-40B4-BE49-F238E27FC236}">
                <a16:creationId xmlns:a16="http://schemas.microsoft.com/office/drawing/2014/main" id="{F8E68047-DF25-AB45-A0F0-F4DFE23516C6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6206672" y="3336211"/>
            <a:ext cx="2286000" cy="2490992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00000"/>
              </a:lnSpc>
              <a:buFont typeface="Arial" panose="020B0604020202020204" pitchFamily="34" charset="0"/>
              <a:buNone/>
              <a:defRPr sz="1400" b="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1" name="Text Placeholder 4">
            <a:extLst>
              <a:ext uri="{FF2B5EF4-FFF2-40B4-BE49-F238E27FC236}">
                <a16:creationId xmlns:a16="http://schemas.microsoft.com/office/drawing/2014/main" id="{61DB1B27-14E7-1549-BDAA-6DD31A1B1FC4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8839200" y="2328553"/>
            <a:ext cx="2286000" cy="911029"/>
          </a:xfrm>
          <a:prstGeom prst="rect">
            <a:avLst/>
          </a:prstGeom>
        </p:spPr>
        <p:txBody>
          <a:bodyPr/>
          <a:lstStyle>
            <a:lvl1pPr>
              <a:buNone/>
              <a:defRPr sz="1800" b="1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2" name="Text Placeholder 4">
            <a:extLst>
              <a:ext uri="{FF2B5EF4-FFF2-40B4-BE49-F238E27FC236}">
                <a16:creationId xmlns:a16="http://schemas.microsoft.com/office/drawing/2014/main" id="{69D66743-22F2-C84F-9FD2-F350766D6CDF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8839200" y="3331030"/>
            <a:ext cx="2286000" cy="2466536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00000"/>
              </a:lnSpc>
              <a:buFont typeface="Arial" panose="020B0604020202020204" pitchFamily="34" charset="0"/>
              <a:buNone/>
              <a:defRPr sz="1400" b="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3" name="Text Placeholder 4">
            <a:extLst>
              <a:ext uri="{FF2B5EF4-FFF2-40B4-BE49-F238E27FC236}">
                <a16:creationId xmlns:a16="http://schemas.microsoft.com/office/drawing/2014/main" id="{4A38EF55-8739-4A40-A228-67296EA938B3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3574144" y="2328553"/>
            <a:ext cx="2286000" cy="911029"/>
          </a:xfrm>
          <a:prstGeom prst="rect">
            <a:avLst/>
          </a:prstGeom>
        </p:spPr>
        <p:txBody>
          <a:bodyPr/>
          <a:lstStyle>
            <a:lvl1pPr>
              <a:buNone/>
              <a:defRPr sz="1800" b="1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4" name="Text Placeholder 4">
            <a:extLst>
              <a:ext uri="{FF2B5EF4-FFF2-40B4-BE49-F238E27FC236}">
                <a16:creationId xmlns:a16="http://schemas.microsoft.com/office/drawing/2014/main" id="{268DC74C-B0F9-2649-BEC3-BBA0BD737650}"/>
              </a:ext>
            </a:extLst>
          </p:cNvPr>
          <p:cNvSpPr>
            <a:spLocks noGrp="1"/>
          </p:cNvSpPr>
          <p:nvPr>
            <p:ph type="body" sz="quarter" idx="24"/>
          </p:nvPr>
        </p:nvSpPr>
        <p:spPr>
          <a:xfrm>
            <a:off x="3557921" y="3331029"/>
            <a:ext cx="2286000" cy="2466537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00000"/>
              </a:lnSpc>
              <a:buFont typeface="Arial" panose="020B0604020202020204" pitchFamily="34" charset="0"/>
              <a:buNone/>
              <a:defRPr sz="1400" b="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7B1422B-E6C5-43B2-9F2B-DECEB3812142}"/>
              </a:ext>
            </a:extLst>
          </p:cNvPr>
          <p:cNvSpPr>
            <a:spLocks noGrp="1"/>
          </p:cNvSpPr>
          <p:nvPr>
            <p:ph type="body" sz="quarter" idx="25"/>
          </p:nvPr>
        </p:nvSpPr>
        <p:spPr>
          <a:xfrm>
            <a:off x="968377" y="3331029"/>
            <a:ext cx="2286000" cy="2466975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00000"/>
              </a:lnSpc>
              <a:buNone/>
              <a:defRPr sz="1400"/>
            </a:lvl1pPr>
            <a:lvl2pPr>
              <a:buNone/>
              <a:defRPr sz="1400"/>
            </a:lvl2pPr>
            <a:lvl3pPr>
              <a:buNone/>
              <a:defRPr sz="1400"/>
            </a:lvl3pPr>
            <a:lvl4pPr>
              <a:buNone/>
              <a:defRPr sz="1400"/>
            </a:lvl4pPr>
            <a:lvl5pPr>
              <a:buNone/>
              <a:defRPr sz="14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BC81DA9-1713-43A7-A2CF-A9525B11AF43}"/>
              </a:ext>
            </a:extLst>
          </p:cNvPr>
          <p:cNvSpPr>
            <a:spLocks noGrp="1"/>
          </p:cNvSpPr>
          <p:nvPr>
            <p:ph type="dt" sz="half" idx="26"/>
          </p:nvPr>
        </p:nvSpPr>
        <p:spPr/>
        <p:txBody>
          <a:bodyPr/>
          <a:lstStyle/>
          <a:p>
            <a:r>
              <a:rPr lang="en-US"/>
              <a:t>January 25, 2023 </a:t>
            </a:r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A76A8F0-5D79-4C8A-9966-308409EB26B0}"/>
              </a:ext>
            </a:extLst>
          </p:cNvPr>
          <p:cNvSpPr>
            <a:spLocks noGrp="1"/>
          </p:cNvSpPr>
          <p:nvPr>
            <p:ph type="ftr" sz="quarter" idx="27"/>
          </p:nvPr>
        </p:nvSpPr>
        <p:spPr/>
        <p:txBody>
          <a:bodyPr/>
          <a:lstStyle/>
          <a:p>
            <a:r>
              <a:rPr lang="en-US">
                <a:solidFill>
                  <a:schemeClr val="bg1"/>
                </a:solidFill>
              </a:rPr>
              <a:t>Annual Report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F85BAE5-43DA-49F0-89E6-66D549C52389}"/>
              </a:ext>
            </a:extLst>
          </p:cNvPr>
          <p:cNvSpPr>
            <a:spLocks noGrp="1"/>
          </p:cNvSpPr>
          <p:nvPr>
            <p:ph type="sldNum" sz="quarter" idx="28"/>
          </p:nvPr>
        </p:nvSpPr>
        <p:spPr/>
        <p:txBody>
          <a:bodyPr/>
          <a:lstStyle/>
          <a:p>
            <a:fld id="{7782931A-7D25-4B4B-9464-57AE418934A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925600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2" pos="648">
          <p15:clr>
            <a:srgbClr val="FBAE40"/>
          </p15:clr>
        </p15:guide>
        <p15:guide id="4" orient="horz" pos="1152" userDrawn="1">
          <p15:clr>
            <a:srgbClr val="FBAE40"/>
          </p15:clr>
        </p15:guide>
        <p15:guide id="5" orient="horz" pos="1440" userDrawn="1">
          <p15:clr>
            <a:srgbClr val="FBAE40"/>
          </p15:clr>
        </p15:guide>
        <p15:guide id="14" pos="1488" userDrawn="1">
          <p15:clr>
            <a:srgbClr val="FBAE40"/>
          </p15:clr>
        </p15:guide>
      </p15:sldGuideLst>
    </p:ext>
  </p:extLs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2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Content Placeholder 3">
            <a:extLst>
              <a:ext uri="{FF2B5EF4-FFF2-40B4-BE49-F238E27FC236}">
                <a16:creationId xmlns:a16="http://schemas.microsoft.com/office/drawing/2014/main" id="{91C010F4-E1E5-354F-9B4A-6253D3DC2F9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036641" y="3044590"/>
            <a:ext cx="4868860" cy="1942138"/>
          </a:xfrm>
          <a:prstGeom prst="rect">
            <a:avLst/>
          </a:prstGeom>
        </p:spPr>
        <p:txBody>
          <a:bodyPr lIns="0" tIns="0" rIns="0" bIns="0" anchor="t" anchorCtr="0"/>
          <a:lstStyle>
            <a:lvl1pPr marL="285750" indent="-285750">
              <a:buFont typeface="Wingdings" pitchFamily="2" charset="2"/>
              <a:buChar char="§"/>
              <a:defRPr sz="18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7" name="Content Placeholder 3">
            <a:extLst>
              <a:ext uri="{FF2B5EF4-FFF2-40B4-BE49-F238E27FC236}">
                <a16:creationId xmlns:a16="http://schemas.microsoft.com/office/drawing/2014/main" id="{C2F7C8C0-EB32-3C44-930E-DE05403C543A}"/>
              </a:ext>
            </a:extLst>
          </p:cNvPr>
          <p:cNvSpPr>
            <a:spLocks noGrp="1"/>
          </p:cNvSpPr>
          <p:nvPr>
            <p:ph sz="half" idx="11"/>
          </p:nvPr>
        </p:nvSpPr>
        <p:spPr>
          <a:xfrm>
            <a:off x="6285649" y="3044590"/>
            <a:ext cx="4868860" cy="1942138"/>
          </a:xfrm>
          <a:prstGeom prst="rect">
            <a:avLst/>
          </a:prstGeom>
        </p:spPr>
        <p:txBody>
          <a:bodyPr lIns="0" tIns="0" rIns="0" bIns="0" anchor="t" anchorCtr="0"/>
          <a:lstStyle>
            <a:lvl1pPr marL="285750" indent="-285750">
              <a:buFont typeface="Wingdings" pitchFamily="2" charset="2"/>
              <a:buChar char="§"/>
              <a:defRPr sz="18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itle 1">
            <a:extLst>
              <a:ext uri="{FF2B5EF4-FFF2-40B4-BE49-F238E27FC236}">
                <a16:creationId xmlns:a16="http://schemas.microsoft.com/office/drawing/2014/main" id="{E06473F2-000A-7C44-9048-A0C0D4B652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8700" y="999068"/>
            <a:ext cx="7810500" cy="645284"/>
          </a:xfrm>
          <a:prstGeom prst="rect">
            <a:avLst/>
          </a:prstGeom>
        </p:spPr>
        <p:txBody>
          <a:bodyPr lIns="0" tIns="0" rIns="0" bIns="0" anchor="b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B6A0597E-7AE3-F242-9DDF-F678A5E11458}"/>
              </a:ext>
            </a:extLst>
          </p:cNvPr>
          <p:cNvCxnSpPr>
            <a:cxnSpLocks/>
          </p:cNvCxnSpPr>
          <p:nvPr userDrawn="1"/>
        </p:nvCxnSpPr>
        <p:spPr>
          <a:xfrm>
            <a:off x="1033153" y="1871272"/>
            <a:ext cx="10125694" cy="0"/>
          </a:xfrm>
          <a:prstGeom prst="line">
            <a:avLst/>
          </a:prstGeom>
          <a:ln w="762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3" name="Text Placeholder 4">
            <a:extLst>
              <a:ext uri="{FF2B5EF4-FFF2-40B4-BE49-F238E27FC236}">
                <a16:creationId xmlns:a16="http://schemas.microsoft.com/office/drawing/2014/main" id="{EAB7162A-656B-3447-976F-951853C325A3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941616" y="2328554"/>
            <a:ext cx="4963884" cy="645284"/>
          </a:xfrm>
          <a:prstGeom prst="rect">
            <a:avLst/>
          </a:prstGeom>
        </p:spPr>
        <p:txBody>
          <a:bodyPr/>
          <a:lstStyle>
            <a:lvl1pPr>
              <a:buNone/>
              <a:defRPr sz="1800" b="1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4" name="Text Placeholder 4">
            <a:extLst>
              <a:ext uri="{FF2B5EF4-FFF2-40B4-BE49-F238E27FC236}">
                <a16:creationId xmlns:a16="http://schemas.microsoft.com/office/drawing/2014/main" id="{C8B98E47-9A5A-E54C-A093-86D516AAD0FB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6258199" y="2328554"/>
            <a:ext cx="4868860" cy="645284"/>
          </a:xfrm>
          <a:prstGeom prst="rect">
            <a:avLst/>
          </a:prstGeom>
        </p:spPr>
        <p:txBody>
          <a:bodyPr/>
          <a:lstStyle>
            <a:lvl1pPr>
              <a:buNone/>
              <a:defRPr sz="1800" b="1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8E274C5-9C2D-4A46-AEAE-9DBE1C417477}"/>
              </a:ext>
            </a:extLst>
          </p:cNvPr>
          <p:cNvSpPr>
            <a:spLocks noGrp="1"/>
          </p:cNvSpPr>
          <p:nvPr>
            <p:ph type="dt" sz="half" idx="19"/>
          </p:nvPr>
        </p:nvSpPr>
        <p:spPr/>
        <p:txBody>
          <a:bodyPr/>
          <a:lstStyle/>
          <a:p>
            <a:r>
              <a:rPr lang="en-US"/>
              <a:t>January 25, 2023 </a:t>
            </a:r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9419017-8DD9-4B28-B0F1-E82FFB8C1DFB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en-US">
                <a:solidFill>
                  <a:schemeClr val="bg1"/>
                </a:solidFill>
              </a:rPr>
              <a:t>Annual Report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A0BFF08-A844-4449-9EC2-5B6B6C2D62AF}"/>
              </a:ext>
            </a:extLst>
          </p:cNvPr>
          <p:cNvSpPr>
            <a:spLocks noGrp="1"/>
          </p:cNvSpPr>
          <p:nvPr>
            <p:ph type="sldNum" sz="quarter" idx="21"/>
          </p:nvPr>
        </p:nvSpPr>
        <p:spPr/>
        <p:txBody>
          <a:bodyPr/>
          <a:lstStyle/>
          <a:p>
            <a:fld id="{7782931A-7D25-4B4B-9464-57AE418934A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367541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2" pos="648">
          <p15:clr>
            <a:srgbClr val="FBAE40"/>
          </p15:clr>
        </p15:guide>
        <p15:guide id="4" orient="horz" pos="1152" userDrawn="1">
          <p15:clr>
            <a:srgbClr val="FBAE40"/>
          </p15:clr>
        </p15:guide>
        <p15:guide id="5" orient="horz" pos="1440" userDrawn="1">
          <p15:clr>
            <a:srgbClr val="FBAE40"/>
          </p15:clr>
        </p15:guide>
      </p15:sldGuideLst>
    </p:ext>
  </p:extLs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Content Placeholder 3">
            <a:extLst>
              <a:ext uri="{FF2B5EF4-FFF2-40B4-BE49-F238E27FC236}">
                <a16:creationId xmlns:a16="http://schemas.microsoft.com/office/drawing/2014/main" id="{2476683E-62F2-7746-A136-3A729C70D88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036641" y="3052691"/>
            <a:ext cx="3078159" cy="1942138"/>
          </a:xfrm>
          <a:prstGeom prst="rect">
            <a:avLst/>
          </a:prstGeom>
        </p:spPr>
        <p:txBody>
          <a:bodyPr lIns="0" tIns="0" rIns="0" bIns="0" anchor="t" anchorCtr="0"/>
          <a:lstStyle>
            <a:lvl1pPr marL="285750" indent="-285750">
              <a:buFont typeface="Wingdings" pitchFamily="2" charset="2"/>
              <a:buChar char="§"/>
              <a:defRPr sz="18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7" name="Content Placeholder 3">
            <a:extLst>
              <a:ext uri="{FF2B5EF4-FFF2-40B4-BE49-F238E27FC236}">
                <a16:creationId xmlns:a16="http://schemas.microsoft.com/office/drawing/2014/main" id="{5EF5BDE3-656A-414E-BE18-702CA738A9D2}"/>
              </a:ext>
            </a:extLst>
          </p:cNvPr>
          <p:cNvSpPr>
            <a:spLocks noGrp="1"/>
          </p:cNvSpPr>
          <p:nvPr>
            <p:ph sz="half" idx="11"/>
          </p:nvPr>
        </p:nvSpPr>
        <p:spPr>
          <a:xfrm>
            <a:off x="8039099" y="3044590"/>
            <a:ext cx="3115409" cy="1942138"/>
          </a:xfrm>
          <a:prstGeom prst="rect">
            <a:avLst/>
          </a:prstGeom>
        </p:spPr>
        <p:txBody>
          <a:bodyPr lIns="0" tIns="0" rIns="0" bIns="0" anchor="t" anchorCtr="0"/>
          <a:lstStyle>
            <a:lvl1pPr marL="285750" indent="-285750">
              <a:buFont typeface="Wingdings" pitchFamily="2" charset="2"/>
              <a:buChar char="§"/>
              <a:defRPr sz="18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9" name="Content Placeholder 3">
            <a:extLst>
              <a:ext uri="{FF2B5EF4-FFF2-40B4-BE49-F238E27FC236}">
                <a16:creationId xmlns:a16="http://schemas.microsoft.com/office/drawing/2014/main" id="{0EAADDF0-090D-2C4F-BE2D-160C2C550298}"/>
              </a:ext>
            </a:extLst>
          </p:cNvPr>
          <p:cNvSpPr>
            <a:spLocks noGrp="1"/>
          </p:cNvSpPr>
          <p:nvPr>
            <p:ph sz="half" idx="13"/>
          </p:nvPr>
        </p:nvSpPr>
        <p:spPr>
          <a:xfrm>
            <a:off x="4539760" y="3044590"/>
            <a:ext cx="3115409" cy="1942138"/>
          </a:xfrm>
          <a:prstGeom prst="rect">
            <a:avLst/>
          </a:prstGeom>
        </p:spPr>
        <p:txBody>
          <a:bodyPr lIns="0" tIns="0" rIns="0" bIns="0" anchor="t" anchorCtr="0"/>
          <a:lstStyle>
            <a:lvl1pPr marL="285750" indent="-285750">
              <a:buFont typeface="Wingdings" pitchFamily="2" charset="2"/>
              <a:buChar char="§"/>
              <a:defRPr sz="18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Title 1">
            <a:extLst>
              <a:ext uri="{FF2B5EF4-FFF2-40B4-BE49-F238E27FC236}">
                <a16:creationId xmlns:a16="http://schemas.microsoft.com/office/drawing/2014/main" id="{3E0EAFBC-DE77-7648-95EC-91DDA529FA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8700" y="999068"/>
            <a:ext cx="7810500" cy="645284"/>
          </a:xfrm>
          <a:prstGeom prst="rect">
            <a:avLst/>
          </a:prstGeom>
        </p:spPr>
        <p:txBody>
          <a:bodyPr lIns="0" tIns="0" rIns="0" bIns="0" anchor="b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E2A16A97-402E-8040-9B48-1B6ED23ABC4F}"/>
              </a:ext>
            </a:extLst>
          </p:cNvPr>
          <p:cNvCxnSpPr>
            <a:cxnSpLocks/>
          </p:cNvCxnSpPr>
          <p:nvPr userDrawn="1"/>
        </p:nvCxnSpPr>
        <p:spPr>
          <a:xfrm>
            <a:off x="1033153" y="1871272"/>
            <a:ext cx="10125694" cy="0"/>
          </a:xfrm>
          <a:prstGeom prst="line">
            <a:avLst/>
          </a:prstGeom>
          <a:ln w="762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6" name="Text Placeholder 4">
            <a:extLst>
              <a:ext uri="{FF2B5EF4-FFF2-40B4-BE49-F238E27FC236}">
                <a16:creationId xmlns:a16="http://schemas.microsoft.com/office/drawing/2014/main" id="{B4BD319C-69C3-3D46-977C-F80FD35E3C6C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941616" y="2328554"/>
            <a:ext cx="3173184" cy="645284"/>
          </a:xfrm>
          <a:prstGeom prst="rect">
            <a:avLst/>
          </a:prstGeom>
        </p:spPr>
        <p:txBody>
          <a:bodyPr/>
          <a:lstStyle>
            <a:lvl1pPr>
              <a:buNone/>
              <a:defRPr sz="1800" b="1">
                <a:latin typeface="+mj-lt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Text Placeholder 4">
            <a:extLst>
              <a:ext uri="{FF2B5EF4-FFF2-40B4-BE49-F238E27FC236}">
                <a16:creationId xmlns:a16="http://schemas.microsoft.com/office/drawing/2014/main" id="{4F6FB95E-AD0D-3843-8241-AB907F5915CC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4466252" y="2328554"/>
            <a:ext cx="3115409" cy="645284"/>
          </a:xfrm>
          <a:prstGeom prst="rect">
            <a:avLst/>
          </a:prstGeom>
        </p:spPr>
        <p:txBody>
          <a:bodyPr/>
          <a:lstStyle>
            <a:lvl1pPr>
              <a:buNone/>
              <a:defRPr sz="1800" b="1">
                <a:latin typeface="+mj-lt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Text Placeholder 4">
            <a:extLst>
              <a:ext uri="{FF2B5EF4-FFF2-40B4-BE49-F238E27FC236}">
                <a16:creationId xmlns:a16="http://schemas.microsoft.com/office/drawing/2014/main" id="{CC85BB87-C622-304F-9F58-8716188AA54B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7933114" y="2328554"/>
            <a:ext cx="3115409" cy="645284"/>
          </a:xfrm>
          <a:prstGeom prst="rect">
            <a:avLst/>
          </a:prstGeom>
        </p:spPr>
        <p:txBody>
          <a:bodyPr/>
          <a:lstStyle>
            <a:lvl1pPr>
              <a:buNone/>
              <a:defRPr sz="1800" b="1">
                <a:latin typeface="+mj-lt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9C6B0B5-56D6-429D-BC3A-5E501EDADA88}"/>
              </a:ext>
            </a:extLst>
          </p:cNvPr>
          <p:cNvSpPr>
            <a:spLocks noGrp="1"/>
          </p:cNvSpPr>
          <p:nvPr>
            <p:ph type="dt" sz="half" idx="20"/>
          </p:nvPr>
        </p:nvSpPr>
        <p:spPr/>
        <p:txBody>
          <a:bodyPr/>
          <a:lstStyle/>
          <a:p>
            <a:r>
              <a:rPr lang="en-US"/>
              <a:t>January 25, 2023 </a:t>
            </a:r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A88DFE9-DB89-4EB9-9FB1-D484EC0C1B58}"/>
              </a:ext>
            </a:extLst>
          </p:cNvPr>
          <p:cNvSpPr>
            <a:spLocks noGrp="1"/>
          </p:cNvSpPr>
          <p:nvPr>
            <p:ph type="ftr" sz="quarter" idx="21"/>
          </p:nvPr>
        </p:nvSpPr>
        <p:spPr/>
        <p:txBody>
          <a:bodyPr/>
          <a:lstStyle/>
          <a:p>
            <a:r>
              <a:rPr lang="en-US">
                <a:solidFill>
                  <a:schemeClr val="bg1"/>
                </a:solidFill>
              </a:rPr>
              <a:t>Annual Report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50C09F4-4087-4A1E-B8B8-85A748DC9014}"/>
              </a:ext>
            </a:extLst>
          </p:cNvPr>
          <p:cNvSpPr>
            <a:spLocks noGrp="1"/>
          </p:cNvSpPr>
          <p:nvPr>
            <p:ph type="sldNum" sz="quarter" idx="22"/>
          </p:nvPr>
        </p:nvSpPr>
        <p:spPr/>
        <p:txBody>
          <a:bodyPr/>
          <a:lstStyle/>
          <a:p>
            <a:fld id="{7782931A-7D25-4B4B-9464-57AE418934A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898064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2" pos="648">
          <p15:clr>
            <a:srgbClr val="FBAE40"/>
          </p15:clr>
        </p15:guide>
        <p15:guide id="4" orient="horz" pos="1152" userDrawn="1">
          <p15:clr>
            <a:srgbClr val="FBAE40"/>
          </p15:clr>
        </p15:guide>
        <p15:guide id="5" orient="horz" pos="1800" userDrawn="1">
          <p15:clr>
            <a:srgbClr val="FBAE40"/>
          </p15:clr>
        </p15:guide>
      </p15:sldGuideLst>
    </p:ext>
  </p:extLs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ummary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">
            <a:extLst>
              <a:ext uri="{FF2B5EF4-FFF2-40B4-BE49-F238E27FC236}">
                <a16:creationId xmlns:a16="http://schemas.microsoft.com/office/drawing/2014/main" id="{5D6FA74B-53F8-584F-85D3-47FB14D40E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8700" y="999068"/>
            <a:ext cx="7810500" cy="645284"/>
          </a:xfrm>
          <a:prstGeom prst="rect">
            <a:avLst/>
          </a:prstGeom>
        </p:spPr>
        <p:txBody>
          <a:bodyPr lIns="0" tIns="0" rIns="0" bIns="0" anchor="b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DC152369-C198-1E48-8F65-F6AC0534DFF6}"/>
              </a:ext>
            </a:extLst>
          </p:cNvPr>
          <p:cNvCxnSpPr>
            <a:cxnSpLocks/>
          </p:cNvCxnSpPr>
          <p:nvPr userDrawn="1"/>
        </p:nvCxnSpPr>
        <p:spPr>
          <a:xfrm>
            <a:off x="1033153" y="1871272"/>
            <a:ext cx="10125694" cy="0"/>
          </a:xfrm>
          <a:prstGeom prst="line">
            <a:avLst/>
          </a:prstGeom>
          <a:ln w="762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C8921E4-02B0-3748-9844-933F710058F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028700" y="2321923"/>
            <a:ext cx="4876800" cy="3825952"/>
          </a:xfrm>
          <a:prstGeom prst="rect">
            <a:avLst/>
          </a:prstGeom>
        </p:spPr>
        <p:txBody>
          <a:bodyPr/>
          <a:lstStyle>
            <a:lvl1pPr>
              <a:buNone/>
              <a:defRPr sz="18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6" name="Text Placeholder 2">
            <a:extLst>
              <a:ext uri="{FF2B5EF4-FFF2-40B4-BE49-F238E27FC236}">
                <a16:creationId xmlns:a16="http://schemas.microsoft.com/office/drawing/2014/main" id="{43048678-0BD6-C448-8690-BD61FC60950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6248400" y="2286000"/>
            <a:ext cx="4876800" cy="2746375"/>
          </a:xfrm>
          <a:prstGeom prst="rect">
            <a:avLst/>
          </a:prstGeom>
        </p:spPr>
        <p:txBody>
          <a:bodyPr/>
          <a:lstStyle>
            <a:lvl1pPr>
              <a:buNone/>
              <a:defRPr sz="18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AC8134C-ADB9-4E1C-97DD-12E5DE2C7753}"/>
              </a:ext>
            </a:extLst>
          </p:cNvPr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r>
              <a:rPr lang="en-US"/>
              <a:t>January 25, 2023 </a:t>
            </a:r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7A0C24D-14BB-46C9-A4C2-DB15E4FB9B2B}"/>
              </a:ext>
            </a:extLst>
          </p:cNvPr>
          <p:cNvSpPr>
            <a:spLocks noGrp="1"/>
          </p:cNvSpPr>
          <p:nvPr>
            <p:ph type="ftr" sz="quarter" idx="13"/>
          </p:nvPr>
        </p:nvSpPr>
        <p:spPr/>
        <p:txBody>
          <a:bodyPr/>
          <a:lstStyle/>
          <a:p>
            <a:r>
              <a:rPr lang="en-US">
                <a:solidFill>
                  <a:schemeClr val="bg1"/>
                </a:solidFill>
              </a:rPr>
              <a:t>Annual Report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033D085-5F13-41E2-9C46-08E3E2846CC8}"/>
              </a:ext>
            </a:extLst>
          </p:cNvPr>
          <p:cNvSpPr>
            <a:spLocks noGrp="1"/>
          </p:cNvSpPr>
          <p:nvPr>
            <p:ph type="sldNum" sz="quarter" idx="14"/>
          </p:nvPr>
        </p:nvSpPr>
        <p:spPr/>
        <p:txBody>
          <a:bodyPr/>
          <a:lstStyle/>
          <a:p>
            <a:fld id="{7782931A-7D25-4B4B-9464-57AE418934A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388974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2" pos="648">
          <p15:clr>
            <a:srgbClr val="FBAE40"/>
          </p15:clr>
        </p15:guide>
        <p15:guide id="4" orient="horz" pos="1152" userDrawn="1">
          <p15:clr>
            <a:srgbClr val="FBAE40"/>
          </p15:clr>
        </p15:guide>
        <p15:guide id="5" orient="horz" pos="1440" userDrawn="1">
          <p15:clr>
            <a:srgbClr val="FBAE40"/>
          </p15:clr>
        </p15:guide>
      </p15:sldGuideLst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ank you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Title 1">
            <a:extLst>
              <a:ext uri="{FF2B5EF4-FFF2-40B4-BE49-F238E27FC236}">
                <a16:creationId xmlns:a16="http://schemas.microsoft.com/office/drawing/2014/main" id="{B35C0DBA-B958-984A-8540-551D3604D6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57107" y="999068"/>
            <a:ext cx="4876800" cy="645284"/>
          </a:xfrm>
          <a:prstGeom prst="rect">
            <a:avLst/>
          </a:prstGeom>
        </p:spPr>
        <p:txBody>
          <a:bodyPr lIns="0" tIns="0" rIns="0" bIns="0" anchor="b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5" name="Content Placeholder 2">
            <a:extLst>
              <a:ext uri="{FF2B5EF4-FFF2-40B4-BE49-F238E27FC236}">
                <a16:creationId xmlns:a16="http://schemas.microsoft.com/office/drawing/2014/main" id="{0C9ECF50-A899-D84A-8DA7-545D7B1945C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57107" y="2286003"/>
            <a:ext cx="4876800" cy="2332729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ct val="100000"/>
              </a:lnSpc>
              <a:buNone/>
              <a:defRPr sz="1800"/>
            </a:lvl1pPr>
            <a:lvl2pPr marL="457200" indent="0">
              <a:buNone/>
              <a:defRPr sz="2000"/>
            </a:lvl2pPr>
            <a:lvl3pPr marL="914400" indent="0">
              <a:buNone/>
              <a:defRPr sz="20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0C23E260-2F88-C54F-893E-80966D14934A}"/>
              </a:ext>
            </a:extLst>
          </p:cNvPr>
          <p:cNvCxnSpPr>
            <a:cxnSpLocks/>
          </p:cNvCxnSpPr>
          <p:nvPr userDrawn="1"/>
        </p:nvCxnSpPr>
        <p:spPr>
          <a:xfrm>
            <a:off x="6261560" y="1869925"/>
            <a:ext cx="4872347" cy="0"/>
          </a:xfrm>
          <a:prstGeom prst="line">
            <a:avLst/>
          </a:prstGeom>
          <a:ln w="762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141785DC-164D-344A-8D61-85C59CABECCD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990600"/>
            <a:ext cx="4837176" cy="4837176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9" name="Content Placeholder 13">
            <a:extLst>
              <a:ext uri="{FF2B5EF4-FFF2-40B4-BE49-F238E27FC236}">
                <a16:creationId xmlns:a16="http://schemas.microsoft.com/office/drawing/2014/main" id="{8B57D363-927D-CE43-AD8A-2F5E6CC59E9F}"/>
              </a:ext>
            </a:extLst>
          </p:cNvPr>
          <p:cNvSpPr>
            <a:spLocks noGrp="1"/>
          </p:cNvSpPr>
          <p:nvPr>
            <p:ph sz="quarter" idx="12"/>
          </p:nvPr>
        </p:nvSpPr>
        <p:spPr>
          <a:xfrm>
            <a:off x="6257107" y="4659581"/>
            <a:ext cx="4876800" cy="543031"/>
          </a:xfrm>
          <a:prstGeom prst="rect">
            <a:avLst/>
          </a:prstGeom>
        </p:spPr>
        <p:txBody>
          <a:bodyPr lIns="0" tIns="0" rIns="0" bIns="0" anchor="t"/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 sz="1200"/>
            </a:lvl2pPr>
            <a:lvl3pPr marL="914400" indent="0">
              <a:buFontTx/>
              <a:buNone/>
              <a:defRPr sz="1200"/>
            </a:lvl3pPr>
            <a:lvl4pPr marL="1371600" indent="0">
              <a:buFontTx/>
              <a:buNone/>
              <a:defRPr sz="1200"/>
            </a:lvl4pPr>
            <a:lvl5pPr marL="1828800" indent="0">
              <a:buFontTx/>
              <a:buNone/>
              <a:defRPr sz="12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DB2FDBC3-20E9-45B6-850D-2F34EA22D1B8}"/>
              </a:ext>
            </a:extLst>
          </p:cNvPr>
          <p:cNvSpPr>
            <a:spLocks noGrp="1"/>
          </p:cNvSpPr>
          <p:nvPr>
            <p:ph type="dt" sz="half" idx="13"/>
          </p:nvPr>
        </p:nvSpPr>
        <p:spPr/>
        <p:txBody>
          <a:bodyPr/>
          <a:lstStyle/>
          <a:p>
            <a:r>
              <a:rPr lang="en-US"/>
              <a:t>January 25, 2023 </a:t>
            </a:r>
            <a:endParaRPr lang="en-US" dirty="0"/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BC17A152-7FD0-42FA-9937-8667D4B75152}"/>
              </a:ext>
            </a:extLst>
          </p:cNvPr>
          <p:cNvSpPr>
            <a:spLocks noGrp="1"/>
          </p:cNvSpPr>
          <p:nvPr>
            <p:ph type="ftr" sz="quarter" idx="14"/>
          </p:nvPr>
        </p:nvSpPr>
        <p:spPr/>
        <p:txBody>
          <a:bodyPr/>
          <a:lstStyle/>
          <a:p>
            <a:r>
              <a:rPr lang="en-US">
                <a:solidFill>
                  <a:schemeClr val="bg1"/>
                </a:solidFill>
              </a:rPr>
              <a:t>Annual Report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B687AABD-BCAB-4325-8510-954CAAD92A9D}"/>
              </a:ext>
            </a:extLst>
          </p:cNvPr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7782931A-7D25-4B4B-9464-57AE418934A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854158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2" pos="648">
          <p15:clr>
            <a:srgbClr val="FBAE40"/>
          </p15:clr>
        </p15:guide>
        <p15:guide id="4" orient="horz" pos="1152" userDrawn="1">
          <p15:clr>
            <a:srgbClr val="FBAE40"/>
          </p15:clr>
        </p15:guide>
        <p15:guide id="5" orient="horz" pos="1440" userDrawn="1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879F22C8-3EAB-425F-ADBA-3A162D82024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9830818" y="6292334"/>
            <a:ext cx="1522982" cy="182880"/>
          </a:xfrm>
          <a:prstGeom prst="rect">
            <a:avLst/>
          </a:prstGeom>
        </p:spPr>
        <p:txBody>
          <a:bodyPr vert="horz" lIns="0" tIns="45720" rIns="0" bIns="45720" rtlCol="0" anchor="ctr"/>
          <a:lstStyle>
            <a:lvl1pPr algn="l">
              <a:defRPr sz="1200" b="0">
                <a:solidFill>
                  <a:schemeClr val="bg1"/>
                </a:solidFill>
              </a:defRPr>
            </a:lvl1pPr>
          </a:lstStyle>
          <a:p>
            <a:r>
              <a:rPr lang="en-US"/>
              <a:t>January 25, 2023 </a:t>
            </a:r>
            <a:endParaRPr lang="en-US" dirty="0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CC4B4F87-0B31-4EDA-8270-4233B0D8FF7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8298180" y="6294120"/>
            <a:ext cx="1462788" cy="18288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="1">
                <a:solidFill>
                  <a:schemeClr val="bg1"/>
                </a:solidFill>
              </a:defRPr>
            </a:lvl1pPr>
          </a:lstStyle>
          <a:p>
            <a:r>
              <a:rPr lang="en-US">
                <a:solidFill>
                  <a:schemeClr val="bg1"/>
                </a:solidFill>
              </a:rPr>
              <a:t>Annual Report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A05EC255-976A-48BF-A8A0-1ECEBDFBB6B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493500" y="6292334"/>
            <a:ext cx="412750" cy="18288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7782931A-7D25-4B4B-9464-57AE418934A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589224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59" r:id="rId1"/>
    <p:sldLayoutId id="2147483674" r:id="rId2"/>
    <p:sldLayoutId id="2147483673" r:id="rId3"/>
    <p:sldLayoutId id="2147483671" r:id="rId4"/>
    <p:sldLayoutId id="2147483678" r:id="rId5"/>
    <p:sldLayoutId id="2147483676" r:id="rId6"/>
    <p:sldLayoutId id="2147483677" r:id="rId7"/>
    <p:sldLayoutId id="2147483660" r:id="rId8"/>
    <p:sldLayoutId id="2147483675" r:id="rId9"/>
    <p:sldLayoutId id="2147483679" r:id="rId10"/>
    <p:sldLayoutId id="2147483680" r:id="rId11"/>
    <p:sldLayoutId id="2147483681" r:id="rId12"/>
    <p:sldLayoutId id="2147483684" r:id="rId13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bg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  <p15:guide id="3" pos="240">
          <p15:clr>
            <a:srgbClr val="547EBF"/>
          </p15:clr>
        </p15:guide>
        <p15:guide id="4" orient="horz" pos="240">
          <p15:clr>
            <a:srgbClr val="547EBF"/>
          </p15:clr>
        </p15:guide>
        <p15:guide id="5" pos="7440">
          <p15:clr>
            <a:srgbClr val="547EBF"/>
          </p15:clr>
        </p15:guide>
        <p15:guide id="6" orient="horz" pos="4080">
          <p15:clr>
            <a:srgbClr val="547EBF"/>
          </p15:clr>
        </p15:guide>
        <p15:guide id="7" pos="7008" userDrawn="1">
          <p15:clr>
            <a:srgbClr val="F26B43"/>
          </p15:clr>
        </p15:guide>
        <p15:guide id="8" pos="3720">
          <p15:clr>
            <a:srgbClr val="547EBF"/>
          </p15:clr>
        </p15:guide>
        <p15:guide id="9" pos="2112">
          <p15:clr>
            <a:srgbClr val="547EBF"/>
          </p15:clr>
        </p15:guide>
        <p15:guide id="10" pos="1824" userDrawn="1">
          <p15:clr>
            <a:srgbClr val="547EBF"/>
          </p15:clr>
        </p15:guide>
        <p15:guide id="11" pos="5568">
          <p15:clr>
            <a:srgbClr val="547EBF"/>
          </p15:clr>
        </p15:guide>
        <p15:guide id="12" pos="5832">
          <p15:clr>
            <a:srgbClr val="547EBF"/>
          </p15:clr>
        </p15:guide>
        <p15:guide id="13" pos="4968">
          <p15:clr>
            <a:srgbClr val="9FCC3B"/>
          </p15:clr>
        </p15:guide>
        <p15:guide id="14" pos="5208">
          <p15:clr>
            <a:srgbClr val="9FCC3B"/>
          </p15:clr>
        </p15:guide>
        <p15:guide id="15" pos="2712">
          <p15:clr>
            <a:srgbClr val="9FCC3B"/>
          </p15:clr>
        </p15:guide>
        <p15:guide id="16" pos="2472">
          <p15:clr>
            <a:srgbClr val="9FCC3B"/>
          </p15:clr>
        </p15:guide>
        <p15:guide id="17" orient="horz" pos="624" userDrawn="1">
          <p15:clr>
            <a:srgbClr val="F26B43"/>
          </p15:clr>
        </p15:guide>
        <p15:guide id="18" orient="horz" pos="3672" userDrawn="1">
          <p15:clr>
            <a:srgbClr val="F26B43"/>
          </p15:clr>
        </p15:guide>
        <p15:guide id="19" pos="3984" userDrawn="1">
          <p15:clr>
            <a:srgbClr val="547EBF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8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1.xml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2.jpeg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1.xml"/><Relationship Id="rId6" Type="http://schemas.openxmlformats.org/officeDocument/2006/relationships/image" Target="../media/image26.jpeg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8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2.jpeg"/><Relationship Id="rId5" Type="http://schemas.openxmlformats.org/officeDocument/2006/relationships/image" Target="../media/image31.jpeg"/><Relationship Id="rId4" Type="http://schemas.openxmlformats.org/officeDocument/2006/relationships/image" Target="../media/image30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35.jpeg"/><Relationship Id="rId4" Type="http://schemas.openxmlformats.org/officeDocument/2006/relationships/image" Target="../media/image34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9.jpeg"/><Relationship Id="rId5" Type="http://schemas.openxmlformats.org/officeDocument/2006/relationships/image" Target="../media/image38.jpeg"/><Relationship Id="rId4" Type="http://schemas.openxmlformats.org/officeDocument/2006/relationships/image" Target="../media/image37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42.jpeg"/><Relationship Id="rId4" Type="http://schemas.openxmlformats.org/officeDocument/2006/relationships/image" Target="../media/image41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46.jpeg"/><Relationship Id="rId5" Type="http://schemas.openxmlformats.org/officeDocument/2006/relationships/image" Target="../media/image45.jpeg"/><Relationship Id="rId4" Type="http://schemas.openxmlformats.org/officeDocument/2006/relationships/image" Target="../media/image44.jpe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2.jpeg"/><Relationship Id="rId3" Type="http://schemas.openxmlformats.org/officeDocument/2006/relationships/image" Target="../media/image47.jpeg"/><Relationship Id="rId7" Type="http://schemas.openxmlformats.org/officeDocument/2006/relationships/image" Target="../media/image51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50.jpeg"/><Relationship Id="rId5" Type="http://schemas.openxmlformats.org/officeDocument/2006/relationships/image" Target="../media/image49.jpeg"/><Relationship Id="rId4" Type="http://schemas.openxmlformats.org/officeDocument/2006/relationships/image" Target="../media/image48.jpeg"/><Relationship Id="rId9" Type="http://schemas.openxmlformats.org/officeDocument/2006/relationships/image" Target="../media/image53.jpe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8.jpeg"/><Relationship Id="rId3" Type="http://schemas.openxmlformats.org/officeDocument/2006/relationships/image" Target="../media/image54.jpeg"/><Relationship Id="rId7" Type="http://schemas.openxmlformats.org/officeDocument/2006/relationships/image" Target="../media/image2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57.jpeg"/><Relationship Id="rId5" Type="http://schemas.openxmlformats.org/officeDocument/2006/relationships/image" Target="../media/image56.jpeg"/><Relationship Id="rId4" Type="http://schemas.openxmlformats.org/officeDocument/2006/relationships/image" Target="../media/image55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7" Type="http://schemas.openxmlformats.org/officeDocument/2006/relationships/image" Target="../media/image63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62.jpeg"/><Relationship Id="rId5" Type="http://schemas.openxmlformats.org/officeDocument/2006/relationships/image" Target="../media/image61.jpeg"/><Relationship Id="rId4" Type="http://schemas.openxmlformats.org/officeDocument/2006/relationships/image" Target="../media/image60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67.jpeg"/><Relationship Id="rId5" Type="http://schemas.openxmlformats.org/officeDocument/2006/relationships/image" Target="../media/image66.jpeg"/><Relationship Id="rId4" Type="http://schemas.openxmlformats.org/officeDocument/2006/relationships/image" Target="../media/image65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4.jpeg"/><Relationship Id="rId13" Type="http://schemas.openxmlformats.org/officeDocument/2006/relationships/image" Target="../media/image79.jpeg"/><Relationship Id="rId3" Type="http://schemas.openxmlformats.org/officeDocument/2006/relationships/image" Target="../media/image69.jpeg"/><Relationship Id="rId7" Type="http://schemas.openxmlformats.org/officeDocument/2006/relationships/image" Target="../media/image73.jpeg"/><Relationship Id="rId12" Type="http://schemas.openxmlformats.org/officeDocument/2006/relationships/image" Target="../media/image78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72.jpeg"/><Relationship Id="rId11" Type="http://schemas.openxmlformats.org/officeDocument/2006/relationships/image" Target="../media/image77.jpeg"/><Relationship Id="rId5" Type="http://schemas.openxmlformats.org/officeDocument/2006/relationships/image" Target="../media/image71.jpeg"/><Relationship Id="rId10" Type="http://schemas.openxmlformats.org/officeDocument/2006/relationships/image" Target="../media/image76.jpeg"/><Relationship Id="rId4" Type="http://schemas.openxmlformats.org/officeDocument/2006/relationships/image" Target="../media/image70.jpeg"/><Relationship Id="rId9" Type="http://schemas.openxmlformats.org/officeDocument/2006/relationships/image" Target="../media/image75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83.jpeg"/><Relationship Id="rId5" Type="http://schemas.openxmlformats.org/officeDocument/2006/relationships/image" Target="../media/image82.jpeg"/><Relationship Id="rId4" Type="http://schemas.openxmlformats.org/officeDocument/2006/relationships/image" Target="../media/image81.jpe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89.jpeg"/><Relationship Id="rId3" Type="http://schemas.openxmlformats.org/officeDocument/2006/relationships/image" Target="../media/image84.jpeg"/><Relationship Id="rId7" Type="http://schemas.openxmlformats.org/officeDocument/2006/relationships/image" Target="../media/image88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87.jpeg"/><Relationship Id="rId11" Type="http://schemas.openxmlformats.org/officeDocument/2006/relationships/image" Target="../media/image92.jpeg"/><Relationship Id="rId5" Type="http://schemas.openxmlformats.org/officeDocument/2006/relationships/image" Target="../media/image86.jpeg"/><Relationship Id="rId10" Type="http://schemas.openxmlformats.org/officeDocument/2006/relationships/image" Target="../media/image91.jpeg"/><Relationship Id="rId4" Type="http://schemas.openxmlformats.org/officeDocument/2006/relationships/image" Target="../media/image85.jpeg"/><Relationship Id="rId9" Type="http://schemas.openxmlformats.org/officeDocument/2006/relationships/image" Target="../media/image90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3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3.xml"/><Relationship Id="rId4" Type="http://schemas.microsoft.com/office/2007/relationships/hdphoto" Target="../media/hdphoto1.wdp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4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>
            <a:extLst>
              <a:ext uri="{FF2B5EF4-FFF2-40B4-BE49-F238E27FC236}">
                <a16:creationId xmlns:a16="http://schemas.microsoft.com/office/drawing/2014/main" id="{9C99CF7C-AFAB-48F1-8FC3-CCCE989822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Annual Report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A8ECC17-4660-124A-8996-54F15FD169C0}"/>
              </a:ext>
            </a:extLst>
          </p:cNvPr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r>
              <a:rPr lang="en-US" dirty="0"/>
              <a:t> </a:t>
            </a:r>
            <a:r>
              <a:rPr lang="en-US" sz="1800" dirty="0"/>
              <a:t>Heavens Pre-school      January 25, 2023 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0547372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AB324FA0-0DB4-3942-B6B8-27D09C4FFA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Agenda</a:t>
            </a:r>
          </a:p>
        </p:txBody>
      </p:sp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E209607A-1079-0440-B136-F827E83999C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028700" y="2285999"/>
            <a:ext cx="7810499" cy="3452191"/>
          </a:xfrm>
        </p:spPr>
        <p:txBody>
          <a:bodyPr/>
          <a:lstStyle/>
          <a:p>
            <a:pPr>
              <a:lnSpc>
                <a:spcPct val="110000"/>
              </a:lnSpc>
            </a:pPr>
            <a:r>
              <a:rPr lang="en-US" b="1" dirty="0">
                <a:cs typeface="Calibri"/>
              </a:rPr>
              <a:t>01. </a:t>
            </a:r>
            <a:r>
              <a:rPr lang="en-US" dirty="0">
                <a:cs typeface="Calibri"/>
              </a:rPr>
              <a:t>Introduction</a:t>
            </a:r>
          </a:p>
          <a:p>
            <a:pPr>
              <a:lnSpc>
                <a:spcPct val="110000"/>
              </a:lnSpc>
            </a:pPr>
            <a:r>
              <a:rPr lang="en-US" b="1" dirty="0">
                <a:cs typeface="Calibri"/>
              </a:rPr>
              <a:t>02. </a:t>
            </a:r>
            <a:r>
              <a:rPr lang="en-US" dirty="0">
                <a:cs typeface="Calibri"/>
              </a:rPr>
              <a:t>Status</a:t>
            </a:r>
          </a:p>
          <a:p>
            <a:pPr>
              <a:lnSpc>
                <a:spcPct val="110000"/>
              </a:lnSpc>
            </a:pPr>
            <a:r>
              <a:rPr lang="en-US" b="1" dirty="0">
                <a:cs typeface="Calibri"/>
              </a:rPr>
              <a:t>03. </a:t>
            </a:r>
            <a:r>
              <a:rPr lang="en-US" dirty="0">
                <a:cs typeface="Calibri"/>
              </a:rPr>
              <a:t>Academic Activities</a:t>
            </a:r>
          </a:p>
          <a:p>
            <a:pPr>
              <a:lnSpc>
                <a:spcPct val="110000"/>
              </a:lnSpc>
            </a:pPr>
            <a:r>
              <a:rPr lang="en-US" b="1" dirty="0">
                <a:cs typeface="Calibri"/>
              </a:rPr>
              <a:t>04. </a:t>
            </a:r>
            <a:r>
              <a:rPr lang="en-US" dirty="0">
                <a:cs typeface="Calibri"/>
              </a:rPr>
              <a:t>Achievements</a:t>
            </a:r>
          </a:p>
          <a:p>
            <a:pPr>
              <a:lnSpc>
                <a:spcPct val="110000"/>
              </a:lnSpc>
            </a:pPr>
            <a:r>
              <a:rPr lang="en-US" b="1" dirty="0">
                <a:cs typeface="Calibri"/>
              </a:rPr>
              <a:t>05. </a:t>
            </a:r>
            <a:r>
              <a:rPr lang="en-US" dirty="0">
                <a:cs typeface="Calibri"/>
              </a:rPr>
              <a:t>Our team</a:t>
            </a:r>
            <a:endParaRPr lang="en-US" dirty="0"/>
          </a:p>
          <a:p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72757B9-F955-4193-88D9-F4EA85D547DA}"/>
              </a:ext>
            </a:extLst>
          </p:cNvPr>
          <p:cNvSpPr>
            <a:spLocks noGrp="1"/>
          </p:cNvSpPr>
          <p:nvPr>
            <p:ph type="dt" sz="half" idx="11"/>
          </p:nvPr>
        </p:nvSpPr>
        <p:spPr>
          <a:xfrm>
            <a:off x="9830818" y="6292334"/>
            <a:ext cx="1522982" cy="182880"/>
          </a:xfrm>
        </p:spPr>
        <p:txBody>
          <a:bodyPr/>
          <a:lstStyle/>
          <a:p>
            <a:r>
              <a:rPr lang="en-US" sz="1400" dirty="0"/>
              <a:t>January 25, 2023 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3AB3FA8-4599-46DB-9C0B-749220AC2384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>
          <a:xfrm>
            <a:off x="8298180" y="6294120"/>
            <a:ext cx="1462788" cy="182880"/>
          </a:xfrm>
        </p:spPr>
        <p:txBody>
          <a:bodyPr/>
          <a:lstStyle/>
          <a:p>
            <a:r>
              <a:rPr lang="en-US" sz="1400" dirty="0">
                <a:solidFill>
                  <a:schemeClr val="bg1"/>
                </a:solidFill>
              </a:rPr>
              <a:t>Annual Report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841C65C-0714-4BCD-8550-1DD2C44FAD8F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>
          <a:xfrm>
            <a:off x="11493500" y="6292334"/>
            <a:ext cx="412750" cy="182880"/>
          </a:xfrm>
        </p:spPr>
        <p:txBody>
          <a:bodyPr/>
          <a:lstStyle/>
          <a:p>
            <a:fld id="{7782931A-7D25-4B4B-9464-57AE418934A3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85775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E966EE-4FBD-534E-AAED-6C54465EF9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Introduction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EC737E2-1EBF-6244-8E0A-274D170CCCE9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algn="just"/>
            <a:r>
              <a:rPr lang="en-US" sz="2000" dirty="0"/>
              <a:t>We, Heavens Pre-school is conducting our 10</a:t>
            </a:r>
            <a:r>
              <a:rPr lang="en-US" sz="2000" baseline="30000" dirty="0"/>
              <a:t>th</a:t>
            </a:r>
            <a:r>
              <a:rPr lang="en-US" sz="2000" dirty="0"/>
              <a:t> anniversary </a:t>
            </a:r>
            <a:r>
              <a:rPr lang="en-US" sz="2000" b="1" dirty="0"/>
              <a:t>“HELAWA” </a:t>
            </a:r>
            <a:r>
              <a:rPr lang="en-US" sz="2000" dirty="0"/>
              <a:t>today on 25</a:t>
            </a:r>
            <a:r>
              <a:rPr lang="en-US" sz="2000" baseline="30000" dirty="0"/>
              <a:t>th</a:t>
            </a:r>
            <a:r>
              <a:rPr lang="en-US" sz="2000" dirty="0"/>
              <a:t> of January 2023.</a:t>
            </a:r>
          </a:p>
          <a:p>
            <a:pPr algn="just"/>
            <a:r>
              <a:rPr lang="en-US" sz="2000" dirty="0"/>
              <a:t>Here is the 2022-23 annual report of Heavens Pre-school, Chennamangallur.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8E5B39E-73CB-4B96-BBFA-E350F71F2E1F}"/>
              </a:ext>
            </a:extLst>
          </p:cNvPr>
          <p:cNvSpPr>
            <a:spLocks noGrp="1"/>
          </p:cNvSpPr>
          <p:nvPr>
            <p:ph type="dt" sz="half" idx="11"/>
          </p:nvPr>
        </p:nvSpPr>
        <p:spPr>
          <a:xfrm>
            <a:off x="9830818" y="6292334"/>
            <a:ext cx="1522982" cy="182880"/>
          </a:xfrm>
        </p:spPr>
        <p:txBody>
          <a:bodyPr/>
          <a:lstStyle/>
          <a:p>
            <a:r>
              <a:rPr lang="en-US" sz="1400" dirty="0"/>
              <a:t>January 25, 2023 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D9C25C0-C28C-43A9-A830-FCBFC8BAA610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>
          <a:xfrm>
            <a:off x="8368030" y="6292334"/>
            <a:ext cx="1462788" cy="182880"/>
          </a:xfrm>
        </p:spPr>
        <p:txBody>
          <a:bodyPr/>
          <a:lstStyle/>
          <a:p>
            <a:r>
              <a:rPr lang="en-US" sz="1400" dirty="0">
                <a:solidFill>
                  <a:schemeClr val="bg1"/>
                </a:solidFill>
              </a:rPr>
              <a:t>Annual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sz="1400" dirty="0">
                <a:solidFill>
                  <a:schemeClr val="bg1"/>
                </a:solidFill>
              </a:rPr>
              <a:t>Report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ADE5F9E-39DA-49B7-8AA0-FF8E2B15DEEB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>
          <a:xfrm>
            <a:off x="11493500" y="6292334"/>
            <a:ext cx="412750" cy="182880"/>
          </a:xfrm>
        </p:spPr>
        <p:txBody>
          <a:bodyPr/>
          <a:lstStyle/>
          <a:p>
            <a:fld id="{7782931A-7D25-4B4B-9464-57AE418934A3}" type="slidenum">
              <a:rPr lang="en-US" smtClean="0"/>
              <a:pPr/>
              <a:t>3</a:t>
            </a:fld>
            <a:endParaRPr lang="en-US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2572EF1B-A2A2-7EC0-FEE7-F7B4EFA3FC8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21575" y="766762"/>
            <a:ext cx="3971925" cy="532447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01783284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59B91194-29B0-76E6-6549-1C75C7F87EF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028700" y="2286000"/>
            <a:ext cx="5173317" cy="2904530"/>
          </a:xfrm>
        </p:spPr>
        <p:txBody>
          <a:bodyPr/>
          <a:lstStyle/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US" sz="1800" dirty="0">
                <a:solidFill>
                  <a:schemeClr val="bg1"/>
                </a:solidFill>
              </a:rPr>
              <a:t>Starting from 2013, we have successfully completed 10 years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US" sz="1800" dirty="0">
                <a:solidFill>
                  <a:schemeClr val="bg1"/>
                </a:solidFill>
              </a:rPr>
              <a:t>Our student strength is 150 and we have overall 18 teaching and non-teaching staffs</a:t>
            </a:r>
            <a:endParaRPr lang="en-IN" sz="1800" dirty="0">
              <a:solidFill>
                <a:schemeClr val="bg1"/>
              </a:solidFill>
            </a:endParaRPr>
          </a:p>
          <a:p>
            <a:endParaRPr lang="en-IN" sz="1800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ECC767E2-5758-BF4A-50D3-F59B32EBB8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Status</a:t>
            </a:r>
            <a:endParaRPr lang="en-IN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F80DA88-3E61-1AD1-CA94-56D48A3081D2}"/>
              </a:ext>
            </a:extLst>
          </p:cNvPr>
          <p:cNvSpPr>
            <a:spLocks noGrp="1"/>
          </p:cNvSpPr>
          <p:nvPr>
            <p:ph type="dt" sz="half" idx="11"/>
          </p:nvPr>
        </p:nvSpPr>
        <p:spPr/>
        <p:txBody>
          <a:bodyPr/>
          <a:lstStyle/>
          <a:p>
            <a:r>
              <a:rPr lang="en-US"/>
              <a:t>January 25, 2023 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3606A02-6764-3AFB-6F96-0A3FCF7AFE81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US">
                <a:solidFill>
                  <a:schemeClr val="bg1"/>
                </a:solidFill>
              </a:rPr>
              <a:t>Annual Report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C4D469E-1550-F76F-9A08-7A800BCA0CBD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7782931A-7D25-4B4B-9464-57AE418934A3}" type="slidenum">
              <a:rPr lang="en-US" smtClean="0"/>
              <a:pPr/>
              <a:t>4</a:t>
            </a:fld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059DDE27-61CF-E842-6268-B7A3ABD65F8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475" b="-1"/>
          <a:stretch/>
        </p:blipFill>
        <p:spPr>
          <a:xfrm>
            <a:off x="6372478" y="2042180"/>
            <a:ext cx="4933443" cy="3816752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51286292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F09AC0-00AC-203A-0A61-35A98BBD36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8700" y="999068"/>
            <a:ext cx="5809422" cy="645284"/>
          </a:xfrm>
        </p:spPr>
        <p:txBody>
          <a:bodyPr/>
          <a:lstStyle/>
          <a:p>
            <a:r>
              <a:rPr lang="en-US" dirty="0"/>
              <a:t>Academic Activities</a:t>
            </a:r>
            <a:endParaRPr lang="en-IN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77A11D7-CB28-FE42-6C9B-C23217512ED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265043" y="2040834"/>
            <a:ext cx="6643305" cy="4150369"/>
          </a:xfrm>
        </p:spPr>
        <p:txBody>
          <a:bodyPr/>
          <a:lstStyle/>
          <a:p>
            <a:r>
              <a:rPr lang="en-US" sz="2000" b="1" dirty="0"/>
              <a:t>RE-OPENING DAY</a:t>
            </a:r>
          </a:p>
          <a:p>
            <a:r>
              <a:rPr lang="en-IN" dirty="0"/>
              <a:t>School was reopened on June 1</a:t>
            </a:r>
            <a:r>
              <a:rPr lang="en-IN" baseline="30000" dirty="0"/>
              <a:t>st</a:t>
            </a:r>
            <a:r>
              <a:rPr lang="en-IN" dirty="0"/>
              <a:t> 2022. It was inaugurated by Mrs. Naseeba Basheer</a:t>
            </a:r>
          </a:p>
          <a:p>
            <a:r>
              <a:rPr lang="en-IN" dirty="0"/>
              <a:t>New students were welcomed by giving sweets and balloons by Sky-3 students. </a:t>
            </a:r>
          </a:p>
          <a:p>
            <a:endParaRPr lang="en-IN" b="1" dirty="0"/>
          </a:p>
        </p:txBody>
      </p:sp>
      <p:pic>
        <p:nvPicPr>
          <p:cNvPr id="9" name="Picture Placeholder 8">
            <a:extLst>
              <a:ext uri="{FF2B5EF4-FFF2-40B4-BE49-F238E27FC236}">
                <a16:creationId xmlns:a16="http://schemas.microsoft.com/office/drawing/2014/main" id="{D24684FF-A4A4-819A-AC68-2EEE643BF7DE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018" b="21661"/>
          <a:stretch/>
        </p:blipFill>
        <p:spPr>
          <a:xfrm>
            <a:off x="9468077" y="791605"/>
            <a:ext cx="1801173" cy="253447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E3E87D0-3397-82F4-693F-DDB988746699}"/>
              </a:ext>
            </a:extLst>
          </p:cNvPr>
          <p:cNvSpPr>
            <a:spLocks noGrp="1"/>
          </p:cNvSpPr>
          <p:nvPr>
            <p:ph type="dt" sz="half" idx="11"/>
          </p:nvPr>
        </p:nvSpPr>
        <p:spPr/>
        <p:txBody>
          <a:bodyPr/>
          <a:lstStyle/>
          <a:p>
            <a:r>
              <a:rPr lang="en-US"/>
              <a:t>January 25, 2023 </a:t>
            </a:r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ECFBC49-A195-5A5B-9568-0044627045C7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US">
                <a:solidFill>
                  <a:schemeClr val="bg1"/>
                </a:solidFill>
              </a:rPr>
              <a:t>Annual Report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098414B-68C7-F5A0-33C6-FD1B61B580F9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7782931A-7D25-4B4B-9464-57AE418934A3}" type="slidenum">
              <a:rPr lang="en-US" smtClean="0"/>
              <a:pPr/>
              <a:t>5</a:t>
            </a:fld>
            <a:endParaRPr lang="en-US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B3F26468-E7E6-825C-63B3-5B56EE1324E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11562" y="3494094"/>
            <a:ext cx="2157688" cy="2697109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E200C8A8-3DF9-D4B2-1AFC-6395F2DBFD54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633" b="23285"/>
          <a:stretch/>
        </p:blipFill>
        <p:spPr>
          <a:xfrm>
            <a:off x="7039295" y="791605"/>
            <a:ext cx="2323687" cy="253447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C1ED3663-65DF-953F-243F-064992CA5533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551" b="19807"/>
          <a:stretch/>
        </p:blipFill>
        <p:spPr>
          <a:xfrm>
            <a:off x="7039295" y="3531918"/>
            <a:ext cx="1941320" cy="2659286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00021784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F6FC3B-25DC-C887-CAE9-EED53872A2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8700" y="999068"/>
            <a:ext cx="5372100" cy="645284"/>
          </a:xfrm>
        </p:spPr>
        <p:txBody>
          <a:bodyPr/>
          <a:lstStyle/>
          <a:p>
            <a:r>
              <a:rPr lang="en-US" dirty="0"/>
              <a:t>Academic Activities</a:t>
            </a:r>
            <a:endParaRPr lang="en-IN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70F5CC6-BD0C-2433-11B0-597E6067FF6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28700" y="2290235"/>
            <a:ext cx="5187952" cy="4468373"/>
          </a:xfrm>
        </p:spPr>
        <p:txBody>
          <a:bodyPr/>
          <a:lstStyle/>
          <a:p>
            <a:r>
              <a:rPr lang="en-IN" sz="2000" b="1" dirty="0"/>
              <a:t>SPECIAL DAY CELEBRATIONS</a:t>
            </a:r>
          </a:p>
          <a:p>
            <a:r>
              <a:rPr lang="en-IN" dirty="0"/>
              <a:t>Special days like </a:t>
            </a:r>
            <a:r>
              <a:rPr lang="en-IN" b="1" dirty="0"/>
              <a:t>ENVIRONMENTAL DAY (on J</a:t>
            </a:r>
            <a:r>
              <a:rPr lang="en-IN" sz="1600" b="1" dirty="0"/>
              <a:t>une</a:t>
            </a:r>
            <a:r>
              <a:rPr lang="en-IN" b="1" dirty="0"/>
              <a:t> 5)</a:t>
            </a:r>
            <a:r>
              <a:rPr lang="en-IN" dirty="0"/>
              <a:t>, </a:t>
            </a:r>
          </a:p>
          <a:p>
            <a:r>
              <a:rPr lang="en-IN" b="1" dirty="0"/>
              <a:t>READING DAY (on June 19) </a:t>
            </a:r>
            <a:r>
              <a:rPr lang="en-IN" dirty="0"/>
              <a:t>were celebrated by our students</a:t>
            </a:r>
          </a:p>
          <a:p>
            <a:r>
              <a:rPr lang="en-IN" b="1" dirty="0"/>
              <a:t>BASHEER’S DAY (on July 5)</a:t>
            </a:r>
          </a:p>
          <a:p>
            <a:r>
              <a:rPr lang="en-IN" dirty="0"/>
              <a:t>Students enacted Basheer’s characters to honour him on his day.</a:t>
            </a:r>
          </a:p>
          <a:p>
            <a:endParaRPr lang="en-IN" dirty="0"/>
          </a:p>
          <a:p>
            <a:endParaRPr lang="en-IN" dirty="0"/>
          </a:p>
        </p:txBody>
      </p:sp>
      <p:pic>
        <p:nvPicPr>
          <p:cNvPr id="9" name="Picture Placeholder 8">
            <a:extLst>
              <a:ext uri="{FF2B5EF4-FFF2-40B4-BE49-F238E27FC236}">
                <a16:creationId xmlns:a16="http://schemas.microsoft.com/office/drawing/2014/main" id="{C5704F61-D693-E65A-DBB1-65D96CF09CED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615" b="3953"/>
          <a:stretch/>
        </p:blipFill>
        <p:spPr>
          <a:xfrm>
            <a:off x="6286502" y="620658"/>
            <a:ext cx="3002032" cy="3339156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E7EE2A2-F574-FBB7-F91F-8193D2756A64}"/>
              </a:ext>
            </a:extLst>
          </p:cNvPr>
          <p:cNvSpPr>
            <a:spLocks noGrp="1"/>
          </p:cNvSpPr>
          <p:nvPr>
            <p:ph type="dt" sz="half" idx="11"/>
          </p:nvPr>
        </p:nvSpPr>
        <p:spPr/>
        <p:txBody>
          <a:bodyPr/>
          <a:lstStyle/>
          <a:p>
            <a:r>
              <a:rPr lang="en-US"/>
              <a:t>January 25, 2023 </a:t>
            </a:r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A304218-0A8C-C4C9-06DF-F6377C1F099C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US">
                <a:solidFill>
                  <a:schemeClr val="bg1"/>
                </a:solidFill>
              </a:rPr>
              <a:t>Annual Report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3ED9A49-8374-BB41-A0E6-FA8B76595359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7782931A-7D25-4B4B-9464-57AE418934A3}" type="slidenum">
              <a:rPr lang="en-US" smtClean="0"/>
              <a:pPr/>
              <a:t>6</a:t>
            </a:fld>
            <a:endParaRPr lang="en-US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0EB96D4E-D441-1167-2CB6-B77E9DB55ED3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248"/>
          <a:stretch/>
        </p:blipFill>
        <p:spPr>
          <a:xfrm>
            <a:off x="8996952" y="3568011"/>
            <a:ext cx="2909298" cy="2669331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51499622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C5964B-0C67-73E0-359A-243506104B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8700" y="999068"/>
            <a:ext cx="5358848" cy="645284"/>
          </a:xfrm>
        </p:spPr>
        <p:txBody>
          <a:bodyPr/>
          <a:lstStyle/>
          <a:p>
            <a:r>
              <a:rPr lang="en-US" dirty="0"/>
              <a:t>Academic Activities</a:t>
            </a:r>
            <a:endParaRPr lang="en-IN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5BFF705-5A61-9B60-AC89-12305093CC5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28700" y="2262100"/>
            <a:ext cx="4876800" cy="3568696"/>
          </a:xfrm>
        </p:spPr>
        <p:txBody>
          <a:bodyPr/>
          <a:lstStyle/>
          <a:p>
            <a:r>
              <a:rPr lang="en-IN" sz="2000" b="1" dirty="0"/>
              <a:t>EID AL-ADHA (on July 10)</a:t>
            </a:r>
          </a:p>
          <a:p>
            <a:r>
              <a:rPr lang="en-IN" sz="2000" dirty="0"/>
              <a:t>Eid related programmes like Islamic song competition, mehndi designing, greeting card making were conducted for the parents and the students as well.</a:t>
            </a:r>
          </a:p>
          <a:p>
            <a:r>
              <a:rPr lang="en-IN" sz="2000" b="1" dirty="0"/>
              <a:t>GANDHI JAYANTHI (on October 2)</a:t>
            </a:r>
          </a:p>
          <a:p>
            <a:r>
              <a:rPr lang="en-IN" dirty="0"/>
              <a:t>Quiz was conducted for the students and they were asked to clean their home surroundings.</a:t>
            </a:r>
          </a:p>
        </p:txBody>
      </p:sp>
      <p:pic>
        <p:nvPicPr>
          <p:cNvPr id="9" name="Picture Placeholder 8">
            <a:extLst>
              <a:ext uri="{FF2B5EF4-FFF2-40B4-BE49-F238E27FC236}">
                <a16:creationId xmlns:a16="http://schemas.microsoft.com/office/drawing/2014/main" id="{4F765AB3-B1C6-397F-6A01-E0310F98A6EC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098083" y="3503146"/>
            <a:ext cx="2743200" cy="27432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84EB35A-794C-19E7-AE88-F3B4F8B80E70}"/>
              </a:ext>
            </a:extLst>
          </p:cNvPr>
          <p:cNvSpPr>
            <a:spLocks noGrp="1"/>
          </p:cNvSpPr>
          <p:nvPr>
            <p:ph type="dt" sz="half" idx="11"/>
          </p:nvPr>
        </p:nvSpPr>
        <p:spPr/>
        <p:txBody>
          <a:bodyPr/>
          <a:lstStyle/>
          <a:p>
            <a:r>
              <a:rPr lang="en-US"/>
              <a:t>January 25, 2023 </a:t>
            </a:r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260578B-3E47-8135-F65A-C14F93E3AD41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US">
                <a:solidFill>
                  <a:schemeClr val="bg1"/>
                </a:solidFill>
              </a:rPr>
              <a:t>Annual Report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9039BC9-88E0-FB9C-8531-49ECF75085BF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7782931A-7D25-4B4B-9464-57AE418934A3}" type="slidenum">
              <a:rPr lang="en-US" smtClean="0"/>
              <a:pPr/>
              <a:t>7</a:t>
            </a:fld>
            <a:endParaRPr lang="en-US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91108728-1438-AEB1-2215-24041037E35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8345" y="3503146"/>
            <a:ext cx="2743200" cy="27432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5EE48BF0-FC10-D5DB-EC4A-BE5E6060B86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98083" y="611654"/>
            <a:ext cx="2743200" cy="27432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B4DB6007-BFBF-76F1-C723-B73E9EA40BC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8345" y="611654"/>
            <a:ext cx="2743200" cy="27432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89000770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8D62B99-5662-5195-586C-D0C6C26495D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036641" y="2328554"/>
            <a:ext cx="3078159" cy="2666275"/>
          </a:xfrm>
        </p:spPr>
        <p:txBody>
          <a:bodyPr/>
          <a:lstStyle/>
          <a:p>
            <a:pPr marL="0" indent="0">
              <a:buNone/>
            </a:pPr>
            <a:r>
              <a:rPr lang="en-IN" dirty="0"/>
              <a:t>Quiz competition was conducted by the teachers.</a:t>
            </a:r>
          </a:p>
          <a:p>
            <a:endParaRPr lang="en-IN" dirty="0"/>
          </a:p>
          <a:p>
            <a:endParaRPr lang="en-IN" dirty="0"/>
          </a:p>
          <a:p>
            <a:endParaRPr lang="en-IN" dirty="0"/>
          </a:p>
          <a:p>
            <a:endParaRPr lang="en-IN" dirty="0"/>
          </a:p>
          <a:p>
            <a:endParaRPr lang="en-IN" dirty="0"/>
          </a:p>
        </p:txBody>
      </p:sp>
      <p:pic>
        <p:nvPicPr>
          <p:cNvPr id="9" name="Picture Placeholder 8">
            <a:extLst>
              <a:ext uri="{FF2B5EF4-FFF2-40B4-BE49-F238E27FC236}">
                <a16:creationId xmlns:a16="http://schemas.microsoft.com/office/drawing/2014/main" id="{C72785ED-4E36-B277-067E-700ACD8AB4C2}"/>
              </a:ext>
            </a:extLst>
          </p:cNvPr>
          <p:cNvPicPr>
            <a:picLocks noGrp="1" noChangeAspect="1"/>
          </p:cNvPicPr>
          <p:nvPr>
            <p:ph sz="half" idx="1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6641" y="3052691"/>
            <a:ext cx="3078158" cy="307815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124048AD-F1E9-636E-B797-1F67D92CDE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Academic Activities</a:t>
            </a:r>
            <a:endParaRPr lang="en-IN" dirty="0"/>
          </a:p>
        </p:txBody>
      </p:sp>
      <p:sp>
        <p:nvSpPr>
          <p:cNvPr id="18" name="Text Placeholder 17">
            <a:extLst>
              <a:ext uri="{FF2B5EF4-FFF2-40B4-BE49-F238E27FC236}">
                <a16:creationId xmlns:a16="http://schemas.microsoft.com/office/drawing/2014/main" id="{A7AFCE00-E62D-603B-805E-D6CB74E62529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941616" y="1987826"/>
            <a:ext cx="3173184" cy="380663"/>
          </a:xfrm>
        </p:spPr>
        <p:txBody>
          <a:bodyPr/>
          <a:lstStyle/>
          <a:p>
            <a:r>
              <a:rPr lang="en-IN" sz="1800" b="1" dirty="0"/>
              <a:t>MOON DAY (on July 21</a:t>
            </a:r>
            <a:r>
              <a:rPr lang="en-IN" dirty="0"/>
              <a:t>)</a:t>
            </a:r>
            <a:endParaRPr lang="en-IN" sz="1800" b="1" dirty="0"/>
          </a:p>
        </p:txBody>
      </p:sp>
      <p:sp>
        <p:nvSpPr>
          <p:cNvPr id="19" name="Text Placeholder 18">
            <a:extLst>
              <a:ext uri="{FF2B5EF4-FFF2-40B4-BE49-F238E27FC236}">
                <a16:creationId xmlns:a16="http://schemas.microsoft.com/office/drawing/2014/main" id="{B649A7A9-63AF-05A7-6AF2-A410C1BF8F42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4466252" y="1987826"/>
            <a:ext cx="3115409" cy="986012"/>
          </a:xfrm>
        </p:spPr>
        <p:txBody>
          <a:bodyPr/>
          <a:lstStyle/>
          <a:p>
            <a:r>
              <a:rPr lang="en-IN" b="1" dirty="0"/>
              <a:t>ARABIC LANGUAGE DAY (on December 18)</a:t>
            </a:r>
          </a:p>
          <a:p>
            <a:endParaRPr lang="en-IN" dirty="0"/>
          </a:p>
          <a:p>
            <a:endParaRPr lang="en-IN" dirty="0"/>
          </a:p>
        </p:txBody>
      </p:sp>
      <p:sp>
        <p:nvSpPr>
          <p:cNvPr id="20" name="Text Placeholder 19">
            <a:extLst>
              <a:ext uri="{FF2B5EF4-FFF2-40B4-BE49-F238E27FC236}">
                <a16:creationId xmlns:a16="http://schemas.microsoft.com/office/drawing/2014/main" id="{DD44B020-6847-BC9D-9A34-832ABB7B60EA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7933113" y="1987826"/>
            <a:ext cx="3560387" cy="986012"/>
          </a:xfrm>
        </p:spPr>
        <p:txBody>
          <a:bodyPr/>
          <a:lstStyle/>
          <a:p>
            <a:r>
              <a:rPr lang="en-IN" dirty="0"/>
              <a:t>MATHS DAY (on December 22)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16D4966-7609-8999-1B2D-C95CF102E1F8}"/>
              </a:ext>
            </a:extLst>
          </p:cNvPr>
          <p:cNvSpPr>
            <a:spLocks noGrp="1"/>
          </p:cNvSpPr>
          <p:nvPr>
            <p:ph type="dt" sz="half" idx="20"/>
          </p:nvPr>
        </p:nvSpPr>
        <p:spPr/>
        <p:txBody>
          <a:bodyPr/>
          <a:lstStyle/>
          <a:p>
            <a:r>
              <a:rPr lang="en-US"/>
              <a:t>January 25, 2023 </a:t>
            </a:r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7DC442E-3754-63F0-A1E6-09F0146E9BBA}"/>
              </a:ext>
            </a:extLst>
          </p:cNvPr>
          <p:cNvSpPr>
            <a:spLocks noGrp="1"/>
          </p:cNvSpPr>
          <p:nvPr>
            <p:ph type="ftr" sz="quarter" idx="21"/>
          </p:nvPr>
        </p:nvSpPr>
        <p:spPr/>
        <p:txBody>
          <a:bodyPr/>
          <a:lstStyle/>
          <a:p>
            <a:r>
              <a:rPr lang="en-US">
                <a:solidFill>
                  <a:schemeClr val="bg1"/>
                </a:solidFill>
              </a:rPr>
              <a:t>Annual Report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3458D2E-2040-7895-C6C8-6A58467FF015}"/>
              </a:ext>
            </a:extLst>
          </p:cNvPr>
          <p:cNvSpPr>
            <a:spLocks noGrp="1"/>
          </p:cNvSpPr>
          <p:nvPr>
            <p:ph type="sldNum" sz="quarter" idx="22"/>
          </p:nvPr>
        </p:nvSpPr>
        <p:spPr/>
        <p:txBody>
          <a:bodyPr/>
          <a:lstStyle/>
          <a:p>
            <a:fld id="{7782931A-7D25-4B4B-9464-57AE418934A3}" type="slidenum">
              <a:rPr lang="en-US" smtClean="0"/>
              <a:pPr/>
              <a:t>8</a:t>
            </a:fld>
            <a:endParaRPr lang="en-US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1623A9BA-E87F-1661-34F8-461E584D05D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74226" y="3052691"/>
            <a:ext cx="3078160" cy="307816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A8A66062-222E-BE9C-85F5-A84C2E04B56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66252" y="3044590"/>
            <a:ext cx="3078159" cy="3078159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83679318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1">
            <a:extLst>
              <a:ext uri="{FF2B5EF4-FFF2-40B4-BE49-F238E27FC236}">
                <a16:creationId xmlns:a16="http://schemas.microsoft.com/office/drawing/2014/main" id="{B375D126-008E-F2EE-B2B5-C02866EED1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8700" y="999068"/>
            <a:ext cx="5504622" cy="645284"/>
          </a:xfrm>
        </p:spPr>
        <p:txBody>
          <a:bodyPr/>
          <a:lstStyle/>
          <a:p>
            <a:r>
              <a:rPr lang="en-US" dirty="0"/>
              <a:t>Academic Activities</a:t>
            </a:r>
            <a:endParaRPr lang="en-IN" dirty="0"/>
          </a:p>
        </p:txBody>
      </p:sp>
      <p:sp>
        <p:nvSpPr>
          <p:cNvPr id="13" name="Content Placeholder 12">
            <a:extLst>
              <a:ext uri="{FF2B5EF4-FFF2-40B4-BE49-F238E27FC236}">
                <a16:creationId xmlns:a16="http://schemas.microsoft.com/office/drawing/2014/main" id="{A6BDD340-FD14-13B1-6E50-32C26DE84081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IN" b="1" dirty="0"/>
              <a:t>INDEPENDENCE DAY (on August 15)</a:t>
            </a:r>
          </a:p>
          <a:p>
            <a:r>
              <a:rPr lang="en-IN" dirty="0"/>
              <a:t>Flag was hosted by Mujeeb sir, physical trainer of MAMO college.</a:t>
            </a:r>
          </a:p>
          <a:p>
            <a:r>
              <a:rPr lang="en-IN" dirty="0"/>
              <a:t>Programmes like flag making, quiz, songs and speeches were conducted.</a:t>
            </a:r>
          </a:p>
        </p:txBody>
      </p:sp>
      <p:pic>
        <p:nvPicPr>
          <p:cNvPr id="16" name="Picture Placeholder 15">
            <a:extLst>
              <a:ext uri="{FF2B5EF4-FFF2-40B4-BE49-F238E27FC236}">
                <a16:creationId xmlns:a16="http://schemas.microsoft.com/office/drawing/2014/main" id="{764DBBEB-8837-CFFC-777A-C449AF957F77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525"/>
          <a:stretch/>
        </p:blipFill>
        <p:spPr>
          <a:xfrm>
            <a:off x="5905500" y="2361743"/>
            <a:ext cx="3587714" cy="2564307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9" name="Date Placeholder 8">
            <a:extLst>
              <a:ext uri="{FF2B5EF4-FFF2-40B4-BE49-F238E27FC236}">
                <a16:creationId xmlns:a16="http://schemas.microsoft.com/office/drawing/2014/main" id="{73E96FFA-2183-3DB9-7450-60BBDBE7BF40}"/>
              </a:ext>
            </a:extLst>
          </p:cNvPr>
          <p:cNvSpPr>
            <a:spLocks noGrp="1"/>
          </p:cNvSpPr>
          <p:nvPr>
            <p:ph type="dt" sz="half" idx="11"/>
          </p:nvPr>
        </p:nvSpPr>
        <p:spPr/>
        <p:txBody>
          <a:bodyPr/>
          <a:lstStyle/>
          <a:p>
            <a:r>
              <a:rPr lang="en-US"/>
              <a:t>January 25, 2023 </a:t>
            </a:r>
            <a:endParaRPr lang="en-US" dirty="0"/>
          </a:p>
        </p:txBody>
      </p:sp>
      <p:sp>
        <p:nvSpPr>
          <p:cNvPr id="10" name="Footer Placeholder 9">
            <a:extLst>
              <a:ext uri="{FF2B5EF4-FFF2-40B4-BE49-F238E27FC236}">
                <a16:creationId xmlns:a16="http://schemas.microsoft.com/office/drawing/2014/main" id="{F662C3FB-7CC3-95AB-D31A-573333D02F95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US">
                <a:solidFill>
                  <a:schemeClr val="bg1"/>
                </a:solidFill>
              </a:rPr>
              <a:t>Annual Report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11" name="Slide Number Placeholder 10">
            <a:extLst>
              <a:ext uri="{FF2B5EF4-FFF2-40B4-BE49-F238E27FC236}">
                <a16:creationId xmlns:a16="http://schemas.microsoft.com/office/drawing/2014/main" id="{8A97FCE5-F8B9-FC8E-38D5-F823048CC601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7782931A-7D25-4B4B-9464-57AE418934A3}" type="slidenum">
              <a:rPr lang="en-US" smtClean="0"/>
              <a:pPr/>
              <a:t>9</a:t>
            </a:fld>
            <a:endParaRPr lang="en-US"/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F5ED825A-5462-E746-4A2C-8396B78F8B08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854"/>
          <a:stretch/>
        </p:blipFill>
        <p:spPr>
          <a:xfrm>
            <a:off x="1028700" y="4070351"/>
            <a:ext cx="4245665" cy="222447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0C3ADDDA-8E4B-12DC-4BB3-F1FDE4A2A150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975" b="6221"/>
          <a:stretch/>
        </p:blipFill>
        <p:spPr>
          <a:xfrm>
            <a:off x="9664828" y="2361743"/>
            <a:ext cx="2241422" cy="256430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68435625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72248D-4C48-0DC7-A5B3-1287D326EE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8700" y="999068"/>
            <a:ext cx="5345596" cy="645284"/>
          </a:xfrm>
        </p:spPr>
        <p:txBody>
          <a:bodyPr/>
          <a:lstStyle/>
          <a:p>
            <a:r>
              <a:rPr lang="en-US" dirty="0"/>
              <a:t>Academic Activities</a:t>
            </a:r>
            <a:endParaRPr lang="en-IN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D3456F7-29B7-4125-C19C-98574EA6AD2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84585" y="2027583"/>
            <a:ext cx="11790775" cy="3827116"/>
          </a:xfrm>
        </p:spPr>
        <p:txBody>
          <a:bodyPr/>
          <a:lstStyle/>
          <a:p>
            <a:r>
              <a:rPr lang="en-US" sz="2400" b="1" dirty="0"/>
              <a:t>GRANDPARENTS’ DAY AND SEEDLING DAY (on September 12)</a:t>
            </a:r>
          </a:p>
          <a:p>
            <a:r>
              <a:rPr lang="en-IN" dirty="0"/>
              <a:t>Grandparents’ day was inaugurated by Fathima teacher and various games were conducted for the students and their grandparents.</a:t>
            </a:r>
          </a:p>
          <a:p>
            <a:r>
              <a:rPr lang="en-IN" dirty="0"/>
              <a:t>Seedling day was inaugurated by Fathima T.K and she explained the needs of planting and how it is done.</a:t>
            </a:r>
          </a:p>
          <a:p>
            <a:endParaRPr lang="en-IN" sz="2400" b="1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5CAAA7A-71AB-318D-720D-E5888A40C02D}"/>
              </a:ext>
            </a:extLst>
          </p:cNvPr>
          <p:cNvSpPr>
            <a:spLocks noGrp="1"/>
          </p:cNvSpPr>
          <p:nvPr>
            <p:ph type="dt" sz="half" idx="11"/>
          </p:nvPr>
        </p:nvSpPr>
        <p:spPr/>
        <p:txBody>
          <a:bodyPr/>
          <a:lstStyle/>
          <a:p>
            <a:r>
              <a:rPr lang="en-US"/>
              <a:t>January 25, 2023 </a:t>
            </a:r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0D917CC-1FB7-9DE9-0A6E-B20FA783C010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US">
                <a:solidFill>
                  <a:schemeClr val="bg1"/>
                </a:solidFill>
              </a:rPr>
              <a:t>Annual Report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901506B-92E4-5956-C40A-B8546DF95D22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7782931A-7D25-4B4B-9464-57AE418934A3}" type="slidenum">
              <a:rPr lang="en-US" smtClean="0"/>
              <a:pPr/>
              <a:t>10</a:t>
            </a:fld>
            <a:endParaRPr lang="en-US"/>
          </a:p>
        </p:txBody>
      </p:sp>
      <p:pic>
        <p:nvPicPr>
          <p:cNvPr id="39" name="Picture Placeholder 38">
            <a:extLst>
              <a:ext uri="{FF2B5EF4-FFF2-40B4-BE49-F238E27FC236}">
                <a16:creationId xmlns:a16="http://schemas.microsoft.com/office/drawing/2014/main" id="{29F36E50-7FE7-F0DA-0FE7-39D49FF0F718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84585" y="3798551"/>
            <a:ext cx="2493783" cy="2493783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41" name="Picture 40">
            <a:extLst>
              <a:ext uri="{FF2B5EF4-FFF2-40B4-BE49-F238E27FC236}">
                <a16:creationId xmlns:a16="http://schemas.microsoft.com/office/drawing/2014/main" id="{D3288606-A71C-47B1-6F2E-B397A4F781E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87750" y="3828274"/>
            <a:ext cx="3289564" cy="2467173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43" name="Picture 42">
            <a:extLst>
              <a:ext uri="{FF2B5EF4-FFF2-40B4-BE49-F238E27FC236}">
                <a16:creationId xmlns:a16="http://schemas.microsoft.com/office/drawing/2014/main" id="{5FC7E6A0-2070-14AC-C534-8A8C0D8BF76A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624"/>
          <a:stretch/>
        </p:blipFill>
        <p:spPr>
          <a:xfrm>
            <a:off x="9477443" y="3828274"/>
            <a:ext cx="2229732" cy="2467172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45" name="Picture 44">
            <a:extLst>
              <a:ext uri="{FF2B5EF4-FFF2-40B4-BE49-F238E27FC236}">
                <a16:creationId xmlns:a16="http://schemas.microsoft.com/office/drawing/2014/main" id="{B1DEF8EF-9EAB-D3B1-0E08-86D934E6D217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625"/>
          <a:stretch/>
        </p:blipFill>
        <p:spPr>
          <a:xfrm>
            <a:off x="3059232" y="3798551"/>
            <a:ext cx="2303626" cy="2493783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57046335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Content Placeholder 15">
            <a:extLst>
              <a:ext uri="{FF2B5EF4-FFF2-40B4-BE49-F238E27FC236}">
                <a16:creationId xmlns:a16="http://schemas.microsoft.com/office/drawing/2014/main" id="{8D8F8474-B693-04E7-8883-69F7129CB796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9628" y="2844645"/>
            <a:ext cx="2343298" cy="2722269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8" name="Content Placeholder 17">
            <a:extLst>
              <a:ext uri="{FF2B5EF4-FFF2-40B4-BE49-F238E27FC236}">
                <a16:creationId xmlns:a16="http://schemas.microsoft.com/office/drawing/2014/main" id="{7B46C2A4-6CD1-390E-1BDC-36FED89F58E9}"/>
              </a:ext>
            </a:extLst>
          </p:cNvPr>
          <p:cNvPicPr>
            <a:picLocks noGrp="1" noChangeAspect="1"/>
          </p:cNvPicPr>
          <p:nvPr>
            <p:ph sz="half" idx="1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6896" y="2844645"/>
            <a:ext cx="2722269" cy="2722269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20" name="Content Placeholder 19">
            <a:extLst>
              <a:ext uri="{FF2B5EF4-FFF2-40B4-BE49-F238E27FC236}">
                <a16:creationId xmlns:a16="http://schemas.microsoft.com/office/drawing/2014/main" id="{7CF9C239-98FD-1562-97AD-2C9EA0A9A72F}"/>
              </a:ext>
            </a:extLst>
          </p:cNvPr>
          <p:cNvPicPr>
            <a:picLocks noGrp="1" noChangeAspect="1"/>
          </p:cNvPicPr>
          <p:nvPr>
            <p:ph sz="half" idx="13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13427" y="2857498"/>
            <a:ext cx="3629691" cy="272226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8" name="Title 7">
            <a:extLst>
              <a:ext uri="{FF2B5EF4-FFF2-40B4-BE49-F238E27FC236}">
                <a16:creationId xmlns:a16="http://schemas.microsoft.com/office/drawing/2014/main" id="{7A894D5D-34D3-F633-5DC2-D0FB5B39AD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Academic Activities</a:t>
            </a:r>
            <a:endParaRPr lang="en-IN" dirty="0"/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258A29D0-49E2-8B5C-3710-CC83E4E7C5C5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941615" y="2328554"/>
            <a:ext cx="3842419" cy="645284"/>
          </a:xfrm>
        </p:spPr>
        <p:txBody>
          <a:bodyPr/>
          <a:lstStyle/>
          <a:p>
            <a:r>
              <a:rPr lang="en-IN" sz="2000" dirty="0"/>
              <a:t>FRUITS DAY (on OCTOBER 28) 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E0D9DC1-A74D-D5CF-31D2-F2379DB5A806}"/>
              </a:ext>
            </a:extLst>
          </p:cNvPr>
          <p:cNvSpPr>
            <a:spLocks noGrp="1"/>
          </p:cNvSpPr>
          <p:nvPr>
            <p:ph type="dt" sz="half" idx="20"/>
          </p:nvPr>
        </p:nvSpPr>
        <p:spPr/>
        <p:txBody>
          <a:bodyPr/>
          <a:lstStyle/>
          <a:p>
            <a:r>
              <a:rPr lang="en-US"/>
              <a:t>January 25, 2023 </a:t>
            </a:r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150F940-3D74-9A87-5CF8-802ECE292482}"/>
              </a:ext>
            </a:extLst>
          </p:cNvPr>
          <p:cNvSpPr>
            <a:spLocks noGrp="1"/>
          </p:cNvSpPr>
          <p:nvPr>
            <p:ph type="ftr" sz="quarter" idx="21"/>
          </p:nvPr>
        </p:nvSpPr>
        <p:spPr/>
        <p:txBody>
          <a:bodyPr/>
          <a:lstStyle/>
          <a:p>
            <a:r>
              <a:rPr lang="en-US">
                <a:solidFill>
                  <a:schemeClr val="bg1"/>
                </a:solidFill>
              </a:rPr>
              <a:t>Annual Report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6AA9D3D-4114-0D51-20E5-280CEDC09891}"/>
              </a:ext>
            </a:extLst>
          </p:cNvPr>
          <p:cNvSpPr>
            <a:spLocks noGrp="1"/>
          </p:cNvSpPr>
          <p:nvPr>
            <p:ph type="sldNum" sz="quarter" idx="22"/>
          </p:nvPr>
        </p:nvSpPr>
        <p:spPr/>
        <p:txBody>
          <a:bodyPr/>
          <a:lstStyle/>
          <a:p>
            <a:fld id="{7782931A-7D25-4B4B-9464-57AE418934A3}" type="slidenum">
              <a:rPr lang="en-US" smtClean="0"/>
              <a:pPr/>
              <a:t>11</a:t>
            </a:fld>
            <a:endParaRPr lang="en-US"/>
          </a:p>
        </p:txBody>
      </p:sp>
      <p:pic>
        <p:nvPicPr>
          <p:cNvPr id="33" name="Picture 32">
            <a:extLst>
              <a:ext uri="{FF2B5EF4-FFF2-40B4-BE49-F238E27FC236}">
                <a16:creationId xmlns:a16="http://schemas.microsoft.com/office/drawing/2014/main" id="{D3222B80-667A-97A3-8665-E81FA61174B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03135" y="2857498"/>
            <a:ext cx="2186323" cy="2722269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41167792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7BF0FD-75B6-8BD9-F48D-9B949961C7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8699" y="999068"/>
            <a:ext cx="5266083" cy="645284"/>
          </a:xfrm>
        </p:spPr>
        <p:txBody>
          <a:bodyPr/>
          <a:lstStyle/>
          <a:p>
            <a:r>
              <a:rPr lang="en-US" dirty="0"/>
              <a:t>Academic Activities</a:t>
            </a:r>
            <a:endParaRPr lang="en-IN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78C2171-573C-601F-42E7-15F336B184C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28699" y="2001078"/>
            <a:ext cx="10619961" cy="3853621"/>
          </a:xfrm>
        </p:spPr>
        <p:txBody>
          <a:bodyPr/>
          <a:lstStyle/>
          <a:p>
            <a:r>
              <a:rPr lang="en-IN" sz="2000" b="1" dirty="0"/>
              <a:t>VEGETABLE DAY (on December 23)</a:t>
            </a:r>
          </a:p>
          <a:p>
            <a:r>
              <a:rPr lang="en-IN" dirty="0"/>
              <a:t>Vegetables were collected by the students and were given to the nearby old age home.</a:t>
            </a:r>
            <a:endParaRPr lang="en-IN" b="1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7132892-E1F2-0351-B691-364C2639AAF0}"/>
              </a:ext>
            </a:extLst>
          </p:cNvPr>
          <p:cNvSpPr>
            <a:spLocks noGrp="1"/>
          </p:cNvSpPr>
          <p:nvPr>
            <p:ph type="dt" sz="half" idx="11"/>
          </p:nvPr>
        </p:nvSpPr>
        <p:spPr/>
        <p:txBody>
          <a:bodyPr/>
          <a:lstStyle/>
          <a:p>
            <a:r>
              <a:rPr lang="en-US"/>
              <a:t>January 25, 2023 </a:t>
            </a:r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AA96E07-0B20-60B5-3917-2D115D6B48A9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US">
                <a:solidFill>
                  <a:schemeClr val="bg1"/>
                </a:solidFill>
              </a:rPr>
              <a:t>Annual Report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05828BA-35B5-EA2A-A7BE-3E9704F8496C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7782931A-7D25-4B4B-9464-57AE418934A3}" type="slidenum">
              <a:rPr lang="en-US" smtClean="0"/>
              <a:pPr/>
              <a:t>12</a:t>
            </a:fld>
            <a:endParaRPr lang="en-US"/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5272E4AD-2763-0D8E-C358-B994BADBCE2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1109" y="2937943"/>
            <a:ext cx="4472521" cy="3354391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197C8C08-6430-C2E0-76FE-1DB3CB894C6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1220" y="2937943"/>
            <a:ext cx="5963363" cy="3354391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49563118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27964A-3919-64F2-17AE-3E0F1D4D84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8699" y="999068"/>
            <a:ext cx="5292587" cy="645284"/>
          </a:xfrm>
        </p:spPr>
        <p:txBody>
          <a:bodyPr/>
          <a:lstStyle/>
          <a:p>
            <a:r>
              <a:rPr lang="en-US" dirty="0"/>
              <a:t>Academic Activities</a:t>
            </a:r>
            <a:endParaRPr lang="en-IN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6BFF9C5-A3F0-C3CE-BFD7-256A6798EAD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28700" y="2040835"/>
            <a:ext cx="4876800" cy="3813864"/>
          </a:xfrm>
        </p:spPr>
        <p:txBody>
          <a:bodyPr/>
          <a:lstStyle/>
          <a:p>
            <a:r>
              <a:rPr lang="en-IN" sz="2000" b="1" dirty="0"/>
              <a:t>COLOURS DAY (on November 16)</a:t>
            </a:r>
          </a:p>
          <a:p>
            <a:endParaRPr lang="en-IN" sz="2000" b="1" dirty="0"/>
          </a:p>
        </p:txBody>
      </p:sp>
      <p:pic>
        <p:nvPicPr>
          <p:cNvPr id="9" name="Picture Placeholder 8">
            <a:extLst>
              <a:ext uri="{FF2B5EF4-FFF2-40B4-BE49-F238E27FC236}">
                <a16:creationId xmlns:a16="http://schemas.microsoft.com/office/drawing/2014/main" id="{D400392B-2C35-76C4-1B67-F910A99ADAFE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953" r="26953"/>
          <a:stretch>
            <a:fillRect/>
          </a:stretch>
        </p:blipFill>
        <p:spPr>
          <a:xfrm>
            <a:off x="304669" y="3375328"/>
            <a:ext cx="3215440" cy="2875854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794CAFA-615A-6782-1F28-4CC428194AED}"/>
              </a:ext>
            </a:extLst>
          </p:cNvPr>
          <p:cNvSpPr>
            <a:spLocks noGrp="1"/>
          </p:cNvSpPr>
          <p:nvPr>
            <p:ph type="dt" sz="half" idx="11"/>
          </p:nvPr>
        </p:nvSpPr>
        <p:spPr/>
        <p:txBody>
          <a:bodyPr/>
          <a:lstStyle/>
          <a:p>
            <a:r>
              <a:rPr lang="en-US"/>
              <a:t>January 25, 2023 </a:t>
            </a:r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30FDE4E-46C2-1996-B8B0-630577F8AB04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US">
                <a:solidFill>
                  <a:schemeClr val="bg1"/>
                </a:solidFill>
              </a:rPr>
              <a:t>Annual Report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E57A0CD-594A-F5F5-DE3F-0B8B08062699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7782931A-7D25-4B4B-9464-57AE418934A3}" type="slidenum">
              <a:rPr lang="en-US" smtClean="0"/>
              <a:pPr/>
              <a:t>13</a:t>
            </a:fld>
            <a:endParaRPr lang="en-US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E29443E1-CC0C-D5BA-DC04-8CE3B6CFA20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04202" y="3370096"/>
            <a:ext cx="4379844" cy="2922237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25F366F2-BDBD-D4E8-DB0E-46EB352B526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68139" y="3370096"/>
            <a:ext cx="3154018" cy="2922237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B81D2A12-9C2E-FDB8-C0E7-7894D278CCD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88141" y="381000"/>
            <a:ext cx="2786684" cy="27866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035840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AA925E-E445-1420-A9B9-8FF63F26C4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8699" y="999068"/>
            <a:ext cx="5597387" cy="645284"/>
          </a:xfrm>
        </p:spPr>
        <p:txBody>
          <a:bodyPr/>
          <a:lstStyle/>
          <a:p>
            <a:r>
              <a:rPr lang="en-US" dirty="0"/>
              <a:t>Academic Activities</a:t>
            </a:r>
            <a:endParaRPr lang="en-IN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4E0960B-15ED-2298-EC6F-87CAE05D39A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28700" y="1961322"/>
            <a:ext cx="10325100" cy="3893377"/>
          </a:xfrm>
        </p:spPr>
        <p:txBody>
          <a:bodyPr/>
          <a:lstStyle/>
          <a:p>
            <a:r>
              <a:rPr lang="en-IN" sz="2000" b="1" dirty="0"/>
              <a:t>EDUCATIONAL EXHIBITION</a:t>
            </a:r>
          </a:p>
          <a:p>
            <a:r>
              <a:rPr lang="en-IN" dirty="0"/>
              <a:t>An educational exhibition was conducted by our school students and teachers.</a:t>
            </a:r>
          </a:p>
          <a:p>
            <a:r>
              <a:rPr lang="en-IN" dirty="0"/>
              <a:t>It was inaugurated by O. </a:t>
            </a:r>
            <a:r>
              <a:rPr lang="en-IN" dirty="0" err="1"/>
              <a:t>Abdurahman</a:t>
            </a:r>
            <a:r>
              <a:rPr lang="en-IN" dirty="0"/>
              <a:t> sir, </a:t>
            </a:r>
            <a:r>
              <a:rPr lang="en-IN" dirty="0" err="1"/>
              <a:t>Madyamam</a:t>
            </a:r>
            <a:r>
              <a:rPr lang="en-IN" dirty="0"/>
              <a:t> </a:t>
            </a:r>
            <a:r>
              <a:rPr lang="en-IN" dirty="0" err="1"/>
              <a:t>MediaOne</a:t>
            </a:r>
            <a:r>
              <a:rPr lang="en-IN" dirty="0"/>
              <a:t> group editor.</a:t>
            </a:r>
          </a:p>
          <a:p>
            <a:endParaRPr lang="en-IN" sz="2000" b="1" dirty="0"/>
          </a:p>
        </p:txBody>
      </p:sp>
      <p:pic>
        <p:nvPicPr>
          <p:cNvPr id="9" name="Picture Placeholder 8">
            <a:extLst>
              <a:ext uri="{FF2B5EF4-FFF2-40B4-BE49-F238E27FC236}">
                <a16:creationId xmlns:a16="http://schemas.microsoft.com/office/drawing/2014/main" id="{93BBE84A-2FC3-6925-1AF5-53D303C5E12E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92125" y="3115853"/>
            <a:ext cx="3918480" cy="3055816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AAE0B61-F4BF-E212-0C95-878BB555748E}"/>
              </a:ext>
            </a:extLst>
          </p:cNvPr>
          <p:cNvSpPr>
            <a:spLocks noGrp="1"/>
          </p:cNvSpPr>
          <p:nvPr>
            <p:ph type="dt" sz="half" idx="11"/>
          </p:nvPr>
        </p:nvSpPr>
        <p:spPr/>
        <p:txBody>
          <a:bodyPr/>
          <a:lstStyle/>
          <a:p>
            <a:r>
              <a:rPr lang="en-US"/>
              <a:t>January 25, 2023 </a:t>
            </a:r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7A025C6-1442-B0F9-AAAF-6CF6C85D11F3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US">
                <a:solidFill>
                  <a:schemeClr val="bg1"/>
                </a:solidFill>
              </a:rPr>
              <a:t>Annual Report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A6AD17A-04A9-1EFB-0CFC-F1C860186EE3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7782931A-7D25-4B4B-9464-57AE418934A3}" type="slidenum">
              <a:rPr lang="en-US" smtClean="0"/>
              <a:pPr/>
              <a:t>14</a:t>
            </a:fld>
            <a:endParaRPr lang="en-US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08681178-450D-9507-BCA0-2EA69A8936C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6636" y="3120556"/>
            <a:ext cx="3821430" cy="305048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51FD007D-BA90-7F3C-44DA-23E6D0340B0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84098" y="3115853"/>
            <a:ext cx="3115777" cy="305518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4838159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CA30BB-63E0-00A8-FC4E-35A629C951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8699" y="999068"/>
            <a:ext cx="5888935" cy="645284"/>
          </a:xfrm>
        </p:spPr>
        <p:txBody>
          <a:bodyPr/>
          <a:lstStyle/>
          <a:p>
            <a:r>
              <a:rPr lang="en-US" dirty="0"/>
              <a:t>Academic Activities</a:t>
            </a:r>
            <a:endParaRPr lang="en-IN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22C6A38-EC0F-2E43-F2FD-3117BF35A7F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978856" y="2020959"/>
            <a:ext cx="6591300" cy="3568696"/>
          </a:xfrm>
        </p:spPr>
        <p:txBody>
          <a:bodyPr/>
          <a:lstStyle/>
          <a:p>
            <a:r>
              <a:rPr lang="en-IN" sz="2000" b="1" dirty="0"/>
              <a:t>ANNUAL SPORTS MEET</a:t>
            </a:r>
          </a:p>
          <a:p>
            <a:r>
              <a:rPr lang="en-IN" dirty="0"/>
              <a:t>It was inaugurated by </a:t>
            </a:r>
            <a:r>
              <a:rPr lang="en-IN" dirty="0" err="1"/>
              <a:t>Assain</a:t>
            </a:r>
            <a:r>
              <a:rPr lang="en-IN" dirty="0"/>
              <a:t> sir, </a:t>
            </a:r>
            <a:r>
              <a:rPr lang="en-IN" dirty="0" err="1"/>
              <a:t>Janamaithree</a:t>
            </a:r>
            <a:r>
              <a:rPr lang="en-IN" dirty="0"/>
              <a:t> Police </a:t>
            </a:r>
            <a:r>
              <a:rPr lang="en-IN" dirty="0" err="1"/>
              <a:t>Mukkam</a:t>
            </a:r>
            <a:r>
              <a:rPr lang="en-IN" dirty="0"/>
              <a:t>.</a:t>
            </a:r>
            <a:endParaRPr lang="en-IN" sz="1600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75CCC2A-BECB-3D2A-7316-77E7A4A68AB6}"/>
              </a:ext>
            </a:extLst>
          </p:cNvPr>
          <p:cNvSpPr>
            <a:spLocks noGrp="1"/>
          </p:cNvSpPr>
          <p:nvPr>
            <p:ph type="dt" sz="half" idx="11"/>
          </p:nvPr>
        </p:nvSpPr>
        <p:spPr/>
        <p:txBody>
          <a:bodyPr/>
          <a:lstStyle/>
          <a:p>
            <a:r>
              <a:rPr lang="en-US"/>
              <a:t>January 25, 2023 </a:t>
            </a:r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FAE3AE9-BD43-D543-08AF-428105492792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US">
                <a:solidFill>
                  <a:schemeClr val="bg1"/>
                </a:solidFill>
              </a:rPr>
              <a:t>Annual Report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18F9279-6C4C-24D3-6C01-7570A93FA2F2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7782931A-7D25-4B4B-9464-57AE418934A3}" type="slidenum">
              <a:rPr lang="en-US" smtClean="0"/>
              <a:pPr/>
              <a:t>15</a:t>
            </a:fld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A9AB8CB-7E93-FD9A-2B4F-C3C1C9DFCA95}"/>
              </a:ext>
            </a:extLst>
          </p:cNvPr>
          <p:cNvSpPr txBox="1"/>
          <p:nvPr/>
        </p:nvSpPr>
        <p:spPr>
          <a:xfrm>
            <a:off x="3051313" y="3247647"/>
            <a:ext cx="610262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/>
              <a:t>Academic Activities</a:t>
            </a:r>
            <a:endParaRPr lang="en-IN" dirty="0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6998967A-F480-AA9E-DDCD-112BACE2DF66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836" r="11400"/>
          <a:stretch/>
        </p:blipFill>
        <p:spPr>
          <a:xfrm>
            <a:off x="2968987" y="2839926"/>
            <a:ext cx="3061252" cy="287841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461C6EDB-C0AB-E200-DD95-83553412CA0B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959" r="8740"/>
          <a:stretch/>
        </p:blipFill>
        <p:spPr>
          <a:xfrm>
            <a:off x="6154185" y="2839926"/>
            <a:ext cx="3061251" cy="2859157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F550C7E0-3890-4608-5940-FA92D9F40055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001" r="9768"/>
          <a:stretch/>
        </p:blipFill>
        <p:spPr>
          <a:xfrm>
            <a:off x="9339383" y="2849557"/>
            <a:ext cx="2677341" cy="2859157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7C946781-7935-25E8-148E-E1EA9A4A4769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206"/>
          <a:stretch/>
        </p:blipFill>
        <p:spPr>
          <a:xfrm>
            <a:off x="175276" y="2849557"/>
            <a:ext cx="2681716" cy="2859157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56191111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4C0A77-ED2C-612F-EEFD-C68A918DFC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8700" y="1003301"/>
            <a:ext cx="5544378" cy="645284"/>
          </a:xfrm>
        </p:spPr>
        <p:txBody>
          <a:bodyPr/>
          <a:lstStyle/>
          <a:p>
            <a:r>
              <a:rPr lang="en-US" dirty="0"/>
              <a:t>Academic Activities</a:t>
            </a:r>
            <a:endParaRPr lang="en-IN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777CB49-D612-8530-30CA-6E8B9B2B497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28700" y="2014330"/>
            <a:ext cx="4876800" cy="3840369"/>
          </a:xfrm>
        </p:spPr>
        <p:txBody>
          <a:bodyPr/>
          <a:lstStyle/>
          <a:p>
            <a:r>
              <a:rPr lang="en-IN" sz="2000" b="1" dirty="0"/>
              <a:t>FIELD TRIP – SKY 1 &amp; SKY 2</a:t>
            </a:r>
          </a:p>
          <a:p>
            <a:endParaRPr lang="en-IN" sz="2000" b="1" dirty="0"/>
          </a:p>
        </p:txBody>
      </p:sp>
      <p:pic>
        <p:nvPicPr>
          <p:cNvPr id="9" name="Picture Placeholder 8">
            <a:extLst>
              <a:ext uri="{FF2B5EF4-FFF2-40B4-BE49-F238E27FC236}">
                <a16:creationId xmlns:a16="http://schemas.microsoft.com/office/drawing/2014/main" id="{46ED8705-3A37-B981-9E9E-49C04CA541A9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875" r="21875"/>
          <a:stretch>
            <a:fillRect/>
          </a:stretch>
        </p:blipFill>
        <p:spPr>
          <a:xfrm>
            <a:off x="492125" y="2866650"/>
            <a:ext cx="3717729" cy="3166972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9B4BD97-4866-8719-F937-22BE949AADB8}"/>
              </a:ext>
            </a:extLst>
          </p:cNvPr>
          <p:cNvSpPr>
            <a:spLocks noGrp="1"/>
          </p:cNvSpPr>
          <p:nvPr>
            <p:ph type="dt" sz="half" idx="11"/>
          </p:nvPr>
        </p:nvSpPr>
        <p:spPr/>
        <p:txBody>
          <a:bodyPr/>
          <a:lstStyle/>
          <a:p>
            <a:r>
              <a:rPr lang="en-US"/>
              <a:t>January 25, 2023 </a:t>
            </a:r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AD407A3-E0BE-76F4-E0B0-DF0CBB7A2E01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US">
                <a:solidFill>
                  <a:schemeClr val="bg1"/>
                </a:solidFill>
              </a:rPr>
              <a:t>Annual Report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86A9F27-0133-3FE7-AE47-72B04EDE69C2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7782931A-7D25-4B4B-9464-57AE418934A3}" type="slidenum">
              <a:rPr lang="en-US" smtClean="0"/>
              <a:pPr/>
              <a:t>16</a:t>
            </a:fld>
            <a:endParaRPr lang="en-US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EA755506-EA8B-C5EF-318E-B6B4ABDD570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8474" y="2866650"/>
            <a:ext cx="2694706" cy="3166972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E7EAB832-3E76-0473-7850-ED7661A93DD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68014" y="2866650"/>
            <a:ext cx="4231861" cy="3173896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98039350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1D5AA5-0D77-875C-B8B6-01EAAE1D33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8700" y="999068"/>
            <a:ext cx="5504622" cy="645284"/>
          </a:xfrm>
        </p:spPr>
        <p:txBody>
          <a:bodyPr/>
          <a:lstStyle/>
          <a:p>
            <a:r>
              <a:rPr lang="en-US" dirty="0"/>
              <a:t>Academic Activities</a:t>
            </a:r>
            <a:endParaRPr lang="en-IN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311D3C2-736D-7D7A-33EA-983B58967CE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28700" y="1948070"/>
            <a:ext cx="4876800" cy="3906629"/>
          </a:xfrm>
        </p:spPr>
        <p:txBody>
          <a:bodyPr/>
          <a:lstStyle/>
          <a:p>
            <a:r>
              <a:rPr lang="en-IN" sz="2000" b="1" dirty="0"/>
              <a:t>FIELD TRIP –SKY 3 &amp; HABITS</a:t>
            </a:r>
          </a:p>
          <a:p>
            <a:endParaRPr lang="en-IN" sz="2000" b="1" dirty="0"/>
          </a:p>
        </p:txBody>
      </p:sp>
      <p:pic>
        <p:nvPicPr>
          <p:cNvPr id="9" name="Picture Placeholder 8">
            <a:extLst>
              <a:ext uri="{FF2B5EF4-FFF2-40B4-BE49-F238E27FC236}">
                <a16:creationId xmlns:a16="http://schemas.microsoft.com/office/drawing/2014/main" id="{705E15FD-10B7-48F2-6864-CC5D199F55EF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448" r="-1446"/>
          <a:stretch/>
        </p:blipFill>
        <p:spPr>
          <a:xfrm>
            <a:off x="6839893" y="3875946"/>
            <a:ext cx="4192921" cy="241638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04CAB22-B212-854B-272B-FECB58C0CABD}"/>
              </a:ext>
            </a:extLst>
          </p:cNvPr>
          <p:cNvSpPr>
            <a:spLocks noGrp="1"/>
          </p:cNvSpPr>
          <p:nvPr>
            <p:ph type="dt" sz="half" idx="11"/>
          </p:nvPr>
        </p:nvSpPr>
        <p:spPr/>
        <p:txBody>
          <a:bodyPr/>
          <a:lstStyle/>
          <a:p>
            <a:r>
              <a:rPr lang="en-US"/>
              <a:t>January 25, 2023 </a:t>
            </a:r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79D505E-3E5E-AE88-5D6D-DACD6D34C510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US">
                <a:solidFill>
                  <a:schemeClr val="bg1"/>
                </a:solidFill>
              </a:rPr>
              <a:t>Annual Report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FD954A2-A528-84B6-5C7A-3334471E9125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7782931A-7D25-4B4B-9464-57AE418934A3}" type="slidenum">
              <a:rPr lang="en-US" smtClean="0"/>
              <a:pPr/>
              <a:t>17</a:t>
            </a:fld>
            <a:endParaRPr lang="en-US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68BE4131-7F15-6FB7-E81C-09E225EF7BBD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304"/>
          <a:stretch/>
        </p:blipFill>
        <p:spPr>
          <a:xfrm>
            <a:off x="362819" y="2556380"/>
            <a:ext cx="3899590" cy="2418522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8CFAF90E-E886-B587-A600-4447EDBD7CF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05739" y="2556380"/>
            <a:ext cx="2013168" cy="235851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B1FDCFF7-AEB4-9150-5646-475F390F465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9893" y="1334548"/>
            <a:ext cx="4192921" cy="235851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87736705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C3A829-0E55-EE88-7D50-4908F3C908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8699" y="999068"/>
            <a:ext cx="5451613" cy="645284"/>
          </a:xfrm>
        </p:spPr>
        <p:txBody>
          <a:bodyPr/>
          <a:lstStyle/>
          <a:p>
            <a:r>
              <a:rPr lang="en-US" dirty="0"/>
              <a:t>Academic Activities</a:t>
            </a:r>
            <a:endParaRPr lang="en-IN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3BF0522-FE40-DD88-24E9-90D726C18C3D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IN" sz="2000" b="1" dirty="0"/>
              <a:t>FOOD FEST</a:t>
            </a:r>
          </a:p>
        </p:txBody>
      </p:sp>
      <p:pic>
        <p:nvPicPr>
          <p:cNvPr id="9" name="Picture Placeholder 8">
            <a:extLst>
              <a:ext uri="{FF2B5EF4-FFF2-40B4-BE49-F238E27FC236}">
                <a16:creationId xmlns:a16="http://schemas.microsoft.com/office/drawing/2014/main" id="{2DC8DB38-C3CA-1CB9-02F4-00E4B69B1728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628" t="16744" r="21267" b="40928"/>
          <a:stretch/>
        </p:blipFill>
        <p:spPr>
          <a:xfrm>
            <a:off x="9798098" y="3048376"/>
            <a:ext cx="2108151" cy="1858741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08768F9-6475-3F15-6E44-51750A00F3F2}"/>
              </a:ext>
            </a:extLst>
          </p:cNvPr>
          <p:cNvSpPr>
            <a:spLocks noGrp="1"/>
          </p:cNvSpPr>
          <p:nvPr>
            <p:ph type="dt" sz="half" idx="11"/>
          </p:nvPr>
        </p:nvSpPr>
        <p:spPr/>
        <p:txBody>
          <a:bodyPr/>
          <a:lstStyle/>
          <a:p>
            <a:r>
              <a:rPr lang="en-US"/>
              <a:t>January 25, 2023 </a:t>
            </a:r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E993AFD-F825-6A33-A292-4DCF24B7C756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US">
                <a:solidFill>
                  <a:schemeClr val="bg1"/>
                </a:solidFill>
              </a:rPr>
              <a:t>Annual Report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9AD597F-24C5-ED9C-5374-DFCB96B67B39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7782931A-7D25-4B4B-9464-57AE418934A3}" type="slidenum">
              <a:rPr lang="en-US" smtClean="0"/>
              <a:pPr/>
              <a:t>18</a:t>
            </a:fld>
            <a:endParaRPr lang="en-US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AE67A792-C352-34A8-BD63-917EF6BCFCCC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03" t="2319" r="1047" b="23836"/>
          <a:stretch/>
        </p:blipFill>
        <p:spPr>
          <a:xfrm>
            <a:off x="7468408" y="4154554"/>
            <a:ext cx="2109363" cy="2136332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0C73F1A8-F7EE-7A0B-0850-351DFA36B779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568" t="12174" r="14719" b="35789"/>
          <a:stretch/>
        </p:blipFill>
        <p:spPr>
          <a:xfrm>
            <a:off x="7468409" y="1992761"/>
            <a:ext cx="2109363" cy="2040813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BB9AF631-5F86-5226-23C9-EEB4AD3560C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02133" y="2306595"/>
            <a:ext cx="2225828" cy="296777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45A1792B-63E7-780A-60BC-B81CC2B62620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813" t="17004" r="14718" b="30959"/>
          <a:stretch/>
        </p:blipFill>
        <p:spPr>
          <a:xfrm>
            <a:off x="2871142" y="4154554"/>
            <a:ext cx="2109363" cy="2136332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8021A444-6313-82D0-8D0A-DD309BC75AC2}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154" t="8336" r="5542" b="23064"/>
          <a:stretch/>
        </p:blipFill>
        <p:spPr>
          <a:xfrm>
            <a:off x="2875750" y="1992761"/>
            <a:ext cx="2109363" cy="198498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3A7B58FA-3C16-7E7E-5591-BB483D4F0DAE}"/>
              </a:ext>
            </a:extLst>
          </p:cNvPr>
          <p:cNvPicPr>
            <a:picLocks noChangeAspect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63" t="23435" r="11857" b="14569"/>
          <a:stretch/>
        </p:blipFill>
        <p:spPr>
          <a:xfrm>
            <a:off x="282209" y="3048376"/>
            <a:ext cx="2371065" cy="1858741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13006719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55198B-33B4-8DF0-9D76-7DBED2D7FF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8700" y="999068"/>
            <a:ext cx="5703404" cy="645284"/>
          </a:xfrm>
        </p:spPr>
        <p:txBody>
          <a:bodyPr/>
          <a:lstStyle/>
          <a:p>
            <a:r>
              <a:rPr lang="en-US" dirty="0"/>
              <a:t>Academic Activities</a:t>
            </a:r>
            <a:endParaRPr lang="en-IN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3E3C5F3-46C5-647E-5B04-BFDCA2DD5A5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28700" y="2286003"/>
            <a:ext cx="10464800" cy="3568696"/>
          </a:xfrm>
        </p:spPr>
        <p:txBody>
          <a:bodyPr/>
          <a:lstStyle/>
          <a:p>
            <a:r>
              <a:rPr lang="en-IN" sz="2000" b="1" dirty="0"/>
              <a:t>PUBLIC SERVICES</a:t>
            </a:r>
          </a:p>
          <a:p>
            <a:r>
              <a:rPr lang="en-IN" dirty="0"/>
              <a:t>The students visited establishments like Police station, Fire station, Bank, Post office etc. </a:t>
            </a:r>
          </a:p>
        </p:txBody>
      </p:sp>
      <p:pic>
        <p:nvPicPr>
          <p:cNvPr id="25" name="Picture Placeholder 24">
            <a:extLst>
              <a:ext uri="{FF2B5EF4-FFF2-40B4-BE49-F238E27FC236}">
                <a16:creationId xmlns:a16="http://schemas.microsoft.com/office/drawing/2014/main" id="{D3C2565D-9945-00C6-7B1A-579E1AFF329A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912" t="14611" r="21193" b="13861"/>
          <a:stretch/>
        </p:blipFill>
        <p:spPr>
          <a:xfrm>
            <a:off x="8453817" y="3165489"/>
            <a:ext cx="3539383" cy="2908251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572557C-1BED-080F-A2E9-D5AFF4B1E3F3}"/>
              </a:ext>
            </a:extLst>
          </p:cNvPr>
          <p:cNvSpPr>
            <a:spLocks noGrp="1"/>
          </p:cNvSpPr>
          <p:nvPr>
            <p:ph type="dt" sz="half" idx="11"/>
          </p:nvPr>
        </p:nvSpPr>
        <p:spPr/>
        <p:txBody>
          <a:bodyPr/>
          <a:lstStyle/>
          <a:p>
            <a:r>
              <a:rPr lang="en-US"/>
              <a:t>January 25, 2023 </a:t>
            </a:r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AD98DB8-0FA7-0B56-1B4A-EF3F24733BF0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US">
                <a:solidFill>
                  <a:schemeClr val="bg1"/>
                </a:solidFill>
              </a:rPr>
              <a:t>Annual Report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C016D2D-9120-FC2F-4CB0-1CE362EC8A82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7782931A-7D25-4B4B-9464-57AE418934A3}" type="slidenum">
              <a:rPr lang="en-US" smtClean="0"/>
              <a:pPr/>
              <a:t>19</a:t>
            </a:fld>
            <a:endParaRPr lang="en-US"/>
          </a:p>
        </p:txBody>
      </p:sp>
      <p:pic>
        <p:nvPicPr>
          <p:cNvPr id="27" name="Picture 26">
            <a:extLst>
              <a:ext uri="{FF2B5EF4-FFF2-40B4-BE49-F238E27FC236}">
                <a16:creationId xmlns:a16="http://schemas.microsoft.com/office/drawing/2014/main" id="{81D8704D-02DB-BF6F-00DC-93A883993CF4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217" r="5866"/>
          <a:stretch/>
        </p:blipFill>
        <p:spPr>
          <a:xfrm>
            <a:off x="5708726" y="3165488"/>
            <a:ext cx="2630662" cy="2908251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494E99FB-491E-9A36-1253-279A17B944AE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031" r="4512" b="6703"/>
          <a:stretch/>
        </p:blipFill>
        <p:spPr>
          <a:xfrm>
            <a:off x="8549180" y="164530"/>
            <a:ext cx="3357070" cy="2438971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9AFCDCAF-6ADE-6504-0BCD-B5403D1AFAEA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713"/>
          <a:stretch/>
        </p:blipFill>
        <p:spPr>
          <a:xfrm>
            <a:off x="3209999" y="3165488"/>
            <a:ext cx="2390198" cy="2908251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547EBA39-608F-0DC0-B424-4AC06BF9684D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451" t="17005" r="7756" b="16908"/>
          <a:stretch/>
        </p:blipFill>
        <p:spPr>
          <a:xfrm>
            <a:off x="118533" y="3165489"/>
            <a:ext cx="2982937" cy="290825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id="{CF283059-1558-9858-8E05-8CE9FD44F55B}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4536" b="5737"/>
          <a:stretch/>
        </p:blipFill>
        <p:spPr>
          <a:xfrm>
            <a:off x="6471325" y="164530"/>
            <a:ext cx="1982492" cy="2438971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15514264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0A4972-0A7E-0C1E-CBB4-B349B7D883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8700" y="999068"/>
            <a:ext cx="5576816" cy="645284"/>
          </a:xfrm>
        </p:spPr>
        <p:txBody>
          <a:bodyPr/>
          <a:lstStyle/>
          <a:p>
            <a:r>
              <a:rPr lang="en-US" dirty="0"/>
              <a:t>Achievements</a:t>
            </a:r>
            <a:endParaRPr lang="en-IN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EC9D1A7-C735-69CC-4DCA-F96FE7021CA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28700" y="2047464"/>
            <a:ext cx="7269480" cy="3568696"/>
          </a:xfrm>
        </p:spPr>
        <p:txBody>
          <a:bodyPr/>
          <a:lstStyle/>
          <a:p>
            <a:r>
              <a:rPr lang="en-IN" sz="2000" b="1" dirty="0"/>
              <a:t>KIDS FEST</a:t>
            </a:r>
          </a:p>
          <a:p>
            <a:r>
              <a:rPr lang="en-IN" dirty="0"/>
              <a:t>The students participated in the kids fest and achieved second runner-up</a:t>
            </a:r>
          </a:p>
        </p:txBody>
      </p:sp>
      <p:pic>
        <p:nvPicPr>
          <p:cNvPr id="9" name="Picture Placeholder 8">
            <a:extLst>
              <a:ext uri="{FF2B5EF4-FFF2-40B4-BE49-F238E27FC236}">
                <a16:creationId xmlns:a16="http://schemas.microsoft.com/office/drawing/2014/main" id="{B33AD98A-3CF2-D04D-F2C4-49BE6475ECC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87" t="17696" r="3683" b="13241"/>
          <a:stretch/>
        </p:blipFill>
        <p:spPr>
          <a:xfrm>
            <a:off x="8684207" y="4390845"/>
            <a:ext cx="3338244" cy="1848729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B666814-5291-C996-E593-DFC0A108BDF3}"/>
              </a:ext>
            </a:extLst>
          </p:cNvPr>
          <p:cNvSpPr>
            <a:spLocks noGrp="1"/>
          </p:cNvSpPr>
          <p:nvPr>
            <p:ph type="dt" sz="half" idx="11"/>
          </p:nvPr>
        </p:nvSpPr>
        <p:spPr/>
        <p:txBody>
          <a:bodyPr/>
          <a:lstStyle/>
          <a:p>
            <a:r>
              <a:rPr lang="en-US"/>
              <a:t>January 25, 2023 </a:t>
            </a:r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BA227CA-9215-4784-81E0-3F1C4E611BB0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US">
                <a:solidFill>
                  <a:schemeClr val="bg1"/>
                </a:solidFill>
              </a:rPr>
              <a:t>Annual Report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477066B-C90D-D465-4EB0-1E0B325031B4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7782931A-7D25-4B4B-9464-57AE418934A3}" type="slidenum">
              <a:rPr lang="en-US" smtClean="0"/>
              <a:pPr/>
              <a:t>20</a:t>
            </a:fld>
            <a:endParaRPr lang="en-US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4A2D3FB3-88A1-1CE3-44B4-8693BB364A88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186" t="25473" r="13030" b="11979"/>
          <a:stretch/>
        </p:blipFill>
        <p:spPr>
          <a:xfrm>
            <a:off x="9402030" y="67214"/>
            <a:ext cx="1761270" cy="2104842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2C27C89C-815D-3B6F-C332-E09098C17E0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2566" y="2987846"/>
            <a:ext cx="2709096" cy="325172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4E71D95C-98B6-CE69-6BC5-3F47AD847828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3334" b="3084"/>
          <a:stretch/>
        </p:blipFill>
        <p:spPr>
          <a:xfrm>
            <a:off x="9063978" y="2257868"/>
            <a:ext cx="2414791" cy="204716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BB666365-BE4B-E21C-858A-778803FDF6F5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445" b="40099"/>
          <a:stretch/>
        </p:blipFill>
        <p:spPr>
          <a:xfrm>
            <a:off x="45261" y="2987846"/>
            <a:ext cx="5772041" cy="325172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99429725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94CA5F-A3C9-24CA-A164-A46A02C3A2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Achievements</a:t>
            </a:r>
            <a:endParaRPr lang="en-IN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35D6644-81D9-DAF3-D813-04BE00CCBA1C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IN" sz="2000" b="1" dirty="0"/>
              <a:t>SPORTS MEET</a:t>
            </a:r>
          </a:p>
        </p:txBody>
      </p:sp>
      <p:pic>
        <p:nvPicPr>
          <p:cNvPr id="9" name="Picture Placeholder 8">
            <a:extLst>
              <a:ext uri="{FF2B5EF4-FFF2-40B4-BE49-F238E27FC236}">
                <a16:creationId xmlns:a16="http://schemas.microsoft.com/office/drawing/2014/main" id="{5C419587-9D37-180E-3951-4C9CD54B287E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311" b="40158"/>
          <a:stretch/>
        </p:blipFill>
        <p:spPr>
          <a:xfrm>
            <a:off x="9029574" y="2719937"/>
            <a:ext cx="2942115" cy="2541177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B64781E-2752-7F57-4A30-517A073D0A7E}"/>
              </a:ext>
            </a:extLst>
          </p:cNvPr>
          <p:cNvSpPr>
            <a:spLocks noGrp="1"/>
          </p:cNvSpPr>
          <p:nvPr>
            <p:ph type="dt" sz="half" idx="11"/>
          </p:nvPr>
        </p:nvSpPr>
        <p:spPr/>
        <p:txBody>
          <a:bodyPr/>
          <a:lstStyle/>
          <a:p>
            <a:r>
              <a:rPr lang="en-US"/>
              <a:t>January 25, 2023 </a:t>
            </a:r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273F87D-2A0B-F61C-AE66-A34A50F321F0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US">
                <a:solidFill>
                  <a:schemeClr val="bg1"/>
                </a:solidFill>
              </a:rPr>
              <a:t>Annual Report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BE0B1A0-CF9B-7DB1-91D1-914F7138AC51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7782931A-7D25-4B4B-9464-57AE418934A3}" type="slidenum">
              <a:rPr lang="en-US" smtClean="0"/>
              <a:pPr/>
              <a:t>21</a:t>
            </a:fld>
            <a:endParaRPr lang="en-US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4E0C85A2-C32F-68E4-A3C2-890FEC5784D9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468" r="20301"/>
          <a:stretch/>
        </p:blipFill>
        <p:spPr>
          <a:xfrm>
            <a:off x="2940128" y="2719937"/>
            <a:ext cx="2780092" cy="2541177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8B6A23D7-2BF9-B8F8-E16C-7EF441A74E88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442" b="9312"/>
          <a:stretch/>
        </p:blipFill>
        <p:spPr>
          <a:xfrm>
            <a:off x="5866114" y="2719937"/>
            <a:ext cx="3052592" cy="2541177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EB39CDD3-CA4F-2934-4B89-1B84ED156CD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485" y="2719938"/>
            <a:ext cx="2541176" cy="2541176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5081340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9082E8-310C-79D1-E149-0A467B0EEE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Achievements</a:t>
            </a:r>
            <a:endParaRPr lang="en-IN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979EF3-8AB6-E343-9544-2A366CECCF7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28700" y="2018563"/>
            <a:ext cx="4876800" cy="3840369"/>
          </a:xfrm>
        </p:spPr>
        <p:txBody>
          <a:bodyPr/>
          <a:lstStyle/>
          <a:p>
            <a:r>
              <a:rPr lang="en-IN" sz="2000" b="1" dirty="0"/>
              <a:t>LEAP TALENT SEARCH EXAM</a:t>
            </a:r>
          </a:p>
        </p:txBody>
      </p:sp>
      <p:pic>
        <p:nvPicPr>
          <p:cNvPr id="9" name="Picture Placeholder 8">
            <a:extLst>
              <a:ext uri="{FF2B5EF4-FFF2-40B4-BE49-F238E27FC236}">
                <a16:creationId xmlns:a16="http://schemas.microsoft.com/office/drawing/2014/main" id="{7FC345D1-9CF9-2E8B-609E-D5FAB9AD403A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5" r="1439"/>
          <a:stretch/>
        </p:blipFill>
        <p:spPr>
          <a:xfrm>
            <a:off x="2590951" y="2577866"/>
            <a:ext cx="7010097" cy="3568696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43F55D8-0F27-04B9-EEDD-4D61D80B75F0}"/>
              </a:ext>
            </a:extLst>
          </p:cNvPr>
          <p:cNvSpPr>
            <a:spLocks noGrp="1"/>
          </p:cNvSpPr>
          <p:nvPr>
            <p:ph type="dt" sz="half" idx="11"/>
          </p:nvPr>
        </p:nvSpPr>
        <p:spPr/>
        <p:txBody>
          <a:bodyPr/>
          <a:lstStyle/>
          <a:p>
            <a:r>
              <a:rPr lang="en-US"/>
              <a:t>January 25, 2023 </a:t>
            </a:r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184BC14-F124-9614-D3D0-D01FE807EB20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US">
                <a:solidFill>
                  <a:schemeClr val="bg1"/>
                </a:solidFill>
              </a:rPr>
              <a:t>Annual Report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7C66D6B-ACD0-FDF1-39BE-64F9ADE7DC61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7782931A-7D25-4B4B-9464-57AE418934A3}" type="slidenum">
              <a:rPr lang="en-US" smtClean="0"/>
              <a:pPr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598254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AE31FA-302E-147C-D4EC-812625C23C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Achievements</a:t>
            </a:r>
            <a:endParaRPr lang="en-IN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692493A-6323-652F-C21C-76789F9081E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999548" y="1967950"/>
            <a:ext cx="4876800" cy="3568696"/>
          </a:xfrm>
        </p:spPr>
        <p:txBody>
          <a:bodyPr/>
          <a:lstStyle/>
          <a:p>
            <a:r>
              <a:rPr lang="en-IN" sz="2000" b="1" dirty="0"/>
              <a:t>OUR KHATHMUL STUDENTS</a:t>
            </a:r>
          </a:p>
        </p:txBody>
      </p:sp>
      <p:pic>
        <p:nvPicPr>
          <p:cNvPr id="9" name="Picture Placeholder 8">
            <a:extLst>
              <a:ext uri="{FF2B5EF4-FFF2-40B4-BE49-F238E27FC236}">
                <a16:creationId xmlns:a16="http://schemas.microsoft.com/office/drawing/2014/main" id="{B7E30DAC-AC65-3F14-1DF2-4F162FD3CE05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268149" y="4255883"/>
            <a:ext cx="2036451" cy="2036451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EE2A662-949E-E5A0-9FEC-446F5703DE6D}"/>
              </a:ext>
            </a:extLst>
          </p:cNvPr>
          <p:cNvSpPr>
            <a:spLocks noGrp="1"/>
          </p:cNvSpPr>
          <p:nvPr>
            <p:ph type="dt" sz="half" idx="11"/>
          </p:nvPr>
        </p:nvSpPr>
        <p:spPr/>
        <p:txBody>
          <a:bodyPr/>
          <a:lstStyle/>
          <a:p>
            <a:r>
              <a:rPr lang="en-US"/>
              <a:t>January 25, 2023 </a:t>
            </a:r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2AA5056-9AB7-E673-9CE7-5617F8B6C3D1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US">
                <a:solidFill>
                  <a:schemeClr val="bg1"/>
                </a:solidFill>
              </a:rPr>
              <a:t>Annual Report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D944A1B-2A8D-F3C1-2E4B-0D76F8B84C77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7782931A-7D25-4B4B-9464-57AE418934A3}" type="slidenum">
              <a:rPr lang="en-US" smtClean="0"/>
              <a:pPr/>
              <a:t>23</a:t>
            </a:fld>
            <a:endParaRPr lang="en-US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083D3433-006C-8DDD-8967-1445E60FD29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39826" y="4234289"/>
            <a:ext cx="1988195" cy="205804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64AAA4DF-29DE-7171-0E13-3F1C188CB2A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2280" y="4271511"/>
            <a:ext cx="2020824" cy="2020824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001CAF52-334E-5D5A-526D-760401E581C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65973" y="4245085"/>
            <a:ext cx="2036451" cy="2036451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B94C77ED-F4ED-3866-5D69-52DDBDBB8786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8086" y="4271511"/>
            <a:ext cx="2020824" cy="2020824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1D877E51-F8F7-D735-FE6E-8941AA8A5FBB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74525" y="2274628"/>
            <a:ext cx="1981590" cy="198159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BD0B5808-5701-281D-B3A3-4B15DDF8D178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6330" y="2278430"/>
            <a:ext cx="2017021" cy="2017021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A4ED8EC5-2052-F176-45CB-DECB71D0E9E9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826" y="2274628"/>
            <a:ext cx="2020823" cy="2020823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507005E4-76EF-1B05-7866-7BD614BA3208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94026" y="2278429"/>
            <a:ext cx="2017022" cy="2017022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B52E5E66-DCC3-2B44-3178-18B17B70A0A5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8501" y="2278429"/>
            <a:ext cx="2017022" cy="2017022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BAD606F1-4AA6-145B-296C-D818BFB695DB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2302" y="2280216"/>
            <a:ext cx="2017021" cy="2017021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82341377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366804-1680-806C-952E-D9CF002500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8699" y="999068"/>
            <a:ext cx="9904343" cy="645284"/>
          </a:xfrm>
        </p:spPr>
        <p:txBody>
          <a:bodyPr/>
          <a:lstStyle/>
          <a:p>
            <a:r>
              <a:rPr lang="en-US" sz="4000" dirty="0"/>
              <a:t>Text Book Release - Habits Academy</a:t>
            </a:r>
            <a:endParaRPr lang="en-IN" sz="4000" dirty="0"/>
          </a:p>
        </p:txBody>
      </p:sp>
      <p:pic>
        <p:nvPicPr>
          <p:cNvPr id="11" name="Content Placeholder 10">
            <a:extLst>
              <a:ext uri="{FF2B5EF4-FFF2-40B4-BE49-F238E27FC236}">
                <a16:creationId xmlns:a16="http://schemas.microsoft.com/office/drawing/2014/main" id="{6B7689F4-F25D-00ED-BA67-9E90B292BDE7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13628" y="2653917"/>
            <a:ext cx="2177753" cy="2948609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9869EC1-FDBA-865F-8A52-D4FAA9C2ECCE}"/>
              </a:ext>
            </a:extLst>
          </p:cNvPr>
          <p:cNvSpPr>
            <a:spLocks noGrp="1"/>
          </p:cNvSpPr>
          <p:nvPr>
            <p:ph type="dt" sz="half" idx="11"/>
          </p:nvPr>
        </p:nvSpPr>
        <p:spPr/>
        <p:txBody>
          <a:bodyPr/>
          <a:lstStyle/>
          <a:p>
            <a:r>
              <a:rPr lang="en-US"/>
              <a:t>January 25, 2023 </a:t>
            </a:r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E2AE250-8EA3-BF12-3F1D-AB2DEADF364B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US">
                <a:solidFill>
                  <a:schemeClr val="bg1"/>
                </a:solidFill>
              </a:rPr>
              <a:t>Annual Report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AF5A9BB-2CAA-70CE-9A41-B1637B54E49F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7782931A-7D25-4B4B-9464-57AE418934A3}" type="slidenum">
              <a:rPr lang="en-US" smtClean="0"/>
              <a:pPr/>
              <a:t>24</a:t>
            </a:fld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C4DD2920-DF2D-D2CD-DD86-AEA5876997A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6144" y="2653918"/>
            <a:ext cx="1820740" cy="2948609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3D0860AB-C9BE-AE5D-0717-289E30921FD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6070" y="2653919"/>
            <a:ext cx="2422795" cy="2948609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3C69DFD8-11FD-97EA-8E18-03ADA0A4187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77028" y="2657147"/>
            <a:ext cx="2008902" cy="2948609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40452070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6A3CAE-2F4E-0FC6-116E-ACE786F697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30745" y="1023115"/>
            <a:ext cx="4876800" cy="645284"/>
          </a:xfrm>
        </p:spPr>
        <p:txBody>
          <a:bodyPr/>
          <a:lstStyle/>
          <a:p>
            <a:r>
              <a:rPr lang="en-IN" dirty="0"/>
              <a:t>Alumni</a:t>
            </a:r>
          </a:p>
        </p:txBody>
      </p:sp>
      <p:pic>
        <p:nvPicPr>
          <p:cNvPr id="11" name="Content Placeholder 10">
            <a:extLst>
              <a:ext uri="{FF2B5EF4-FFF2-40B4-BE49-F238E27FC236}">
                <a16:creationId xmlns:a16="http://schemas.microsoft.com/office/drawing/2014/main" id="{3BB3B2A9-FE0C-4A71-8A5A-1EF8CCC69EDE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5358" y="2082089"/>
            <a:ext cx="5160392" cy="2322176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9" name="Picture Placeholder 8">
            <a:extLst>
              <a:ext uri="{FF2B5EF4-FFF2-40B4-BE49-F238E27FC236}">
                <a16:creationId xmlns:a16="http://schemas.microsoft.com/office/drawing/2014/main" id="{7A23D053-B6A6-B198-993A-8A597B7A3B9A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750" r="18750"/>
          <a:stretch>
            <a:fillRect/>
          </a:stretch>
        </p:blipFill>
        <p:spPr>
          <a:xfrm>
            <a:off x="9715643" y="2029615"/>
            <a:ext cx="2362256" cy="2442571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5212667-ED4E-C4CB-2DD5-24AEA6481326}"/>
              </a:ext>
            </a:extLst>
          </p:cNvPr>
          <p:cNvSpPr>
            <a:spLocks noGrp="1"/>
          </p:cNvSpPr>
          <p:nvPr>
            <p:ph type="dt" sz="half" idx="11"/>
          </p:nvPr>
        </p:nvSpPr>
        <p:spPr/>
        <p:txBody>
          <a:bodyPr/>
          <a:lstStyle/>
          <a:p>
            <a:r>
              <a:rPr lang="en-US"/>
              <a:t>January 25, 2023 </a:t>
            </a:r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AC2B3F7-C861-18AA-EF1C-64808C70EF81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US">
                <a:solidFill>
                  <a:schemeClr val="bg1"/>
                </a:solidFill>
              </a:rPr>
              <a:t>Annual Report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64FA5A5-9EB9-F704-C7FF-69A6E877D41A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7782931A-7D25-4B4B-9464-57AE418934A3}" type="slidenum">
              <a:rPr lang="en-US" smtClean="0"/>
              <a:pPr/>
              <a:t>25</a:t>
            </a:fld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1DB78C0B-4C4F-5766-7D94-A098F539AA13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047" r="14203" b="26377"/>
          <a:stretch/>
        </p:blipFill>
        <p:spPr>
          <a:xfrm>
            <a:off x="281747" y="4552503"/>
            <a:ext cx="3333807" cy="1852741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FE5E2BA5-8981-050A-DFB7-98BF0C18C4C5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478" t="36522" r="13358" b="19705"/>
          <a:stretch/>
        </p:blipFill>
        <p:spPr>
          <a:xfrm>
            <a:off x="3702361" y="4552503"/>
            <a:ext cx="3685901" cy="1852741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453C1653-A13B-3775-7B1D-B27E90E1C739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69" r="5729" b="18200"/>
          <a:stretch/>
        </p:blipFill>
        <p:spPr>
          <a:xfrm>
            <a:off x="7561875" y="4552503"/>
            <a:ext cx="4516024" cy="1739831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869379EA-C69D-874C-CE78-68D894212308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46133" y="153200"/>
            <a:ext cx="2477177" cy="173983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1399FF0E-EF8B-808D-02B2-85031363754B}"/>
              </a:ext>
            </a:extLst>
          </p:cNvPr>
          <p:cNvPicPr>
            <a:picLocks noChangeAspect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00" t="21836" r="7242" b="22433"/>
          <a:stretch/>
        </p:blipFill>
        <p:spPr>
          <a:xfrm>
            <a:off x="9702198" y="153200"/>
            <a:ext cx="1216000" cy="173983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E7F25FBA-543C-93B0-E344-9F04EAE5A9A1}"/>
              </a:ext>
            </a:extLst>
          </p:cNvPr>
          <p:cNvPicPr>
            <a:picLocks noChangeAspect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75" t="46763" r="26087" b="5581"/>
          <a:stretch/>
        </p:blipFill>
        <p:spPr>
          <a:xfrm>
            <a:off x="6749862" y="3339378"/>
            <a:ext cx="2873448" cy="1132809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C19E74C3-9068-2FB7-362F-A36CA35CBB80}"/>
              </a:ext>
            </a:extLst>
          </p:cNvPr>
          <p:cNvPicPr>
            <a:picLocks noChangeAspect="1"/>
          </p:cNvPicPr>
          <p:nvPr/>
        </p:nvPicPr>
        <p:blipFill rotWithShape="1"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28" t="24325" r="11665" b="34129"/>
          <a:stretch/>
        </p:blipFill>
        <p:spPr>
          <a:xfrm>
            <a:off x="6749862" y="2029616"/>
            <a:ext cx="2873448" cy="1260942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60221584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C28D75-4A54-889C-9F8C-2FCCE0FBFD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N" dirty="0"/>
              <a:t>Our Team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5280295-E24E-9C95-73CD-DD97669CC871}"/>
              </a:ext>
            </a:extLst>
          </p:cNvPr>
          <p:cNvSpPr>
            <a:spLocks noGrp="1"/>
          </p:cNvSpPr>
          <p:nvPr>
            <p:ph type="dt" sz="half" idx="11"/>
          </p:nvPr>
        </p:nvSpPr>
        <p:spPr/>
        <p:txBody>
          <a:bodyPr/>
          <a:lstStyle/>
          <a:p>
            <a:r>
              <a:rPr lang="en-US"/>
              <a:t>January 25, 2023 </a:t>
            </a:r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909EE7C-DA00-AD00-9528-7954FC58CEEF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US">
                <a:solidFill>
                  <a:schemeClr val="bg1"/>
                </a:solidFill>
              </a:rPr>
              <a:t>Annual Report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CC16535-1EE4-807E-03AD-8F0747B18236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7782931A-7D25-4B4B-9464-57AE418934A3}" type="slidenum">
              <a:rPr lang="en-US" smtClean="0"/>
              <a:pPr/>
              <a:t>26</a:t>
            </a:fld>
            <a:endParaRPr lang="en-US"/>
          </a:p>
        </p:txBody>
      </p:sp>
      <p:pic>
        <p:nvPicPr>
          <p:cNvPr id="8" name="Content Placeholder 7">
            <a:extLst>
              <a:ext uri="{FF2B5EF4-FFF2-40B4-BE49-F238E27FC236}">
                <a16:creationId xmlns:a16="http://schemas.microsoft.com/office/drawing/2014/main" id="{B342D3DC-331F-14E8-3658-4677A560A91E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3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9823" t="10003" r="28289" b="17481"/>
          <a:stretch/>
        </p:blipFill>
        <p:spPr>
          <a:xfrm>
            <a:off x="1028700" y="1968852"/>
            <a:ext cx="8199706" cy="4323482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60969822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B67F85-B014-E54D-AC82-A789515E82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Thank You</a:t>
            </a:r>
          </a:p>
        </p:txBody>
      </p:sp>
      <p:pic>
        <p:nvPicPr>
          <p:cNvPr id="7" name="Picture Placeholder 6" descr="White Darts">
            <a:extLst>
              <a:ext uri="{FF2B5EF4-FFF2-40B4-BE49-F238E27FC236}">
                <a16:creationId xmlns:a16="http://schemas.microsoft.com/office/drawing/2014/main" id="{8A7A839A-FCAC-2F45-B138-DD0DC7C61FB3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/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D87CE19-F795-8240-B223-A5CA7C9DE0E5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dirty="0">
                <a:cs typeface="Biome Light" panose="020B0303030204020804" pitchFamily="34" charset="0"/>
              </a:rPr>
              <a:t>Thank You parents for your support and commitment. </a:t>
            </a:r>
          </a:p>
          <a:p>
            <a:endParaRPr lang="en-US" dirty="0">
              <a:cs typeface="Biome Light" panose="020B0303030204020804" pitchFamily="34" charset="0"/>
            </a:endParaRPr>
          </a:p>
          <a:p>
            <a:r>
              <a:rPr lang="en-US" dirty="0">
                <a:cs typeface="Biome Light" panose="020B0303030204020804" pitchFamily="34" charset="0"/>
              </a:rPr>
              <a:t>We look forward to continue working together. </a:t>
            </a:r>
          </a:p>
          <a:p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4137C36-233D-4261-A151-481DEB983F84}"/>
              </a:ext>
            </a:extLst>
          </p:cNvPr>
          <p:cNvSpPr>
            <a:spLocks noGrp="1"/>
          </p:cNvSpPr>
          <p:nvPr>
            <p:ph type="dt" sz="half" idx="13"/>
          </p:nvPr>
        </p:nvSpPr>
        <p:spPr>
          <a:xfrm>
            <a:off x="9830818" y="6292334"/>
            <a:ext cx="1522982" cy="182880"/>
          </a:xfrm>
        </p:spPr>
        <p:txBody>
          <a:bodyPr/>
          <a:lstStyle/>
          <a:p>
            <a:r>
              <a:rPr lang="en-US" sz="1400" dirty="0"/>
              <a:t>January 25, 2023 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F17CE90-6DC0-4BAD-AFD2-6566038ECD03}"/>
              </a:ext>
            </a:extLst>
          </p:cNvPr>
          <p:cNvSpPr>
            <a:spLocks noGrp="1"/>
          </p:cNvSpPr>
          <p:nvPr>
            <p:ph type="ftr" sz="quarter" idx="14"/>
          </p:nvPr>
        </p:nvSpPr>
        <p:spPr>
          <a:xfrm>
            <a:off x="8298180" y="6294120"/>
            <a:ext cx="1462788" cy="182880"/>
          </a:xfrm>
        </p:spPr>
        <p:txBody>
          <a:bodyPr/>
          <a:lstStyle/>
          <a:p>
            <a:r>
              <a:rPr lang="en-US" sz="1400" dirty="0">
                <a:solidFill>
                  <a:schemeClr val="bg1"/>
                </a:solidFill>
              </a:rPr>
              <a:t>Annual Report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A0CAF6B-5914-4E2F-90A1-4B2D92D5ADC0}"/>
              </a:ext>
            </a:extLst>
          </p:cNvPr>
          <p:cNvSpPr>
            <a:spLocks noGrp="1"/>
          </p:cNvSpPr>
          <p:nvPr>
            <p:ph type="sldNum" sz="quarter" idx="15"/>
          </p:nvPr>
        </p:nvSpPr>
        <p:spPr>
          <a:xfrm>
            <a:off x="11493500" y="6292334"/>
            <a:ext cx="412750" cy="182880"/>
          </a:xfrm>
        </p:spPr>
        <p:txBody>
          <a:bodyPr/>
          <a:lstStyle/>
          <a:p>
            <a:fld id="{7782931A-7D25-4B4B-9464-57AE418934A3}" type="slidenum">
              <a:rPr lang="en-US" smtClean="0"/>
              <a:pPr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3235640"/>
      </p:ext>
    </p:extLst>
  </p:cSld>
  <p:clrMapOvr>
    <a:masterClrMapping/>
  </p:clrMapOvr>
</p:sld>
</file>

<file path=ppt/theme/theme1.xml><?xml version="1.0" encoding="utf-8"?>
<a:theme xmlns:a="http://schemas.openxmlformats.org/drawingml/2006/main" name="Theme1">
  <a:themeElements>
    <a:clrScheme name="Swiss">
      <a:dk1>
        <a:srgbClr val="000000"/>
      </a:dk1>
      <a:lt1>
        <a:srgbClr val="FFFFFF"/>
      </a:lt1>
      <a:dk2>
        <a:srgbClr val="E4E4E4"/>
      </a:dk2>
      <a:lt2>
        <a:srgbClr val="7CA655"/>
      </a:lt2>
      <a:accent1>
        <a:srgbClr val="A9D4DB"/>
      </a:accent1>
      <a:accent2>
        <a:srgbClr val="FBE284"/>
      </a:accent2>
      <a:accent3>
        <a:srgbClr val="4495A2"/>
      </a:accent3>
      <a:accent4>
        <a:srgbClr val="AA5881"/>
      </a:accent4>
      <a:accent5>
        <a:srgbClr val="E06742"/>
      </a:accent5>
      <a:accent6>
        <a:srgbClr val="F9D448"/>
      </a:accent6>
      <a:hlink>
        <a:srgbClr val="4495A2"/>
      </a:hlink>
      <a:folHlink>
        <a:srgbClr val="AA5881"/>
      </a:folHlink>
    </a:clrScheme>
    <a:fontScheme name="Custom 35">
      <a:majorFont>
        <a:latin typeface="Arial Nova"/>
        <a:ea typeface=""/>
        <a:cs typeface=""/>
      </a:majorFont>
      <a:minorFont>
        <a:latin typeface="Arial Nov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wissPresentation A_Win32_MW_JS_SL_v2.potx" id="{F3EA0D10-81D8-413D-A4CA-F5D1D5CC8037}" vid="{9BA86A48-81B4-441C-9F07-EEAF91A8FC35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12" ma:contentTypeDescription="Create a new document." ma:contentTypeScope="" ma:versionID="426e97fa315356fffbdcd9876fe988c2">
  <xsd:schema xmlns:xsd="http://www.w3.org/2001/XMLSchema" xmlns:xs="http://www.w3.org/2001/XMLSchema" xmlns:p="http://schemas.microsoft.com/office/2006/metadata/properties" xmlns:ns2="71af3243-3dd4-4a8d-8c0d-dd76da1f02a5" xmlns:ns3="16c05727-aa75-4e4a-9b5f-8a80a1165891" targetNamespace="http://schemas.microsoft.com/office/2006/metadata/properties" ma:root="true" ma:fieldsID="14b8f0def80e6d70ce3def20c90759ae" ns2:_="" ns3:_="">
    <xsd:import namespace="71af3243-3dd4-4a8d-8c0d-dd76da1f02a5"/>
    <xsd:import namespace="16c05727-aa75-4e4a-9b5f-8a80a116589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Statu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fals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Status" ma:index="19" nillable="true" ma:displayName="Status" ma:default="Not started" ma:format="Dropdown" ma:internalName="Status">
      <xsd:simpleType>
        <xsd:restriction base="dms:Choice">
          <xsd:enumeration value="Not started"/>
          <xsd:enumeration value="In Progress"/>
          <xsd:enumeration value="Completed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tatus xmlns="71af3243-3dd4-4a8d-8c0d-dd76da1f02a5">Not started</Status>
    <MediaServiceKeyPoints xmlns="71af3243-3dd4-4a8d-8c0d-dd76da1f02a5" xsi:nil="true"/>
  </documentManagement>
</p:properties>
</file>

<file path=customXml/itemProps1.xml><?xml version="1.0" encoding="utf-8"?>
<ds:datastoreItem xmlns:ds="http://schemas.openxmlformats.org/officeDocument/2006/customXml" ds:itemID="{FD975AF8-B1C6-436B-A274-2C3ADC7798E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1af3243-3dd4-4a8d-8c0d-dd76da1f02a5"/>
    <ds:schemaRef ds:uri="16c05727-aa75-4e4a-9b5f-8a80a116589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182F651C-E5DA-470F-A6A6-D70E9A5EBFB8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E24273A0-A4DF-47AA-BF1F-8758123399CE}">
  <ds:schemaRefs>
    <ds:schemaRef ds:uri="http://schemas.microsoft.com/office/2006/metadata/properties"/>
    <ds:schemaRef ds:uri="http://schemas.microsoft.com/office/infopath/2007/PartnerControls"/>
    <ds:schemaRef ds:uri="71af3243-3dd4-4a8d-8c0d-dd76da1f02a5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Impact annual presentation</Template>
  <TotalTime>574</TotalTime>
  <Words>1359</Words>
  <Application>Microsoft Office PowerPoint</Application>
  <PresentationFormat>Widescreen</PresentationFormat>
  <Paragraphs>280</Paragraphs>
  <Slides>27</Slides>
  <Notes>27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27</vt:i4>
      </vt:variant>
    </vt:vector>
  </HeadingPairs>
  <TitlesOfParts>
    <vt:vector size="33" baseType="lpstr">
      <vt:lpstr>Arial</vt:lpstr>
      <vt:lpstr>Arial Nova</vt:lpstr>
      <vt:lpstr>Calibri</vt:lpstr>
      <vt:lpstr>Roboto</vt:lpstr>
      <vt:lpstr>Wingdings</vt:lpstr>
      <vt:lpstr>Theme1</vt:lpstr>
      <vt:lpstr>Annual Report</vt:lpstr>
      <vt:lpstr>Agenda</vt:lpstr>
      <vt:lpstr>Introduction</vt:lpstr>
      <vt:lpstr>Status</vt:lpstr>
      <vt:lpstr>Academic Activities</vt:lpstr>
      <vt:lpstr>Academic Activities</vt:lpstr>
      <vt:lpstr>Academic Activities</vt:lpstr>
      <vt:lpstr>Academic Activities</vt:lpstr>
      <vt:lpstr>Academic Activities</vt:lpstr>
      <vt:lpstr>Academic Activities</vt:lpstr>
      <vt:lpstr>Academic Activities</vt:lpstr>
      <vt:lpstr>Academic Activities</vt:lpstr>
      <vt:lpstr>Academic Activities</vt:lpstr>
      <vt:lpstr>Academic Activities</vt:lpstr>
      <vt:lpstr>Academic Activities</vt:lpstr>
      <vt:lpstr>Academic Activities</vt:lpstr>
      <vt:lpstr>Academic Activities</vt:lpstr>
      <vt:lpstr>Academic Activities</vt:lpstr>
      <vt:lpstr>Academic Activities</vt:lpstr>
      <vt:lpstr>Achievements</vt:lpstr>
      <vt:lpstr>Achievements</vt:lpstr>
      <vt:lpstr>Achievements</vt:lpstr>
      <vt:lpstr>Achievements</vt:lpstr>
      <vt:lpstr>Text Book Release - Habits Academy</vt:lpstr>
      <vt:lpstr>Alumni</vt:lpstr>
      <vt:lpstr>Our Team</vt:lpstr>
      <vt:lpstr>Thank You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Annual Report</dc:title>
  <dc:creator>USER</dc:creator>
  <cp:lastModifiedBy>USER</cp:lastModifiedBy>
  <cp:revision>6</cp:revision>
  <dcterms:created xsi:type="dcterms:W3CDTF">2023-01-23T13:52:15Z</dcterms:created>
  <dcterms:modified xsi:type="dcterms:W3CDTF">2023-01-24T13:13:12Z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