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864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F35F-F9FD-4EE5-BF03-E43F765CDA5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7B413-FA32-4285-BAE1-2CF7565C4C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F35F-F9FD-4EE5-BF03-E43F765CDA5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7B413-FA32-4285-BAE1-2CF7565C4C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F35F-F9FD-4EE5-BF03-E43F765CDA5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7B413-FA32-4285-BAE1-2CF7565C4C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F35F-F9FD-4EE5-BF03-E43F765CDA5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7B413-FA32-4285-BAE1-2CF7565C4C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F35F-F9FD-4EE5-BF03-E43F765CDA5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7B413-FA32-4285-BAE1-2CF7565C4C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F35F-F9FD-4EE5-BF03-E43F765CDA5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7B413-FA32-4285-BAE1-2CF7565C4C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F35F-F9FD-4EE5-BF03-E43F765CDA5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7B413-FA32-4285-BAE1-2CF7565C4C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F35F-F9FD-4EE5-BF03-E43F765CDA5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7B413-FA32-4285-BAE1-2CF7565C4C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F35F-F9FD-4EE5-BF03-E43F765CDA5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7B413-FA32-4285-BAE1-2CF7565C4C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F35F-F9FD-4EE5-BF03-E43F765CDA5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7B413-FA32-4285-BAE1-2CF7565C4C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2F35F-F9FD-4EE5-BF03-E43F765CDA5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E7B413-FA32-4285-BAE1-2CF7565C4C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2F35F-F9FD-4EE5-BF03-E43F765CDA59}" type="datetimeFigureOut">
              <a:rPr lang="en-US" smtClean="0"/>
              <a:pPr/>
              <a:t>2/26/2026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7B413-FA32-4285-BAE1-2CF7565C4C3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6857999" cy="9144000"/>
          </a:xfrm>
          <a:prstGeom prst="rect">
            <a:avLst/>
          </a:prstGeom>
        </p:spPr>
      </p:pic>
      <p:pic>
        <p:nvPicPr>
          <p:cNvPr id="5" name="Picture 4" descr="pngwing.com (1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71600" y="3962400"/>
            <a:ext cx="4078161" cy="914400"/>
          </a:xfrm>
          <a:prstGeom prst="rect">
            <a:avLst/>
          </a:prstGeom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447800" y="3505200"/>
            <a:ext cx="3924253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fetoria Demo" pitchFamily="2" charset="0"/>
              </a:rPr>
              <a:t>Wedding</a:t>
            </a:r>
          </a:p>
          <a:p>
            <a:pPr algn="ctr"/>
            <a:endParaRPr lang="en-US" sz="5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fetoria Demo" pitchFamily="2" charset="0"/>
            </a:endParaRPr>
          </a:p>
          <a:p>
            <a:pPr algn="ctr"/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fetoria Demo" pitchFamily="2" charset="0"/>
              </a:rPr>
              <a:t>Ceremony</a:t>
            </a:r>
            <a:endParaRPr 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fetoria Demo" pitchFamily="2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7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33346"/>
            <a:ext cx="6858000" cy="961069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066800" y="3505200"/>
            <a:ext cx="47244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fetoria Demo" pitchFamily="2" charset="0"/>
              </a:rPr>
              <a:t>Adnan</a:t>
            </a:r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fetoria Demo" pitchFamily="2" charset="0"/>
              </a:rPr>
              <a:t> Khan</a:t>
            </a:r>
            <a:endParaRPr lang="en-US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fetoria Demo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143000" y="6629400"/>
            <a:ext cx="47596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fetoria Demo" pitchFamily="2" charset="0"/>
              </a:rPr>
              <a:t>Sahiba</a:t>
            </a:r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fetoria Demo" pitchFamily="2" charset="0"/>
              </a:rPr>
              <a:t> </a:t>
            </a:r>
            <a:r>
              <a:rPr lang="en-US" sz="54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fetoria Demo" pitchFamily="2" charset="0"/>
              </a:rPr>
              <a:t>Siddiqui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14600" y="5029200"/>
            <a:ext cx="19143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Weds</a:t>
            </a:r>
            <a:endParaRPr lang="en-US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9140894"/>
          </a:xfrm>
          <a:prstGeom prst="rect">
            <a:avLst/>
          </a:prstGeom>
        </p:spPr>
      </p:pic>
      <p:pic>
        <p:nvPicPr>
          <p:cNvPr id="3" name="Picture 2" descr="elegant-islamic-calligraphy-phrase-insha-allah-translated-as-god-willing_679930-1243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05000" y="990600"/>
            <a:ext cx="3124200" cy="31242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362200" y="3810000"/>
            <a:ext cx="2037737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fetoria Demo" pitchFamily="2" charset="0"/>
              </a:rPr>
              <a:t>Reception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fetoria Demo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8200" y="4648200"/>
            <a:ext cx="541340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On Friday, 10 April 2026</a:t>
            </a:r>
            <a:endParaRPr lang="en-US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52600" y="5562600"/>
            <a:ext cx="375295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Dinner 6:30 PM ONWARDS</a:t>
            </a:r>
            <a:endParaRPr lang="en-US" sz="24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667000" y="6248400"/>
            <a:ext cx="146065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afetoria Demo" pitchFamily="2" charset="0"/>
              </a:rPr>
              <a:t>Venue</a:t>
            </a:r>
            <a:endParaRPr lang="en-US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afetoria Demo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3000" y="7086600"/>
            <a:ext cx="49210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MANNAT BANQUET HALL</a:t>
            </a:r>
            <a:endParaRPr lang="en-US" sz="360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4786" y="7772400"/>
            <a:ext cx="63146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>Khaleel</a:t>
            </a:r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> Nagar </a:t>
            </a:r>
            <a:r>
              <a:rPr lang="en-U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>Bindki</a:t>
            </a:r>
            <a:r>
              <a:rPr lang="en-U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> Bus Stop </a:t>
            </a:r>
            <a:r>
              <a:rPr lang="en-U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</a:rPr>
              <a:t>Fatehpur</a:t>
            </a:r>
            <a:endParaRPr lang="en-U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28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Arshad</dc:creator>
  <cp:lastModifiedBy>Arshad</cp:lastModifiedBy>
  <cp:revision>9</cp:revision>
  <dcterms:created xsi:type="dcterms:W3CDTF">2026-02-24T11:04:59Z</dcterms:created>
  <dcterms:modified xsi:type="dcterms:W3CDTF">2026-02-26T04:49:44Z</dcterms:modified>
</cp:coreProperties>
</file>