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9" r:id="rId2"/>
    <p:sldId id="260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27"/>
    <p:restoredTop sz="96170"/>
  </p:normalViewPr>
  <p:slideViewPr>
    <p:cSldViewPr snapToGrid="0">
      <p:cViewPr varScale="1">
        <p:scale>
          <a:sx n="96" d="100"/>
          <a:sy n="96" d="100"/>
        </p:scale>
        <p:origin x="200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81DD95-9243-E448-B33D-C434C0A37640}" type="datetimeFigureOut">
              <a:rPr lang="en-US" smtClean="0"/>
              <a:t>1/17/24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D6F6F-6E60-E04F-B2FB-2AADCDB077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353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Fill the record Name with the name of tool you are using it should be clear and easy to understand.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2D6F6F-6E60-E04F-B2FB-2AADCDB0779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47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Fill the web address. It should be the page where you are going to use the password. If it’s password for admin portal add that.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2D6F6F-6E60-E04F-B2FB-2AADCDB0779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785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3C8-C81C-A830-D802-537F69EF9F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085997-C2BE-5FD0-C9BF-F06938ED1E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2C118-5479-03D2-5F6E-B74BF95BE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89E49-A752-A593-C9D9-214641DD2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033AB5-3E0E-82D3-3C71-2E4EC4055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4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123BE-2BC3-BA09-5342-80A293E39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2FB41-CCAB-C33B-C528-CBE5AC8B4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4ED3F-E656-139A-66A0-78814D693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6EDBE-BF9D-1E00-410C-3025F40F3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C5956-66D1-7F14-1A61-2F24C9E64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746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1BCBF-2AE2-3D18-1111-5CC10669F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29DC59-122B-F776-A44B-186805A88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2C0451-264A-D360-3AAB-1DAA41EF3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52E5EB-52CC-0C67-F771-DE0699400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805E8-E7F7-621A-0A56-93FE75ED4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712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DF3D4-743A-5C1B-00F7-95D471646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0E184-C5D2-C146-ED5B-A884753FAC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0361B-0F2E-5895-CBDE-BC6C6544E8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DB63C6-540A-613D-439B-E03BD5E2C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182025-67BC-3EDF-1994-0D7E567A8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ACC91-4433-69BF-9C7B-67F51006E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033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CC2CA-201B-FECF-B8DB-A7B02C65C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F7BD2F-EE2E-F1A3-BEF4-E73A96275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24D9A-84E5-530E-3EB0-9351F20D3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C6C412-CE25-81CE-4E99-101D014D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D15F33-D7B6-B629-D547-B7B40B4575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A457DC-93D0-EF0B-9FBE-493EA762A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CF6183-745E-DB64-5AB7-7476AEE5F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5A9347-507E-F2C7-2D93-7C9A9454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6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612A5-EC7B-F530-F4E2-6339843E1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F815CA-358A-018F-CB4B-66AF9DD9D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E36A40-952A-7877-B5B2-58FCDE01B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52E1B9-C555-5184-3639-D43A14484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247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61A591-8AB8-7FEC-A754-EE4E4FE42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41E9ED-57CC-5E1A-7117-00175DBA5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3D47AC-04EF-BAC0-6A33-FBFDDB27A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11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CF9F3-9479-9DAF-A51F-C3CAB47A6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0AB16A-0CEC-E1BC-12AC-637B2781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7CE0C1-901E-9A62-3326-7273040DCA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E2B37A-C163-63CC-7ED7-065412A02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0D4B44-F92C-FF44-0F7A-3FF86E5DA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B19D78-E93B-252C-37C9-49996AF3A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232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6FEFB-A374-447C-E891-A9FCBA9FD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AC3E7F-A2E2-D549-DD0D-ABC04C50C3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BF9ED-66CD-C953-50A9-A528C44D9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D68373-ECBE-EC85-62DB-72130A46B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A511B6-7388-1276-FFE5-00726E66F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49741D-E9E9-8D84-7B27-B543C2C45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416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14568-C02C-FFDB-881D-BB7EFCF5C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87EEF3-D25D-8A36-30E3-5F3622E63D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2A2593-94A4-0A48-78FC-DCA4524FF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C6653-EDCF-F1F8-7C70-B66F5AE5F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D136F-371E-666A-196E-5CF50E73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49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FF5887-A99D-21F4-4A73-4E2DBE2B8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E8B569-E191-CBF0-831A-DC24AB87DB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B75C2-E8A5-5489-03BE-1BBC2E749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AE9B6-0CDF-5DEA-636C-8A089D0A3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D0E51F-2E5E-D1F6-5888-4769624E3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184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C6198-F3A9-5E52-EA61-87F9776D8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658B16-DA54-7E8C-1539-AC6DFE5A5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241AC-3987-1B41-3275-4330DDEA96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F7BA6-3ACD-8E45-824D-8B4531F8094D}" type="datetimeFigureOut">
              <a:rPr lang="en-US" smtClean="0"/>
              <a:t>1/17/24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F8BA9E-DCC4-DC02-6C50-7D768C2964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0C1F3-05CD-EA59-85B4-347F86811C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9DFB8-46D3-9642-99F5-B043BB416E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677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887DB-197E-3623-6A38-DB19CA701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94FD6-5427-BAE2-93CD-647F73634C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774" y="1122363"/>
            <a:ext cx="3459466" cy="2387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screenshot of a login form&#10;&#10;Description automatically generated">
            <a:extLst>
              <a:ext uri="{FF2B5EF4-FFF2-40B4-BE49-F238E27FC236}">
                <a16:creationId xmlns:a16="http://schemas.microsoft.com/office/drawing/2014/main" id="{881AE452-B8D3-B495-3520-A15F0B5100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9832907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52E38F3-DB45-9F09-557A-64A9A220AEB3}"/>
              </a:ext>
            </a:extLst>
          </p:cNvPr>
          <p:cNvSpPr/>
          <p:nvPr/>
        </p:nvSpPr>
        <p:spPr>
          <a:xfrm>
            <a:off x="503583" y="1258957"/>
            <a:ext cx="11290852" cy="1338469"/>
          </a:xfrm>
          <a:prstGeom prst="roundRect">
            <a:avLst/>
          </a:prstGeom>
          <a:solidFill>
            <a:schemeClr val="accent1">
              <a:alpha val="10057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shot of a chat box&#10;&#10;Description automatically generated">
            <a:extLst>
              <a:ext uri="{FF2B5EF4-FFF2-40B4-BE49-F238E27FC236}">
                <a16:creationId xmlns:a16="http://schemas.microsoft.com/office/drawing/2014/main" id="{F24344D5-9315-4E38-BEAD-B99AAE9990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6950075"/>
            <a:ext cx="12192000" cy="9832907"/>
          </a:xfrm>
          <a:prstGeom prst="rect">
            <a:avLst/>
          </a:prstGeom>
        </p:spPr>
      </p:pic>
      <p:pic>
        <p:nvPicPr>
          <p:cNvPr id="9" name="Picture 8" descr="A screenshot of a phone&#10;&#10;Description automatically generated">
            <a:extLst>
              <a:ext uri="{FF2B5EF4-FFF2-40B4-BE49-F238E27FC236}">
                <a16:creationId xmlns:a16="http://schemas.microsoft.com/office/drawing/2014/main" id="{B0933A48-5959-21FE-91AE-EBE6F603ADC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521"/>
          <a:stretch/>
        </p:blipFill>
        <p:spPr>
          <a:xfrm>
            <a:off x="-1" y="7682049"/>
            <a:ext cx="12192001" cy="224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09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"/>
    </mc:Choice>
    <mc:Fallback>
      <p:transition spd="slow" advTm="3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7CB98-3787-0434-AB7B-CFFC3C4E0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F6EAF-0B7F-F658-9191-D7AB5D498D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774" y="1122363"/>
            <a:ext cx="3459466" cy="2387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screenshot of a login form&#10;&#10;Description automatically generated">
            <a:extLst>
              <a:ext uri="{FF2B5EF4-FFF2-40B4-BE49-F238E27FC236}">
                <a16:creationId xmlns:a16="http://schemas.microsoft.com/office/drawing/2014/main" id="{9383CDF2-3C54-EE88-6E2A-2F5D54D387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857" y="-2534375"/>
            <a:ext cx="12192000" cy="9832907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C3F4C09-FDF5-E189-D110-28043880D3EB}"/>
              </a:ext>
            </a:extLst>
          </p:cNvPr>
          <p:cNvSpPr/>
          <p:nvPr/>
        </p:nvSpPr>
        <p:spPr>
          <a:xfrm>
            <a:off x="503583" y="1258957"/>
            <a:ext cx="11290852" cy="1603513"/>
          </a:xfrm>
          <a:prstGeom prst="roundRect">
            <a:avLst/>
          </a:prstGeom>
          <a:solidFill>
            <a:schemeClr val="accent1">
              <a:alpha val="10057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shot of a chat box&#10;&#10;Description automatically generated">
            <a:extLst>
              <a:ext uri="{FF2B5EF4-FFF2-40B4-BE49-F238E27FC236}">
                <a16:creationId xmlns:a16="http://schemas.microsoft.com/office/drawing/2014/main" id="{B2E81785-5740-006A-230C-7CBC0EE6AD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856" y="4415700"/>
            <a:ext cx="12192000" cy="9832907"/>
          </a:xfrm>
          <a:prstGeom prst="rect">
            <a:avLst/>
          </a:prstGeom>
        </p:spPr>
      </p:pic>
      <p:pic>
        <p:nvPicPr>
          <p:cNvPr id="9" name="Picture 8" descr="A screenshot of a phone&#10;&#10;Description automatically generated">
            <a:extLst>
              <a:ext uri="{FF2B5EF4-FFF2-40B4-BE49-F238E27FC236}">
                <a16:creationId xmlns:a16="http://schemas.microsoft.com/office/drawing/2014/main" id="{B426F891-8494-4904-06EB-85D6D1BCD07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521"/>
          <a:stretch/>
        </p:blipFill>
        <p:spPr>
          <a:xfrm>
            <a:off x="-25858" y="5147674"/>
            <a:ext cx="12192001" cy="224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106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192">
        <p159:morph option="byObject"/>
      </p:transition>
    </mc:Choice>
    <mc:Fallback>
      <p:transition spd="slow" advTm="2192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51</Words>
  <Application>Microsoft Macintosh PowerPoint</Application>
  <PresentationFormat>Widescreen</PresentationFormat>
  <Paragraphs>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Rawan Al Rebeah</dc:creator>
  <cp:lastModifiedBy>Rawan Al Rebeah</cp:lastModifiedBy>
  <cp:revision>1</cp:revision>
  <dcterms:created xsi:type="dcterms:W3CDTF">2024-01-18T00:37:58Z</dcterms:created>
  <dcterms:modified xsi:type="dcterms:W3CDTF">2024-01-18T01:14:45Z</dcterms:modified>
</cp:coreProperties>
</file>